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DF08-71A5-4FA1-B6B7-92C92B7E35DF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15822-F505-4ADF-AB07-D05D8740F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4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DF08-71A5-4FA1-B6B7-92C92B7E35DF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15822-F505-4ADF-AB07-D05D8740F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76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DF08-71A5-4FA1-B6B7-92C92B7E35DF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15822-F505-4ADF-AB07-D05D8740F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212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DF08-71A5-4FA1-B6B7-92C92B7E35DF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15822-F505-4ADF-AB07-D05D8740F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35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DF08-71A5-4FA1-B6B7-92C92B7E35DF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15822-F505-4ADF-AB07-D05D8740F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05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DF08-71A5-4FA1-B6B7-92C92B7E35DF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15822-F505-4ADF-AB07-D05D8740F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53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DF08-71A5-4FA1-B6B7-92C92B7E35DF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15822-F505-4ADF-AB07-D05D8740F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5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DF08-71A5-4FA1-B6B7-92C92B7E35DF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15822-F505-4ADF-AB07-D05D8740F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3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DF08-71A5-4FA1-B6B7-92C92B7E35DF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15822-F505-4ADF-AB07-D05D8740F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39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DF08-71A5-4FA1-B6B7-92C92B7E35DF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15822-F505-4ADF-AB07-D05D8740F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25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DF08-71A5-4FA1-B6B7-92C92B7E35DF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15822-F505-4ADF-AB07-D05D8740F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83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1DF08-71A5-4FA1-B6B7-92C92B7E35DF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15822-F505-4ADF-AB07-D05D8740F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941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A8DF51-30E4-434B-98C2-33F889615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735" y="971207"/>
            <a:ext cx="2724530" cy="49155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138D8C-3875-4C55-B380-76BA3D97F9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472" y="1578013"/>
            <a:ext cx="2191056" cy="34104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47212D-D42A-422F-965D-D6C6E9139C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472" y="1578013"/>
            <a:ext cx="2191056" cy="34104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7DE8DF-7E2D-44E8-B852-4E2DF28326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472" y="1578013"/>
            <a:ext cx="2191056" cy="33437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7115164-C628-408C-9603-8E3721E011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999" y="1578013"/>
            <a:ext cx="2181529" cy="341042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D075256-FC4D-4279-B7FB-7D48FCA025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71" y="961680"/>
            <a:ext cx="2734057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592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A8DF51-30E4-434B-98C2-33F889615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735" y="971207"/>
            <a:ext cx="2724530" cy="49155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AC52EE-CF35-4823-B5C8-58AAED1D3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472" y="1564761"/>
            <a:ext cx="2191056" cy="34104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E50BEF-AB87-4695-870A-583C815877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472" y="1665595"/>
            <a:ext cx="2200582" cy="32961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DD00D7-7BC9-4318-AE4B-019C38F2FD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472" y="1766429"/>
            <a:ext cx="2200582" cy="32961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DA79E3C-7EBD-4F9C-BCCB-EC12340483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472" y="1672336"/>
            <a:ext cx="2200582" cy="32961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6835258-303F-455F-84CB-8F37B9F438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629" y="990259"/>
            <a:ext cx="2762636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288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Rams</dc:creator>
  <cp:lastModifiedBy>Rams</cp:lastModifiedBy>
  <cp:revision>3</cp:revision>
  <dcterms:created xsi:type="dcterms:W3CDTF">2019-09-10T06:19:55Z</dcterms:created>
  <dcterms:modified xsi:type="dcterms:W3CDTF">2019-09-10T06:39:32Z</dcterms:modified>
</cp:coreProperties>
</file>