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5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4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3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6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CC53-D26D-421C-8723-4C079287705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21E9-DEC8-4C86-9CB1-CA205C96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543" y="273686"/>
            <a:ext cx="7704909" cy="101953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 PROCESS AUTOMATION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74" y="1801314"/>
            <a:ext cx="6514011" cy="45377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0" y="1502329"/>
            <a:ext cx="4764100" cy="51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485" y="276386"/>
            <a:ext cx="3653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RPA Benefits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9" y="953590"/>
            <a:ext cx="11155057" cy="5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3326" y="535578"/>
            <a:ext cx="6126480" cy="561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</a:t>
            </a:r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 </a:t>
            </a:r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</a:t>
            </a:r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326" y="1097280"/>
            <a:ext cx="107637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Organizations in </a:t>
            </a:r>
            <a:r>
              <a:rPr lang="en-US" sz="2000" dirty="0"/>
              <a:t>the </a:t>
            </a:r>
            <a:r>
              <a:rPr lang="en-US" sz="2000" dirty="0" smtClean="0"/>
              <a:t>Construction domain </a:t>
            </a:r>
            <a:r>
              <a:rPr lang="en-US" sz="2000" dirty="0" smtClean="0"/>
              <a:t>need </a:t>
            </a:r>
            <a:r>
              <a:rPr lang="en-US" sz="2000" dirty="0"/>
              <a:t>to </a:t>
            </a:r>
            <a:r>
              <a:rPr lang="en-US" sz="2000" dirty="0" smtClean="0"/>
              <a:t>extract and post the Operation and Maintenance Manual data. Manually extracting and posting </a:t>
            </a:r>
            <a:r>
              <a:rPr lang="en-US" sz="2000" dirty="0"/>
              <a:t>the </a:t>
            </a:r>
            <a:r>
              <a:rPr lang="en-US" sz="2000" dirty="0" smtClean="0"/>
              <a:t>data for thousands of process is a hectic and time consuming process.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Difficulties:</a:t>
            </a:r>
          </a:p>
          <a:p>
            <a:endParaRPr lang="en-US" sz="800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/>
              <a:t>Operators have to manually </a:t>
            </a:r>
            <a:r>
              <a:rPr lang="en-US" sz="2000" dirty="0" smtClean="0"/>
              <a:t>extract the data from PDFs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2000" dirty="0" smtClean="0"/>
              <a:t>They need to post the </a:t>
            </a:r>
            <a:r>
              <a:rPr lang="en-US" sz="2000" dirty="0" smtClean="0"/>
              <a:t>extracted data in excel sheet manually for thousand of process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2000" dirty="0" smtClean="0"/>
              <a:t>Human efforts and more processing time is needed for huge </a:t>
            </a:r>
            <a:r>
              <a:rPr lang="en-US" sz="2000" dirty="0" smtClean="0"/>
              <a:t>data which results in less ROI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en-US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Solution:</a:t>
            </a:r>
            <a:endParaRPr lang="en-US" sz="36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800" dirty="0" smtClean="0"/>
          </a:p>
          <a:p>
            <a:r>
              <a:rPr lang="en-US" sz="2000" dirty="0" smtClean="0"/>
              <a:t>RPA </a:t>
            </a:r>
            <a:r>
              <a:rPr lang="en-US" sz="2000" dirty="0" smtClean="0"/>
              <a:t>PDF Extraction </a:t>
            </a:r>
            <a:r>
              <a:rPr lang="en-US" sz="2000" dirty="0" smtClean="0"/>
              <a:t>Bot tries </a:t>
            </a:r>
            <a:r>
              <a:rPr lang="en-US" sz="2000" dirty="0"/>
              <a:t>to automate the process of </a:t>
            </a:r>
            <a:r>
              <a:rPr lang="en-US" sz="2000" dirty="0" smtClean="0"/>
              <a:t>extracting the PDF </a:t>
            </a:r>
            <a:r>
              <a:rPr lang="en-US" sz="2000" dirty="0" smtClean="0"/>
              <a:t>data and post the </a:t>
            </a:r>
            <a:r>
              <a:rPr lang="en-US" sz="2000" dirty="0" smtClean="0"/>
              <a:t>extracted data to a word document. The bot then creates a reference </a:t>
            </a:r>
            <a:r>
              <a:rPr lang="en-US" sz="2000" dirty="0" smtClean="0"/>
              <a:t>object of the word document in the excel sheet</a:t>
            </a:r>
            <a:r>
              <a:rPr lang="en-US" sz="2000" dirty="0" smtClean="0"/>
              <a:t>. </a:t>
            </a:r>
            <a:r>
              <a:rPr lang="en-US" sz="2000" dirty="0" smtClean="0"/>
              <a:t>The automation can help the organizations in reducing </a:t>
            </a:r>
            <a:r>
              <a:rPr lang="en-US" sz="2000" dirty="0"/>
              <a:t>the overall </a:t>
            </a:r>
            <a:r>
              <a:rPr lang="en-US" sz="2000" dirty="0" smtClean="0"/>
              <a:t>data extraction and posting </a:t>
            </a:r>
            <a:r>
              <a:rPr lang="en-US" sz="2000" dirty="0" smtClean="0"/>
              <a:t>time </a:t>
            </a:r>
            <a:r>
              <a:rPr lang="en-US" sz="2000" dirty="0" smtClean="0"/>
              <a:t>which in turn make </a:t>
            </a:r>
            <a:r>
              <a:rPr lang="en-US" sz="2000" dirty="0"/>
              <a:t>the process </a:t>
            </a:r>
            <a:r>
              <a:rPr lang="en-US" sz="2000" dirty="0" smtClean="0"/>
              <a:t>smooth, </a:t>
            </a:r>
            <a:r>
              <a:rPr lang="en-US" sz="2000" dirty="0" smtClean="0"/>
              <a:t>fast and increases </a:t>
            </a:r>
            <a:r>
              <a:rPr lang="en-US" sz="2000" dirty="0" smtClean="0"/>
              <a:t>the productivity and ROI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8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6176" y="3479464"/>
            <a:ext cx="47223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</a:t>
            </a:r>
            <a:r>
              <a:rPr lang="en-US" sz="5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 Extraction Bot</a:t>
            </a:r>
            <a:endParaRPr lang="en-US" sz="54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4" y="246016"/>
            <a:ext cx="1713411" cy="1713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959427"/>
            <a:ext cx="1643743" cy="1643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65" y="246016"/>
            <a:ext cx="1526374" cy="15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8862" y="477297"/>
            <a:ext cx="2423161" cy="56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98862" y="1045029"/>
            <a:ext cx="11015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RPA PDF Extraction Bot can </a:t>
            </a:r>
            <a:r>
              <a:rPr lang="en-US" sz="2000" dirty="0" smtClean="0"/>
              <a:t>be useful for Organization </a:t>
            </a:r>
            <a:r>
              <a:rPr lang="en-US" sz="2000" dirty="0"/>
              <a:t>in the </a:t>
            </a:r>
            <a:r>
              <a:rPr lang="en-US" sz="2000" dirty="0" smtClean="0"/>
              <a:t>Construction domain </a:t>
            </a:r>
            <a:r>
              <a:rPr lang="en-US" sz="2000" dirty="0" smtClean="0"/>
              <a:t>and help them out in </a:t>
            </a:r>
            <a:r>
              <a:rPr lang="en-US" sz="2000" dirty="0" smtClean="0"/>
              <a:t>extracting and posting thousands of data. </a:t>
            </a:r>
            <a:r>
              <a:rPr lang="en-US" sz="2000" dirty="0" smtClean="0"/>
              <a:t>The bot can be integrated with multiple other systems as well for reporting purpose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23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59" y="142836"/>
            <a:ext cx="9260184" cy="66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204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ROBOTIC PROCESS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 of Applications</dc:title>
  <dc:creator>sandeep varma</dc:creator>
  <cp:lastModifiedBy>KRISHAN GOPAL</cp:lastModifiedBy>
  <cp:revision>32</cp:revision>
  <dcterms:created xsi:type="dcterms:W3CDTF">2019-07-11T16:49:54Z</dcterms:created>
  <dcterms:modified xsi:type="dcterms:W3CDTF">2019-07-23T13:19:38Z</dcterms:modified>
</cp:coreProperties>
</file>