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5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9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9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5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8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2DE1-0DBD-4095-A7CE-971691634434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CA8B-3240-4B89-A4FC-A8A2B1BB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7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80728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2232248" cy="1224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342900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4048" y="2204864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7848364" y="947130"/>
            <a:ext cx="360040" cy="40660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80312" y="620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시간 흐름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1640" y="465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메인루틴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16468" y="15271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서</a:t>
            </a:r>
            <a:r>
              <a:rPr lang="ko-KR" altLang="en-US" sz="2400" b="1" dirty="0"/>
              <a:t>브</a:t>
            </a:r>
            <a:r>
              <a:rPr lang="ko-KR" altLang="en-US" sz="2400" b="1" dirty="0" smtClean="0"/>
              <a:t>루틴</a:t>
            </a:r>
            <a:endParaRPr lang="ko-KR" altLang="en-US" sz="2400" b="1" dirty="0"/>
          </a:p>
        </p:txBody>
      </p:sp>
      <p:sp>
        <p:nvSpPr>
          <p:cNvPr id="13" name="아래쪽 화살표 12"/>
          <p:cNvSpPr/>
          <p:nvPr/>
        </p:nvSpPr>
        <p:spPr>
          <a:xfrm>
            <a:off x="3419872" y="990020"/>
            <a:ext cx="72008" cy="1214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3455876" y="3438292"/>
            <a:ext cx="72008" cy="1214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527884" y="2204864"/>
            <a:ext cx="133214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3563888" y="3356992"/>
            <a:ext cx="1332148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6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80728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2232248" cy="1224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342900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7848364" y="947130"/>
            <a:ext cx="360040" cy="49072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80312" y="620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시간 흐름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1640" y="465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메인루틴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10937" y="5724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코루틴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932040" y="2204864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32040" y="3429000"/>
            <a:ext cx="2232248" cy="1224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9592" y="4653136"/>
            <a:ext cx="2232248" cy="1224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32040" y="4653136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>
            <a:off x="3419872" y="990020"/>
            <a:ext cx="72008" cy="1214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3455876" y="3438292"/>
            <a:ext cx="72008" cy="1214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3527884" y="2204864"/>
            <a:ext cx="133214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>
            <a:off x="3563888" y="3356992"/>
            <a:ext cx="1332148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3563888" y="4679425"/>
            <a:ext cx="133214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>
            <a:off x="3419872" y="5831553"/>
            <a:ext cx="1512168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80728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2232248" cy="1224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342900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7848364" y="947130"/>
            <a:ext cx="360040" cy="490728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80312" y="6206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시간 흐름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1640" y="465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메인루틴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10937" y="5724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코루틴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932040" y="2204864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실행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32040" y="3429000"/>
            <a:ext cx="2232248" cy="1224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9592" y="4653136"/>
            <a:ext cx="2232248" cy="1224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32040" y="4653136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>
            <a:off x="3419872" y="990020"/>
            <a:ext cx="72008" cy="1214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3455876" y="3438292"/>
            <a:ext cx="72008" cy="1214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3527884" y="2204864"/>
            <a:ext cx="133214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>
            <a:off x="3563888" y="3356992"/>
            <a:ext cx="1332148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3563888" y="4679425"/>
            <a:ext cx="133214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>
            <a:off x="3419872" y="5831553"/>
            <a:ext cx="1512168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30834" y="177281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next()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42443" y="3003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yield i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39526" y="424951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send(5)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95173" y="4803539"/>
            <a:ext cx="153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= yield</a:t>
            </a:r>
          </a:p>
          <a:p>
            <a:r>
              <a:rPr lang="en-US" altLang="ko-KR" dirty="0" smtClean="0"/>
              <a:t>i += value</a:t>
            </a:r>
          </a:p>
          <a:p>
            <a:r>
              <a:rPr lang="en-US" altLang="ko-KR" dirty="0" smtClean="0"/>
              <a:t>yield 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2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Playdata</dc:creator>
  <cp:lastModifiedBy>Playdata</cp:lastModifiedBy>
  <cp:revision>6</cp:revision>
  <dcterms:created xsi:type="dcterms:W3CDTF">2020-07-15T02:27:10Z</dcterms:created>
  <dcterms:modified xsi:type="dcterms:W3CDTF">2020-07-15T02:54:31Z</dcterms:modified>
</cp:coreProperties>
</file>