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68B0-7AF5-48CF-A48A-DB9BCA1D251C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907C-C93B-4810-8773-7F3D432AF04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68B0-7AF5-48CF-A48A-DB9BCA1D251C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907C-C93B-4810-8773-7F3D432AF04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68B0-7AF5-48CF-A48A-DB9BCA1D251C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907C-C93B-4810-8773-7F3D432AF04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68B0-7AF5-48CF-A48A-DB9BCA1D251C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907C-C93B-4810-8773-7F3D432AF04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68B0-7AF5-48CF-A48A-DB9BCA1D251C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907C-C93B-4810-8773-7F3D432AF04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68B0-7AF5-48CF-A48A-DB9BCA1D251C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907C-C93B-4810-8773-7F3D432AF04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68B0-7AF5-48CF-A48A-DB9BCA1D251C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907C-C93B-4810-8773-7F3D432AF04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68B0-7AF5-48CF-A48A-DB9BCA1D251C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907C-C93B-4810-8773-7F3D432AF04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68B0-7AF5-48CF-A48A-DB9BCA1D251C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907C-C93B-4810-8773-7F3D432AF04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68B0-7AF5-48CF-A48A-DB9BCA1D251C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907C-C93B-4810-8773-7F3D432AF04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68B0-7AF5-48CF-A48A-DB9BCA1D251C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5907C-C93B-4810-8773-7F3D432AF04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668B0-7AF5-48CF-A48A-DB9BCA1D251C}" type="datetimeFigureOut">
              <a:rPr lang="ko-KR" altLang="en-US" smtClean="0"/>
              <a:t>2020-07-27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5907C-C93B-4810-8773-7F3D432AF04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17488"/>
            <a:ext cx="8229600" cy="1143000"/>
          </a:xfrm>
        </p:spPr>
        <p:txBody>
          <a:bodyPr/>
          <a:lstStyle/>
          <a:p>
            <a:r>
              <a:rPr lang="en-US" altLang="ko-KR" dirty="0" err="1" smtClean="0"/>
              <a:t>scrapy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옵션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43063"/>
          <a:ext cx="8972584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7552"/>
                <a:gridCol w="674503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옵션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-a </a:t>
                      </a:r>
                      <a:r>
                        <a:rPr lang="ko-KR" altLang="en-US" sz="1400" dirty="0" smtClean="0"/>
                        <a:t>변수명</a:t>
                      </a:r>
                      <a:r>
                        <a:rPr lang="en-US" altLang="ko-KR" sz="1400" dirty="0" smtClean="0"/>
                        <a:t>=</a:t>
                      </a:r>
                      <a:r>
                        <a:rPr lang="ko-KR" altLang="en-US" sz="1400" dirty="0" smtClean="0"/>
                        <a:t>전달값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spider</a:t>
                      </a:r>
                      <a:r>
                        <a:rPr lang="ko-KR" altLang="en-US" sz="1400" dirty="0" smtClean="0"/>
                        <a:t>의 </a:t>
                      </a:r>
                      <a:r>
                        <a:rPr lang="en-US" altLang="ko-KR" sz="1400" dirty="0" smtClean="0"/>
                        <a:t>__init__()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메소드의 매개변수를 전달</a:t>
                      </a:r>
                      <a:r>
                        <a:rPr lang="en-US" altLang="ko-KR" sz="1400" baseline="0" dirty="0" smtClean="0"/>
                        <a:t>. </a:t>
                      </a:r>
                      <a:r>
                        <a:rPr lang="ko-KR" altLang="en-US" sz="1400" baseline="0" dirty="0" smtClean="0"/>
                        <a:t>변수명</a:t>
                      </a:r>
                      <a:r>
                        <a:rPr lang="en-US" altLang="ko-KR" sz="1400" baseline="0" dirty="0" smtClean="0"/>
                        <a:t>=</a:t>
                      </a:r>
                      <a:r>
                        <a:rPr lang="ko-KR" altLang="en-US" sz="1400" baseline="0" dirty="0" smtClean="0"/>
                        <a:t>값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매개변수가 여러 개인 경우 </a:t>
                      </a:r>
                      <a:r>
                        <a:rPr lang="en-US" altLang="ko-KR" sz="1400" baseline="0" dirty="0" smtClean="0"/>
                        <a:t>–a </a:t>
                      </a:r>
                      <a:r>
                        <a:rPr lang="ko-KR" altLang="en-US" sz="1400" baseline="0" dirty="0" smtClean="0"/>
                        <a:t>를 반복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-o </a:t>
                      </a:r>
                      <a:r>
                        <a:rPr lang="ko-KR" altLang="en-US" sz="1400" dirty="0" smtClean="0"/>
                        <a:t>파일명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추출한 </a:t>
                      </a:r>
                      <a:r>
                        <a:rPr lang="en-US" altLang="ko-KR" sz="1400" dirty="0" smtClean="0"/>
                        <a:t>item</a:t>
                      </a:r>
                      <a:r>
                        <a:rPr lang="ko-KR" altLang="en-US" sz="1400" dirty="0" smtClean="0"/>
                        <a:t>을 저장할 파일경로 지정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파일 형식은 확장자를 보고 결정한다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(ex: result.csv, result.json, result.xml)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--logfile=</a:t>
                      </a:r>
                      <a:r>
                        <a:rPr lang="ko-KR" altLang="en-US" sz="1400" dirty="0" smtClean="0"/>
                        <a:t>파일경로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결과 로그를 파일로 저장한다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파일경로는 저장할 파일의 경로를 지정한다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70</Words>
  <Application>Microsoft Office PowerPoint</Application>
  <PresentationFormat>화면 슬라이드 쇼(4:3)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scrapy 실행 옵션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김성환</dc:creator>
  <cp:lastModifiedBy>김성환</cp:lastModifiedBy>
  <cp:revision>5</cp:revision>
  <dcterms:created xsi:type="dcterms:W3CDTF">2020-07-27T12:44:41Z</dcterms:created>
  <dcterms:modified xsi:type="dcterms:W3CDTF">2020-07-27T13:09:24Z</dcterms:modified>
</cp:coreProperties>
</file>