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DBADE-6274-4ED5-B446-BCCA51DA6226}" v="134" dt="2019-11-02T05:09:5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824" autoAdjust="0"/>
  </p:normalViewPr>
  <p:slideViewPr>
    <p:cSldViewPr snapToGrid="0">
      <p:cViewPr varScale="1">
        <p:scale>
          <a:sx n="87" d="100"/>
          <a:sy n="87" d="100"/>
        </p:scale>
        <p:origin x="14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환 김" userId="92d659fb849d0ff0" providerId="LiveId" clId="{4BBDBADE-6274-4ED5-B446-BCCA51DA6226}"/>
    <pc:docChg chg="undo custSel addSld modSld delSection">
      <pc:chgData name="성환 김" userId="92d659fb849d0ff0" providerId="LiveId" clId="{4BBDBADE-6274-4ED5-B446-BCCA51DA6226}" dt="2019-11-02T05:10:03.595" v="1605" actId="1076"/>
      <pc:docMkLst>
        <pc:docMk/>
      </pc:docMkLst>
      <pc:sldChg chg="addSp delSp modSp">
        <pc:chgData name="성환 김" userId="92d659fb849d0ff0" providerId="LiveId" clId="{4BBDBADE-6274-4ED5-B446-BCCA51DA6226}" dt="2019-11-02T05:03:14.316" v="1300" actId="1076"/>
        <pc:sldMkLst>
          <pc:docMk/>
          <pc:sldMk cId="4193221116" sldId="257"/>
        </pc:sldMkLst>
        <pc:spChg chg="mod">
          <ac:chgData name="성환 김" userId="92d659fb849d0ff0" providerId="LiveId" clId="{4BBDBADE-6274-4ED5-B446-BCCA51DA6226}" dt="2019-11-02T05:03:09.060" v="1299" actId="20577"/>
          <ac:spMkLst>
            <pc:docMk/>
            <pc:sldMk cId="4193221116" sldId="257"/>
            <ac:spMk id="3" creationId="{4891389D-5C7F-4D84-8CE3-2266EF850DAF}"/>
          </ac:spMkLst>
        </pc:spChg>
        <pc:spChg chg="add mod">
          <ac:chgData name="성환 김" userId="92d659fb849d0ff0" providerId="LiveId" clId="{4BBDBADE-6274-4ED5-B446-BCCA51DA6226}" dt="2019-11-02T05:03:14.316" v="1300" actId="1076"/>
          <ac:spMkLst>
            <pc:docMk/>
            <pc:sldMk cId="4193221116" sldId="257"/>
            <ac:spMk id="10" creationId="{29464E8C-537D-4B17-8454-86FC311C9DAD}"/>
          </ac:spMkLst>
        </pc:spChg>
        <pc:picChg chg="del">
          <ac:chgData name="성환 김" userId="92d659fb849d0ff0" providerId="LiveId" clId="{4BBDBADE-6274-4ED5-B446-BCCA51DA6226}" dt="2019-11-02T05:01:35.342" v="1056" actId="478"/>
          <ac:picMkLst>
            <pc:docMk/>
            <pc:sldMk cId="4193221116" sldId="257"/>
            <ac:picMk id="7" creationId="{1772B486-716F-4117-BFF0-AA1A91988001}"/>
          </ac:picMkLst>
        </pc:picChg>
        <pc:picChg chg="add mod">
          <ac:chgData name="성환 김" userId="92d659fb849d0ff0" providerId="LiveId" clId="{4BBDBADE-6274-4ED5-B446-BCCA51DA6226}" dt="2019-11-02T05:01:41.615" v="1058" actId="1076"/>
          <ac:picMkLst>
            <pc:docMk/>
            <pc:sldMk cId="4193221116" sldId="257"/>
            <ac:picMk id="9" creationId="{28AC7408-9698-49A3-9E27-C372C24BE495}"/>
          </ac:picMkLst>
        </pc:picChg>
      </pc:sldChg>
      <pc:sldChg chg="addSp delSp modSp add">
        <pc:chgData name="성환 김" userId="92d659fb849d0ff0" providerId="LiveId" clId="{4BBDBADE-6274-4ED5-B446-BCCA51DA6226}" dt="2019-11-02T04:41:07.363" v="123" actId="1076"/>
        <pc:sldMkLst>
          <pc:docMk/>
          <pc:sldMk cId="3849159020" sldId="258"/>
        </pc:sldMkLst>
        <pc:spChg chg="mod">
          <ac:chgData name="성환 김" userId="92d659fb849d0ff0" providerId="LiveId" clId="{4BBDBADE-6274-4ED5-B446-BCCA51DA6226}" dt="2019-11-02T04:40:23.099" v="42"/>
          <ac:spMkLst>
            <pc:docMk/>
            <pc:sldMk cId="3849159020" sldId="258"/>
            <ac:spMk id="2" creationId="{D252FF39-079F-4F91-8A26-B09E8E814BC2}"/>
          </ac:spMkLst>
        </pc:spChg>
        <pc:spChg chg="del">
          <ac:chgData name="성환 김" userId="92d659fb849d0ff0" providerId="LiveId" clId="{4BBDBADE-6274-4ED5-B446-BCCA51DA6226}" dt="2019-11-02T04:40:14.497" v="35" actId="931"/>
          <ac:spMkLst>
            <pc:docMk/>
            <pc:sldMk cId="3849159020" sldId="258"/>
            <ac:spMk id="3" creationId="{F40E3C84-C7DE-49F5-85FA-9FD7E184E0FC}"/>
          </ac:spMkLst>
        </pc:spChg>
        <pc:spChg chg="add mod">
          <ac:chgData name="성환 김" userId="92d659fb849d0ff0" providerId="LiveId" clId="{4BBDBADE-6274-4ED5-B446-BCCA51DA6226}" dt="2019-11-02T04:41:07.363" v="123" actId="1076"/>
          <ac:spMkLst>
            <pc:docMk/>
            <pc:sldMk cId="3849159020" sldId="258"/>
            <ac:spMk id="6" creationId="{36286F64-1E23-4B0E-A6C9-4814DE00437B}"/>
          </ac:spMkLst>
        </pc:spChg>
        <pc:picChg chg="add mod">
          <ac:chgData name="성환 김" userId="92d659fb849d0ff0" providerId="LiveId" clId="{4BBDBADE-6274-4ED5-B446-BCCA51DA6226}" dt="2019-11-02T04:40:19.698" v="37" actId="1076"/>
          <ac:picMkLst>
            <pc:docMk/>
            <pc:sldMk cId="3849159020" sldId="258"/>
            <ac:picMk id="5" creationId="{E00656E3-E2DA-488A-A349-BAAD5EB3DA3A}"/>
          </ac:picMkLst>
        </pc:picChg>
      </pc:sldChg>
      <pc:sldChg chg="addSp delSp modSp add">
        <pc:chgData name="성환 김" userId="92d659fb849d0ff0" providerId="LiveId" clId="{4BBDBADE-6274-4ED5-B446-BCCA51DA6226}" dt="2019-11-02T04:45:06.747" v="267" actId="20577"/>
        <pc:sldMkLst>
          <pc:docMk/>
          <pc:sldMk cId="3750692097" sldId="259"/>
        </pc:sldMkLst>
        <pc:spChg chg="mod">
          <ac:chgData name="성환 김" userId="92d659fb849d0ff0" providerId="LiveId" clId="{4BBDBADE-6274-4ED5-B446-BCCA51DA6226}" dt="2019-11-02T04:44:21.275" v="194"/>
          <ac:spMkLst>
            <pc:docMk/>
            <pc:sldMk cId="3750692097" sldId="259"/>
            <ac:spMk id="2" creationId="{1ACB252A-82EE-4526-9081-A6EBB789DFB3}"/>
          </ac:spMkLst>
        </pc:spChg>
        <pc:spChg chg="del">
          <ac:chgData name="성환 김" userId="92d659fb849d0ff0" providerId="LiveId" clId="{4BBDBADE-6274-4ED5-B446-BCCA51DA6226}" dt="2019-11-02T04:42:09.450" v="148" actId="931"/>
          <ac:spMkLst>
            <pc:docMk/>
            <pc:sldMk cId="3750692097" sldId="259"/>
            <ac:spMk id="3" creationId="{7DC2FB86-3541-457F-88DF-6142AA2738FE}"/>
          </ac:spMkLst>
        </pc:spChg>
        <pc:spChg chg="add mod">
          <ac:chgData name="성환 김" userId="92d659fb849d0ff0" providerId="LiveId" clId="{4BBDBADE-6274-4ED5-B446-BCCA51DA6226}" dt="2019-11-02T04:45:06.747" v="267" actId="20577"/>
          <ac:spMkLst>
            <pc:docMk/>
            <pc:sldMk cId="3750692097" sldId="259"/>
            <ac:spMk id="8" creationId="{603E90D7-6774-4560-BCF9-2447FCEBED50}"/>
          </ac:spMkLst>
        </pc:spChg>
        <pc:picChg chg="add mod">
          <ac:chgData name="성환 김" userId="92d659fb849d0ff0" providerId="LiveId" clId="{4BBDBADE-6274-4ED5-B446-BCCA51DA6226}" dt="2019-11-02T04:44:13.024" v="150" actId="14100"/>
          <ac:picMkLst>
            <pc:docMk/>
            <pc:sldMk cId="3750692097" sldId="259"/>
            <ac:picMk id="5" creationId="{35EDE2DC-D494-4745-866D-ECD53EE8C5E2}"/>
          </ac:picMkLst>
        </pc:picChg>
        <pc:picChg chg="add mod">
          <ac:chgData name="성환 김" userId="92d659fb849d0ff0" providerId="LiveId" clId="{4BBDBADE-6274-4ED5-B446-BCCA51DA6226}" dt="2019-11-02T04:44:43.430" v="201" actId="14100"/>
          <ac:picMkLst>
            <pc:docMk/>
            <pc:sldMk cId="3750692097" sldId="259"/>
            <ac:picMk id="7" creationId="{10FC6A2B-6430-47D3-9E2A-47DEA64B2008}"/>
          </ac:picMkLst>
        </pc:picChg>
      </pc:sldChg>
      <pc:sldChg chg="addSp modSp add">
        <pc:chgData name="성환 김" userId="92d659fb849d0ff0" providerId="LiveId" clId="{4BBDBADE-6274-4ED5-B446-BCCA51DA6226}" dt="2019-11-02T04:54:07.565" v="804"/>
        <pc:sldMkLst>
          <pc:docMk/>
          <pc:sldMk cId="830607422" sldId="260"/>
        </pc:sldMkLst>
        <pc:spChg chg="mod">
          <ac:chgData name="성환 김" userId="92d659fb849d0ff0" providerId="LiveId" clId="{4BBDBADE-6274-4ED5-B446-BCCA51DA6226}" dt="2019-11-02T04:51:46.156" v="719"/>
          <ac:spMkLst>
            <pc:docMk/>
            <pc:sldMk cId="830607422" sldId="260"/>
            <ac:spMk id="2" creationId="{DAA2465B-DCE2-4FE3-9DEB-E795A8FBFD26}"/>
          </ac:spMkLst>
        </pc:spChg>
        <pc:spChg chg="mod">
          <ac:chgData name="성환 김" userId="92d659fb849d0ff0" providerId="LiveId" clId="{4BBDBADE-6274-4ED5-B446-BCCA51DA6226}" dt="2019-11-02T04:54:07.565" v="804"/>
          <ac:spMkLst>
            <pc:docMk/>
            <pc:sldMk cId="830607422" sldId="260"/>
            <ac:spMk id="3" creationId="{B7BCDC10-CE19-4F4D-B5BA-6346918551CC}"/>
          </ac:spMkLst>
        </pc:spChg>
        <pc:picChg chg="add mod">
          <ac:chgData name="성환 김" userId="92d659fb849d0ff0" providerId="LiveId" clId="{4BBDBADE-6274-4ED5-B446-BCCA51DA6226}" dt="2019-11-02T04:53:23.755" v="763" actId="1076"/>
          <ac:picMkLst>
            <pc:docMk/>
            <pc:sldMk cId="830607422" sldId="260"/>
            <ac:picMk id="5" creationId="{55FD9674-8923-49A0-AA31-BFD12D33BF9D}"/>
          </ac:picMkLst>
        </pc:picChg>
      </pc:sldChg>
      <pc:sldChg chg="addSp delSp modSp add modNotesTx">
        <pc:chgData name="성환 김" userId="92d659fb849d0ff0" providerId="LiveId" clId="{4BBDBADE-6274-4ED5-B446-BCCA51DA6226}" dt="2019-11-02T05:04:49.649" v="1419" actId="113"/>
        <pc:sldMkLst>
          <pc:docMk/>
          <pc:sldMk cId="260486433" sldId="261"/>
        </pc:sldMkLst>
        <pc:spChg chg="mod">
          <ac:chgData name="성환 김" userId="92d659fb849d0ff0" providerId="LiveId" clId="{4BBDBADE-6274-4ED5-B446-BCCA51DA6226}" dt="2019-11-02T04:57:32.734" v="848" actId="20577"/>
          <ac:spMkLst>
            <pc:docMk/>
            <pc:sldMk cId="260486433" sldId="261"/>
            <ac:spMk id="2" creationId="{9F07BC4A-AB43-434F-B788-68B191459370}"/>
          </ac:spMkLst>
        </pc:spChg>
        <pc:spChg chg="del">
          <ac:chgData name="성환 김" userId="92d659fb849d0ff0" providerId="LiveId" clId="{4BBDBADE-6274-4ED5-B446-BCCA51DA6226}" dt="2019-11-02T04:57:38.800" v="849" actId="931"/>
          <ac:spMkLst>
            <pc:docMk/>
            <pc:sldMk cId="260486433" sldId="261"/>
            <ac:spMk id="3" creationId="{4F31DDF8-FC45-43BC-B714-FD8DFDB14993}"/>
          </ac:spMkLst>
        </pc:spChg>
        <pc:spChg chg="add mod">
          <ac:chgData name="성환 김" userId="92d659fb849d0ff0" providerId="LiveId" clId="{4BBDBADE-6274-4ED5-B446-BCCA51DA6226}" dt="2019-11-02T04:58:39.111" v="1055"/>
          <ac:spMkLst>
            <pc:docMk/>
            <pc:sldMk cId="260486433" sldId="261"/>
            <ac:spMk id="6" creationId="{292957E1-FC15-4CD4-B049-90C410AF9CA2}"/>
          </ac:spMkLst>
        </pc:spChg>
        <pc:picChg chg="add mod">
          <ac:chgData name="성환 김" userId="92d659fb849d0ff0" providerId="LiveId" clId="{4BBDBADE-6274-4ED5-B446-BCCA51DA6226}" dt="2019-11-02T04:57:40.715" v="850" actId="1076"/>
          <ac:picMkLst>
            <pc:docMk/>
            <pc:sldMk cId="260486433" sldId="261"/>
            <ac:picMk id="5" creationId="{A832802D-E91B-47B2-A85B-5DCDC61567EC}"/>
          </ac:picMkLst>
        </pc:picChg>
      </pc:sldChg>
      <pc:sldChg chg="addSp delSp modSp add">
        <pc:chgData name="성환 김" userId="92d659fb849d0ff0" providerId="LiveId" clId="{4BBDBADE-6274-4ED5-B446-BCCA51DA6226}" dt="2019-11-02T05:08:27.646" v="1495" actId="1076"/>
        <pc:sldMkLst>
          <pc:docMk/>
          <pc:sldMk cId="3296574666" sldId="262"/>
        </pc:sldMkLst>
        <pc:spChg chg="mod">
          <ac:chgData name="성환 김" userId="92d659fb849d0ff0" providerId="LiveId" clId="{4BBDBADE-6274-4ED5-B446-BCCA51DA6226}" dt="2019-11-02T05:06:08.518" v="1454"/>
          <ac:spMkLst>
            <pc:docMk/>
            <pc:sldMk cId="3296574666" sldId="262"/>
            <ac:spMk id="2" creationId="{45A1D38A-3239-4E5F-AB96-4D2ADA7E4D95}"/>
          </ac:spMkLst>
        </pc:spChg>
        <pc:spChg chg="mod">
          <ac:chgData name="성환 김" userId="92d659fb849d0ff0" providerId="LiveId" clId="{4BBDBADE-6274-4ED5-B446-BCCA51DA6226}" dt="2019-11-02T05:06:58.929" v="1485"/>
          <ac:spMkLst>
            <pc:docMk/>
            <pc:sldMk cId="3296574666" sldId="262"/>
            <ac:spMk id="3" creationId="{AEF8C4EE-2824-428D-9A43-E1A0C80E6AB9}"/>
          </ac:spMkLst>
        </pc:spChg>
        <pc:picChg chg="add del mod">
          <ac:chgData name="성환 김" userId="92d659fb849d0ff0" providerId="LiveId" clId="{4BBDBADE-6274-4ED5-B446-BCCA51DA6226}" dt="2019-11-02T05:07:24.417" v="1492" actId="478"/>
          <ac:picMkLst>
            <pc:docMk/>
            <pc:sldMk cId="3296574666" sldId="262"/>
            <ac:picMk id="4" creationId="{969BB318-F9C5-4985-B5E2-BEF9691A1BEC}"/>
          </ac:picMkLst>
        </pc:picChg>
        <pc:picChg chg="add mod">
          <ac:chgData name="성환 김" userId="92d659fb849d0ff0" providerId="LiveId" clId="{4BBDBADE-6274-4ED5-B446-BCCA51DA6226}" dt="2019-11-02T05:08:27.646" v="1495" actId="1076"/>
          <ac:picMkLst>
            <pc:docMk/>
            <pc:sldMk cId="3296574666" sldId="262"/>
            <ac:picMk id="6" creationId="{5739AF57-EDEE-4E28-A37E-01E0A9B77AB0}"/>
          </ac:picMkLst>
        </pc:picChg>
      </pc:sldChg>
      <pc:sldChg chg="addSp modSp add">
        <pc:chgData name="성환 김" userId="92d659fb849d0ff0" providerId="LiveId" clId="{4BBDBADE-6274-4ED5-B446-BCCA51DA6226}" dt="2019-11-02T05:10:03.595" v="1605" actId="1076"/>
        <pc:sldMkLst>
          <pc:docMk/>
          <pc:sldMk cId="1878286240" sldId="263"/>
        </pc:sldMkLst>
        <pc:spChg chg="mod">
          <ac:chgData name="성환 김" userId="92d659fb849d0ff0" providerId="LiveId" clId="{4BBDBADE-6274-4ED5-B446-BCCA51DA6226}" dt="2019-11-02T05:09:36.422" v="1533"/>
          <ac:spMkLst>
            <pc:docMk/>
            <pc:sldMk cId="1878286240" sldId="263"/>
            <ac:spMk id="2" creationId="{7EE355B1-A390-4F50-A99D-76FE04057FF9}"/>
          </ac:spMkLst>
        </pc:spChg>
        <pc:spChg chg="mod">
          <ac:chgData name="성환 김" userId="92d659fb849d0ff0" providerId="LiveId" clId="{4BBDBADE-6274-4ED5-B446-BCCA51DA6226}" dt="2019-11-02T05:09:55.031" v="1602" actId="20577"/>
          <ac:spMkLst>
            <pc:docMk/>
            <pc:sldMk cId="1878286240" sldId="263"/>
            <ac:spMk id="3" creationId="{B193E839-BE0B-4B43-B85A-896BCEBC7292}"/>
          </ac:spMkLst>
        </pc:spChg>
        <pc:picChg chg="add mod">
          <ac:chgData name="성환 김" userId="92d659fb849d0ff0" providerId="LiveId" clId="{4BBDBADE-6274-4ED5-B446-BCCA51DA6226}" dt="2019-11-02T05:10:03.595" v="1605" actId="1076"/>
          <ac:picMkLst>
            <pc:docMk/>
            <pc:sldMk cId="1878286240" sldId="263"/>
            <ac:picMk id="5" creationId="{1ACD56E7-6D15-4EB3-9796-231C9595D1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703B-12A6-43F8-80D2-58D79F12F48E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A83BF-A468-45DC-BB37-109574F106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7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내 애플리케이션 메뉴에서</a:t>
            </a:r>
            <a:r>
              <a:rPr lang="ko-KR" altLang="en-US" b="1" dirty="0"/>
              <a:t> </a:t>
            </a:r>
            <a:r>
              <a:rPr lang="en-US" altLang="ko-KR" b="1" dirty="0"/>
              <a:t>API </a:t>
            </a:r>
            <a:r>
              <a:rPr lang="ko-KR" altLang="en-US" b="1" dirty="0"/>
              <a:t>설정 탭</a:t>
            </a:r>
            <a:r>
              <a:rPr lang="ko-KR" altLang="en-US" dirty="0"/>
              <a:t>을 클릭하면 </a:t>
            </a:r>
            <a:r>
              <a:rPr lang="ko-KR" altLang="en-US" b="1" dirty="0"/>
              <a:t>아래쪽에 삭제 메뉴</a:t>
            </a:r>
            <a:r>
              <a:rPr lang="ko-KR" altLang="en-US" dirty="0"/>
              <a:t>가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83BF-A468-45DC-BB37-109574F106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B7148-3870-428B-899F-B13DC777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5C28F-49C5-4FC6-BD40-8CE2F1043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3D78F-8342-42D9-962F-AB962D5D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727ED-69DA-4985-A4A7-D4CCD0EE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520CCD-66FD-4712-BCA1-265F494C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1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1BA3-C9B6-43D0-B043-8B0EB5C7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F9D33-2C11-48B9-BF80-0E66F716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9AA2D-EFE5-4A3D-8C79-0F613ABD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92C67F-7A63-4757-B9F8-AAC0A84F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BA8B0-1D96-4C3D-97A3-903327A2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560FCA-B597-4D6E-A089-F008EAC2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5AB52C-212F-4DEE-A2F7-0A2854736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76A0E-C3A4-42BC-A2F7-4340B4A0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C498D-1229-410E-885F-3CC975AE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2C0E66-0A63-400E-AC49-DBD5F6C0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6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E4821-8AC2-4448-9C8E-F2A8C1A5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35" y="365126"/>
            <a:ext cx="11604567" cy="607464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1F666-8013-4DC1-AF2F-03BD0F6B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11604567" cy="565265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2617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3E9C7-D983-4035-B4C5-CACE3650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BD6ED5-3C40-4FA1-8C49-0F29AC58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D69F-0947-461D-8344-234EB2BD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15204-2265-4289-BB20-C05B2801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36BB-B344-4C07-B111-B6A73D76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2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7180C-FDF4-41AA-BA2C-DAE61697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3ABE-E33E-49C2-AC60-6C106162F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A410B6-8036-45E7-9CED-1B116A72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CF1B17-3DC1-4D0E-8CAC-BD69070B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290B74-58F7-4E17-B73B-14B9014A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3DF4D-4F4F-4303-8690-1340876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5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8E558-8E71-4686-8B95-39BA194C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7E6098-35FE-485A-B02A-DDA34508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5358D5-78AB-42CF-B5F6-44C9E2D07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15C866-FC52-42A2-AA7D-A4927A08C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A7B68-9145-42BD-80DD-8B59069E0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9B9822-F76A-4860-A0FC-AB6F691D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E624E2-B096-4381-93CE-C00EB1AE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2404E-7103-4B7F-96CA-ACB3B1F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9687-A02F-49B7-B8D5-B16CC8DD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DD0E5C-BEC0-48FD-95A4-8E1A00C7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4E20B-20E0-4A2A-9532-96050CBD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4093E9-715A-486C-824E-124CEE14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1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83CFBE-0EE3-4FD8-9290-6FD95E99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0C585-99E0-4FF7-A1D1-4888D9B6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444D6-2179-4294-B3A4-4249A7E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1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15266-E5EB-47EC-BB32-E672FB42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6B4545-CF72-42B8-BD62-349D8DDA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2D3B8A-36E5-4752-88FD-ACE08DCB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D751B-5E9A-46D7-B688-597F51D8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4A5259-B9E7-4ACB-9386-AD4C9066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60717-039E-4F6B-BE9A-363E4038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125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9F392-F4EE-4FB3-AD13-1790752F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1BB761-246F-48D5-AEC5-531F7D9AA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58AA2A-5D29-4907-85F5-3062A7ED5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7E892-2C48-44D5-B546-39B3BE0DE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96557-7E6D-49C1-AD02-2CBB3C8A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7D61BB-6ABD-4CE5-BD9A-9BD894F0A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0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C2261D-765D-43F7-A381-35713AAF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39E12-B7D5-4A8A-9BC4-65B7106EB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31DD9-DDBF-4830-8607-A3D6F78AD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6F88C-D0E2-467D-8C49-E060F990F4E4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56F70-056D-48A4-92FC-8C26C3739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DD30E5-F1D8-44D8-9269-1E0EC8EB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678F-C24E-4D6C-B6B3-53BF478A7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2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naver.com/ma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122C1-D771-41DE-903A-FEDFE6A5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네이버 개발자 </a:t>
            </a:r>
            <a:r>
              <a:rPr lang="en-US" altLang="ko-KR" dirty="0"/>
              <a:t>API </a:t>
            </a:r>
            <a:r>
              <a:rPr lang="ko-KR" altLang="en-US" dirty="0"/>
              <a:t>가입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52603-619D-4CD9-8F53-317DC37C5F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96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16E82-53A4-43CE-AFD1-89FE3FFE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91389D-5C7F-4D84-8CE3-2266EF850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11604567" cy="1007899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https://developers.naver.com/main/</a:t>
            </a:r>
            <a:endParaRPr lang="en-US" altLang="ko-KR" dirty="0"/>
          </a:p>
          <a:p>
            <a:r>
              <a:rPr lang="en-US" altLang="ko-KR" dirty="0"/>
              <a:t>Application &gt; </a:t>
            </a:r>
            <a:r>
              <a:rPr lang="ko-KR" altLang="en-US" dirty="0"/>
              <a:t>애플리케이션 등록   </a:t>
            </a:r>
            <a:r>
              <a:rPr lang="en-US" altLang="ko-KR" dirty="0"/>
              <a:t>(</a:t>
            </a:r>
            <a:r>
              <a:rPr lang="ko-KR" altLang="en-US" dirty="0"/>
              <a:t>내 애플리케이션</a:t>
            </a:r>
            <a:r>
              <a:rPr lang="en-US" altLang="ko-KR" dirty="0"/>
              <a:t>-</a:t>
            </a:r>
            <a:r>
              <a:rPr lang="ko-KR" altLang="en-US" dirty="0"/>
              <a:t>등록된 것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AC7408-9698-49A3-9E27-C372C24BE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1" y="2276328"/>
            <a:ext cx="9945488" cy="3534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464E8C-537D-4B17-8454-86FC311C9DAD}"/>
              </a:ext>
            </a:extLst>
          </p:cNvPr>
          <p:cNvSpPr txBox="1"/>
          <p:nvPr/>
        </p:nvSpPr>
        <p:spPr>
          <a:xfrm>
            <a:off x="427496" y="4918107"/>
            <a:ext cx="8108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Product &gt; API </a:t>
            </a:r>
            <a:r>
              <a:rPr lang="ko-KR" altLang="en-US" dirty="0"/>
              <a:t>소개 </a:t>
            </a:r>
            <a:r>
              <a:rPr lang="en-US" altLang="ko-KR" dirty="0"/>
              <a:t>: </a:t>
            </a:r>
            <a:r>
              <a:rPr lang="ko-KR" altLang="en-US" dirty="0"/>
              <a:t>네이버 개발자 </a:t>
            </a:r>
            <a:r>
              <a:rPr lang="en-US" altLang="ko-KR" dirty="0"/>
              <a:t>API </a:t>
            </a:r>
            <a:r>
              <a:rPr lang="ko-KR" altLang="en-US" dirty="0"/>
              <a:t>가 제공하는 </a:t>
            </a:r>
            <a:r>
              <a:rPr lang="en-US" altLang="ko-KR" dirty="0"/>
              <a:t>API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22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2FF39-079F-4F91-8A26-B09E8E81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API </a:t>
            </a:r>
            <a:r>
              <a:rPr lang="ko-KR" altLang="en-US" dirty="0"/>
              <a:t>이용신청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00656E3-E2DA-488A-A349-BAAD5EB3D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5" y="972590"/>
            <a:ext cx="5530508" cy="5653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286F64-1E23-4B0E-A6C9-4814DE00437B}"/>
              </a:ext>
            </a:extLst>
          </p:cNvPr>
          <p:cNvSpPr txBox="1"/>
          <p:nvPr/>
        </p:nvSpPr>
        <p:spPr>
          <a:xfrm>
            <a:off x="6312359" y="1051705"/>
            <a:ext cx="434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로그인 안된 경우 로그인 화면이 나옴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15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252A-82EE-4526-9081-A6EBB789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 </a:t>
            </a:r>
            <a:r>
              <a:rPr lang="ko-KR" altLang="en-US" dirty="0"/>
              <a:t>등록                        계정정보 등록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EDE2DC-D494-4745-866D-ECD53EE8C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3" y="972590"/>
            <a:ext cx="5825570" cy="56530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FC6A2B-6430-47D3-9E2A-47DEA64B2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253" y="972590"/>
            <a:ext cx="5374433" cy="4469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3E90D7-6774-4560-BCF9-2447FCEBED50}"/>
              </a:ext>
            </a:extLst>
          </p:cNvPr>
          <p:cNvSpPr txBox="1"/>
          <p:nvPr/>
        </p:nvSpPr>
        <p:spPr>
          <a:xfrm>
            <a:off x="6096000" y="5691673"/>
            <a:ext cx="582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휴대폰 인증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/>
              <a:t>적당히 넣는다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69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2465B-DCE2-4FE3-9DEB-E795A8FBF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애플리케이션 등록 </a:t>
            </a:r>
            <a:r>
              <a:rPr lang="en-US" altLang="ko-KR" dirty="0"/>
              <a:t>– </a:t>
            </a:r>
            <a:r>
              <a:rPr lang="ko-KR" altLang="en-US" dirty="0"/>
              <a:t>네이버 </a:t>
            </a:r>
            <a:r>
              <a:rPr lang="en-US" altLang="ko-KR" dirty="0"/>
              <a:t>API</a:t>
            </a:r>
            <a:r>
              <a:rPr lang="ko-KR" altLang="en-US" dirty="0"/>
              <a:t>를 사용할 </a:t>
            </a:r>
            <a:r>
              <a:rPr lang="en-US" altLang="ko-KR" dirty="0"/>
              <a:t>App</a:t>
            </a:r>
            <a:r>
              <a:rPr lang="ko-KR" altLang="en-US" dirty="0"/>
              <a:t>등록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CDC10-CE19-4F4D-B5BA-63469185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135" y="1047404"/>
            <a:ext cx="5746865" cy="4644269"/>
          </a:xfrm>
        </p:spPr>
        <p:txBody>
          <a:bodyPr>
            <a:normAutofit/>
          </a:bodyPr>
          <a:lstStyle/>
          <a:p>
            <a:r>
              <a:rPr lang="ko-KR" altLang="en-US" sz="1600" dirty="0" err="1"/>
              <a:t>어플리케이션이름</a:t>
            </a:r>
            <a:r>
              <a:rPr lang="en-US" altLang="ko-KR" sz="1600" dirty="0"/>
              <a:t>:</a:t>
            </a:r>
            <a:r>
              <a:rPr lang="ko-KR" altLang="en-US" sz="1600" dirty="0"/>
              <a:t> 아래 규칙에 맞게 적당히 넣는다</a:t>
            </a:r>
            <a:endParaRPr lang="en-US" altLang="ko-KR" sz="1600" dirty="0"/>
          </a:p>
          <a:p>
            <a:r>
              <a:rPr lang="ko-KR" altLang="en-US" sz="1600" dirty="0"/>
              <a:t>사용 </a:t>
            </a:r>
            <a:r>
              <a:rPr lang="en-US" altLang="ko-KR" sz="1600" dirty="0"/>
              <a:t>API: </a:t>
            </a:r>
            <a:r>
              <a:rPr lang="ko-KR" altLang="en-US" sz="1600" dirty="0"/>
              <a:t>사용할 </a:t>
            </a:r>
            <a:r>
              <a:rPr lang="en-US" altLang="ko-KR" sz="1600" dirty="0"/>
              <a:t>API </a:t>
            </a:r>
            <a:r>
              <a:rPr lang="ko-KR" altLang="en-US" sz="1600" dirty="0"/>
              <a:t>선택</a:t>
            </a:r>
            <a:endParaRPr lang="en-US" altLang="ko-KR" sz="1600" dirty="0"/>
          </a:p>
          <a:p>
            <a:pPr lvl="1"/>
            <a:r>
              <a:rPr lang="ko-KR" altLang="en-US" sz="1200" b="1" dirty="0"/>
              <a:t>검색</a:t>
            </a:r>
            <a:r>
              <a:rPr lang="ko-KR" altLang="en-US" sz="1200" dirty="0"/>
              <a:t> 선택</a:t>
            </a:r>
            <a:endParaRPr lang="en-US" altLang="ko-KR" sz="1200" dirty="0"/>
          </a:p>
          <a:p>
            <a:r>
              <a:rPr lang="ko-KR" altLang="en-US" sz="1600" dirty="0"/>
              <a:t>사용환경</a:t>
            </a:r>
            <a:endParaRPr lang="en-US" altLang="ko-KR" sz="1600" dirty="0"/>
          </a:p>
          <a:p>
            <a:pPr lvl="1"/>
            <a:r>
              <a:rPr lang="en-US" altLang="ko-KR" sz="1400" b="1" dirty="0"/>
              <a:t>WEB </a:t>
            </a:r>
            <a:r>
              <a:rPr lang="ko-KR" altLang="en-US" sz="1400" b="1" dirty="0"/>
              <a:t>설정 </a:t>
            </a:r>
            <a:r>
              <a:rPr lang="ko-KR" altLang="en-US" sz="1400" dirty="0"/>
              <a:t>선택</a:t>
            </a:r>
            <a:endParaRPr lang="en-US" altLang="ko-KR" sz="1400" dirty="0"/>
          </a:p>
          <a:p>
            <a:pPr lvl="1"/>
            <a:r>
              <a:rPr lang="ko-KR" altLang="en-US" sz="1400" dirty="0"/>
              <a:t>웹 서비스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: </a:t>
            </a:r>
            <a:r>
              <a:rPr lang="ko-KR" altLang="en-US" sz="1400" dirty="0"/>
              <a:t>우리가 오픈 </a:t>
            </a:r>
            <a:r>
              <a:rPr lang="en-US" altLang="ko-KR" sz="1400" dirty="0" err="1"/>
              <a:t>api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사용할 </a:t>
            </a:r>
            <a:r>
              <a:rPr lang="en-US" altLang="ko-KR" sz="1400" dirty="0"/>
              <a:t>site</a:t>
            </a:r>
            <a:r>
              <a:rPr lang="ko-KR" altLang="en-US" sz="1400" dirty="0"/>
              <a:t>를 입력하는데 로컬환경에서 할 것이므로 </a:t>
            </a:r>
            <a:r>
              <a:rPr lang="en-US" altLang="ko-KR" sz="1400" b="1" dirty="0">
                <a:hlinkClick r:id="rId2"/>
              </a:rPr>
              <a:t>http://localhost</a:t>
            </a:r>
            <a:r>
              <a:rPr lang="en-US" altLang="ko-KR" sz="1400" b="1" dirty="0"/>
              <a:t> </a:t>
            </a:r>
            <a:r>
              <a:rPr lang="ko-KR" altLang="en-US" sz="1400" dirty="0"/>
              <a:t>를 입력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FD9674-8923-49A0-AA31-BFD12D33B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691" y="877077"/>
            <a:ext cx="5089558" cy="543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0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7BC4A-AB43-434F-B788-68B191459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등록 정보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32802D-E91B-47B2-A85B-5DCDC6156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87" y="972590"/>
            <a:ext cx="6536958" cy="56530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2957E1-FC15-4CD4-B049-90C410AF9CA2}"/>
              </a:ext>
            </a:extLst>
          </p:cNvPr>
          <p:cNvSpPr txBox="1"/>
          <p:nvPr/>
        </p:nvSpPr>
        <p:spPr>
          <a:xfrm>
            <a:off x="6978845" y="1129004"/>
            <a:ext cx="511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Client ID</a:t>
            </a:r>
            <a:r>
              <a:rPr lang="ko-KR" altLang="en-US" dirty="0"/>
              <a:t>와 </a:t>
            </a:r>
            <a:r>
              <a:rPr lang="en-US" altLang="ko-KR" dirty="0"/>
              <a:t>Client Secret 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Client Secret</a:t>
            </a:r>
            <a:r>
              <a:rPr lang="ko-KR" altLang="en-US" dirty="0"/>
              <a:t>는 보기 버튼을 </a:t>
            </a:r>
            <a:r>
              <a:rPr lang="ko-KR" altLang="en-US" dirty="0" err="1"/>
              <a:t>클리하면</a:t>
            </a:r>
            <a:r>
              <a:rPr lang="ko-KR" altLang="en-US" dirty="0"/>
              <a:t> 나온다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나중에 </a:t>
            </a:r>
            <a:r>
              <a:rPr lang="ko-KR" altLang="en-US" b="1" dirty="0"/>
              <a:t>내 애플리케이션 </a:t>
            </a:r>
            <a:r>
              <a:rPr lang="ko-KR" altLang="en-US" dirty="0"/>
              <a:t>메뉴에서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60486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1D38A-3239-4E5F-AB96-4D2ADA7E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Document – API </a:t>
            </a:r>
            <a:r>
              <a:rPr lang="ko-KR" altLang="en-US" dirty="0"/>
              <a:t>설명서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F8C4EE-2824-428D-9A43-E1A0C80E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상단 </a:t>
            </a:r>
            <a:r>
              <a:rPr lang="en-US" altLang="ko-KR" dirty="0"/>
              <a:t>Document </a:t>
            </a:r>
            <a:r>
              <a:rPr lang="ko-KR" altLang="en-US" dirty="0"/>
              <a:t>메뉴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39AF57-EDEE-4E28-A37E-01E0A9B77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34" y="1473367"/>
            <a:ext cx="10042673" cy="48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7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355B1-A390-4F50-A99D-76FE0405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검색</a:t>
            </a:r>
            <a:r>
              <a:rPr lang="en-US" altLang="ko-KR" dirty="0"/>
              <a:t> </a:t>
            </a:r>
            <a:r>
              <a:rPr lang="ko-KR" altLang="en-US" dirty="0"/>
              <a:t>샘플 예제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3E839-BE0B-4B43-B85A-896BCEBC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 메뉴의 </a:t>
            </a:r>
            <a:r>
              <a:rPr lang="ko-KR" altLang="en-US" b="1" dirty="0"/>
              <a:t>서비스 </a:t>
            </a:r>
            <a:r>
              <a:rPr lang="en-US" altLang="ko-KR" b="1" dirty="0"/>
              <a:t>API &gt; </a:t>
            </a:r>
            <a:r>
              <a:rPr lang="ko-KR" altLang="en-US" b="1" dirty="0"/>
              <a:t>검색 </a:t>
            </a:r>
            <a:r>
              <a:rPr lang="ko-KR" altLang="en-US" dirty="0"/>
              <a:t> 선택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D56E7-6D15-4EB3-9796-231C9595D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5" y="1542361"/>
            <a:ext cx="7536272" cy="53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8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165</Words>
  <Application>Microsoft Office PowerPoint</Application>
  <PresentationFormat>와이드스크린</PresentationFormat>
  <Paragraphs>27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네이버 개발자 API 가입</vt:lpstr>
      <vt:lpstr>메인화면</vt:lpstr>
      <vt:lpstr>Open API 이용신청</vt:lpstr>
      <vt:lpstr>Application 등록                        계정정보 등록</vt:lpstr>
      <vt:lpstr>애플리케이션 등록 – 네이버 API를 사용할 App등록</vt:lpstr>
      <vt:lpstr>등록 정보</vt:lpstr>
      <vt:lpstr>Document – API 설명서</vt:lpstr>
      <vt:lpstr>검색 샘플 예제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네이버 개발자 API 가입</dc:title>
  <dc:creator>성환 김</dc:creator>
  <cp:lastModifiedBy>성환 김</cp:lastModifiedBy>
  <cp:revision>1</cp:revision>
  <dcterms:created xsi:type="dcterms:W3CDTF">2019-11-02T04:35:41Z</dcterms:created>
  <dcterms:modified xsi:type="dcterms:W3CDTF">2019-11-02T05:10:06Z</dcterms:modified>
</cp:coreProperties>
</file>