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1" r:id="rId9"/>
    <p:sldId id="266" r:id="rId10"/>
    <p:sldId id="257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AA8D9-04B6-A740-9E9C-98F0D03DD190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D8C47-74A9-3F42-A440-EDBE846EC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3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幸せになりたいですよね？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8C47-74A9-3F42-A440-EDBE846ECD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幸せになりたいですよね？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8C47-74A9-3F42-A440-EDBE846ECD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8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幸せになりたいですよね？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8C47-74A9-3F42-A440-EDBE846ECD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幸せになりたいですよね？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8C47-74A9-3F42-A440-EDBE846ECD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ポジネガフレンズ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ja-JP" altLang="en-US" dirty="0" smtClean="0"/>
              <a:t>くぎみやさん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はらださん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13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45853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スクリーンショット 2014-10-18 17.36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79" y="1600200"/>
            <a:ext cx="279850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1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7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270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あなたは今幸せですか？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7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270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幸せになりたい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0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270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あなたの友達は幸せですか？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270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友達と幸せでいたい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0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2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友達と一緒に幸せになる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サービスできました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3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スクリーンショット 2014-10-18 17.58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722" y="317112"/>
            <a:ext cx="4592587" cy="59625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59721" y="689945"/>
            <a:ext cx="4592587" cy="968673"/>
          </a:xfrm>
          <a:prstGeom prst="rect">
            <a:avLst/>
          </a:prstGeom>
          <a:noFill/>
          <a:ln w="28575" cmpd="sng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6984752" y="1507765"/>
            <a:ext cx="2060437" cy="487761"/>
          </a:xfrm>
          <a:prstGeom prst="borderCallout1">
            <a:avLst>
              <a:gd name="adj1" fmla="val -512"/>
              <a:gd name="adj2" fmla="val 28215"/>
              <a:gd name="adj3" fmla="val -31455"/>
              <a:gd name="adj4" fmla="val -8269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ネガティブ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V="1">
            <a:off x="2256613" y="2902584"/>
            <a:ext cx="4592587" cy="60910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79312" y="1995526"/>
            <a:ext cx="2097756" cy="487761"/>
          </a:xfrm>
          <a:prstGeom prst="borderCallout1">
            <a:avLst>
              <a:gd name="adj1" fmla="val 95127"/>
              <a:gd name="adj2" fmla="val 68368"/>
              <a:gd name="adj3" fmla="val 234207"/>
              <a:gd name="adj4" fmla="val 10169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ポジティブ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5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１：友達から幸せを分けてもらう</a:t>
            </a:r>
            <a:endParaRPr lang="en-US" dirty="0"/>
          </a:p>
        </p:txBody>
      </p:sp>
      <p:pic>
        <p:nvPicPr>
          <p:cNvPr id="4" name="Picture 3" descr="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8" y="1779308"/>
            <a:ext cx="1612900" cy="1676400"/>
          </a:xfrm>
          <a:prstGeom prst="rect">
            <a:avLst/>
          </a:prstGeom>
        </p:spPr>
      </p:pic>
      <p:pic>
        <p:nvPicPr>
          <p:cNvPr id="5" name="Picture 4" descr="5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930" y="1842808"/>
            <a:ext cx="1587500" cy="161290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3197537" y="1606787"/>
            <a:ext cx="2682456" cy="2138063"/>
          </a:xfrm>
          <a:prstGeom prst="leftArrow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幸せのオーラ的な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なにか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54268" y="3908138"/>
            <a:ext cx="32395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200" dirty="0" smtClean="0"/>
              <a:t>今ポジティブなつぶやきを</a:t>
            </a:r>
            <a:endParaRPr lang="en-US" altLang="ja-JP" sz="2200" dirty="0" smtClean="0"/>
          </a:p>
          <a:p>
            <a:pPr algn="ctr"/>
            <a:r>
              <a:rPr lang="ja-JP" altLang="en-US" sz="2200" dirty="0" smtClean="0"/>
              <a:t>している友達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609984" y="3901778"/>
            <a:ext cx="563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ME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7071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：友達に幸せ</a:t>
            </a:r>
            <a:r>
              <a:rPr lang="ja-JP" altLang="en-US" smtClean="0"/>
              <a:t>を分けてあげる</a:t>
            </a:r>
            <a:endParaRPr lang="en-US" dirty="0"/>
          </a:p>
        </p:txBody>
      </p:sp>
      <p:pic>
        <p:nvPicPr>
          <p:cNvPr id="4" name="Picture 3" descr="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8" y="1779308"/>
            <a:ext cx="1612900" cy="167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3109" y="3908138"/>
            <a:ext cx="3361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200" dirty="0" smtClean="0"/>
              <a:t>今ネガティブなつぶやきを</a:t>
            </a:r>
            <a:endParaRPr lang="en-US" altLang="ja-JP" sz="2200" dirty="0" smtClean="0"/>
          </a:p>
          <a:p>
            <a:pPr algn="ctr"/>
            <a:r>
              <a:rPr lang="ja-JP" altLang="en-US" sz="2200" dirty="0" smtClean="0"/>
              <a:t>している友達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609984" y="3901778"/>
            <a:ext cx="563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ME</a:t>
            </a:r>
            <a:endParaRPr lang="en-US" sz="2200" dirty="0"/>
          </a:p>
        </p:txBody>
      </p:sp>
      <p:pic>
        <p:nvPicPr>
          <p:cNvPr id="3" name="Picture 2" descr="6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47" y="1842808"/>
            <a:ext cx="1536700" cy="16129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214454" y="1609591"/>
            <a:ext cx="2712469" cy="2318647"/>
          </a:xfrm>
          <a:prstGeom prst="rightArrow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幸せなオーラ的な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なにか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19486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48</TotalTime>
  <Words>115</Words>
  <Application>Microsoft Macintosh PowerPoint</Application>
  <PresentationFormat>On-screen Show (4:3)</PresentationFormat>
  <Paragraphs>30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ポジネガフレンズ</vt:lpstr>
      <vt:lpstr>あなたは今幸せですか？</vt:lpstr>
      <vt:lpstr>幸せになりたい</vt:lpstr>
      <vt:lpstr>あなたの友達は幸せですか？</vt:lpstr>
      <vt:lpstr>友達と幸せでいたい</vt:lpstr>
      <vt:lpstr>友達と一緒に幸せになる サービスできました</vt:lpstr>
      <vt:lpstr>PowerPoint Presentation</vt:lpstr>
      <vt:lpstr>１：友達から幸せを分けてもらう</vt:lpstr>
      <vt:lpstr>2：友達に幸せを分けてあげる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ポジネガフレンズ</dc:title>
  <dc:creator>くにきや</dc:creator>
  <cp:lastModifiedBy>くにきや</cp:lastModifiedBy>
  <cp:revision>11</cp:revision>
  <dcterms:created xsi:type="dcterms:W3CDTF">2014-10-18T08:37:40Z</dcterms:created>
  <dcterms:modified xsi:type="dcterms:W3CDTF">2014-10-18T09:26:27Z</dcterms:modified>
</cp:coreProperties>
</file>