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67" r:id="rId7"/>
    <p:sldId id="268" r:id="rId8"/>
    <p:sldId id="264" r:id="rId9"/>
    <p:sldId id="265" r:id="rId10"/>
    <p:sldId id="261" r:id="rId11"/>
    <p:sldId id="266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8D9-04B6-A740-9E9C-98F0D03DD190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8C47-74A9-3F42-A440-EDBE846E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ポジネガフレンズ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くぎみやさん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はらださん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１：友達から幸せを分けてもらう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pic>
        <p:nvPicPr>
          <p:cNvPr id="5" name="Picture 4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0" y="1842808"/>
            <a:ext cx="1587500" cy="16129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197537" y="1606787"/>
            <a:ext cx="2682456" cy="2138063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幸せのオーラ的な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4268" y="3908138"/>
            <a:ext cx="3239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今ポジティブなつぶやきを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071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：友達に幸せ</a:t>
            </a:r>
            <a:r>
              <a:rPr lang="ja-JP" altLang="en-US" smtClean="0"/>
              <a:t>を分けてあげる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3109" y="3908138"/>
            <a:ext cx="3361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今ネガティブなつぶやきを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  <p:pic>
        <p:nvPicPr>
          <p:cNvPr id="3" name="Picture 2" descr="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7" y="1842808"/>
            <a:ext cx="1536700" cy="1612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214454" y="1609591"/>
            <a:ext cx="2712469" cy="2318647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幸せなオーラ的な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5853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スクリーンショット 2014-10-18 17.3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9" y="1600200"/>
            <a:ext cx="279850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あなたは今幸せですか？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幸せになりたい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あなたの友達は幸せですか？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友達と幸せでいたい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8" y="1976345"/>
            <a:ext cx="5381327" cy="299938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では、こちらの壺を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</a:t>
            </a:r>
            <a:r>
              <a:rPr lang="ja-JP" altLang="en-US" dirty="0" smtClean="0"/>
              <a:t>万円でお譲りします</a:t>
            </a:r>
            <a:endParaRPr lang="en-US" dirty="0"/>
          </a:p>
        </p:txBody>
      </p:sp>
      <p:pic>
        <p:nvPicPr>
          <p:cNvPr id="3" name="Picture 2" descr="tub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12" y="1505815"/>
            <a:ext cx="2607258" cy="39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ウソです。ごめんなさい。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友達と一緒に幸せになる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サービスできました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スクリーンショット 2014-10-18 17.5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2" y="317112"/>
            <a:ext cx="4592587" cy="5962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9721" y="689945"/>
            <a:ext cx="4592587" cy="968673"/>
          </a:xfrm>
          <a:prstGeom prst="rect">
            <a:avLst/>
          </a:prstGeom>
          <a:noFill/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984752" y="1507765"/>
            <a:ext cx="2060437" cy="487761"/>
          </a:xfrm>
          <a:prstGeom prst="borderCallout1">
            <a:avLst>
              <a:gd name="adj1" fmla="val -512"/>
              <a:gd name="adj2" fmla="val 28215"/>
              <a:gd name="adj3" fmla="val -31455"/>
              <a:gd name="adj4" fmla="val -8269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ネガティブ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2256613" y="2902584"/>
            <a:ext cx="4592587" cy="60910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79312" y="1995526"/>
            <a:ext cx="2097756" cy="487761"/>
          </a:xfrm>
          <a:prstGeom prst="borderCallout1">
            <a:avLst>
              <a:gd name="adj1" fmla="val 95127"/>
              <a:gd name="adj2" fmla="val 68368"/>
              <a:gd name="adj3" fmla="val 234207"/>
              <a:gd name="adj4" fmla="val 1016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ポジティブ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5758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58</TotalTime>
  <Words>142</Words>
  <Application>Microsoft Macintosh PowerPoint</Application>
  <PresentationFormat>On-screen Show (4:3)</PresentationFormat>
  <Paragraphs>36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ポジネガフレンズ</vt:lpstr>
      <vt:lpstr>あなたは今幸せですか？</vt:lpstr>
      <vt:lpstr>幸せになりたい</vt:lpstr>
      <vt:lpstr>あなたの友達は幸せですか？</vt:lpstr>
      <vt:lpstr>友達と幸せでいたい</vt:lpstr>
      <vt:lpstr>では、こちらの壺を 20万円でお譲りします</vt:lpstr>
      <vt:lpstr>ウソです。ごめんなさい。</vt:lpstr>
      <vt:lpstr>友達と一緒に幸せになる サービスできました</vt:lpstr>
      <vt:lpstr>PowerPoint Presentation</vt:lpstr>
      <vt:lpstr>１：友達から幸せを分けてもらう</vt:lpstr>
      <vt:lpstr>2：友達に幸せを分けてあげる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ポジネガフレンズ</dc:title>
  <dc:creator>くにきや</dc:creator>
  <cp:lastModifiedBy>くにきや</cp:lastModifiedBy>
  <cp:revision>12</cp:revision>
  <dcterms:created xsi:type="dcterms:W3CDTF">2014-10-18T08:37:40Z</dcterms:created>
  <dcterms:modified xsi:type="dcterms:W3CDTF">2014-10-18T09:44:15Z</dcterms:modified>
</cp:coreProperties>
</file>