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2" r:id="rId5"/>
    <p:sldId id="263" r:id="rId6"/>
    <p:sldId id="267" r:id="rId7"/>
    <p:sldId id="268" r:id="rId8"/>
    <p:sldId id="269" r:id="rId9"/>
    <p:sldId id="264" r:id="rId10"/>
    <p:sldId id="257" r:id="rId11"/>
    <p:sldId id="270" r:id="rId12"/>
    <p:sldId id="265" r:id="rId13"/>
    <p:sldId id="273" r:id="rId14"/>
    <p:sldId id="261" r:id="rId15"/>
    <p:sldId id="266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A8D9-04B6-A740-9E9C-98F0D03DD190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8C47-74A9-3F42-A440-EDBE846EC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幸せになりたいですよね？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8C47-74A9-3F42-A440-EDBE846ECD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ポジネガフレンズ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くぎみやさん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くにきやさん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1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5176079" cy="2799395"/>
          </a:xfrm>
        </p:spPr>
        <p:txBody>
          <a:bodyPr>
            <a:normAutofit/>
          </a:bodyPr>
          <a:lstStyle/>
          <a:p>
            <a:r>
              <a:rPr lang="ja-JP" altLang="en-US" sz="5300" dirty="0" smtClean="0"/>
              <a:t>ポジネガフレンズ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700" dirty="0" smtClean="0"/>
              <a:t>〜</a:t>
            </a:r>
            <a:r>
              <a:rPr lang="ja-JP" altLang="en-US" sz="2700" dirty="0" smtClean="0"/>
              <a:t>友達と共に幸せになる未来</a:t>
            </a:r>
            <a:r>
              <a:rPr lang="en-US" altLang="ja-JP" sz="2700" dirty="0" smtClean="0"/>
              <a:t>〜</a:t>
            </a:r>
            <a:endParaRPr lang="en-US" sz="2700" dirty="0"/>
          </a:p>
        </p:txBody>
      </p:sp>
      <p:pic>
        <p:nvPicPr>
          <p:cNvPr id="4" name="Picture 3" descr="スクリーンショット 2014-10-18 17.3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02" y="174927"/>
            <a:ext cx="3557120" cy="6683073"/>
          </a:xfrm>
          <a:prstGeom prst="rect">
            <a:avLst/>
          </a:prstGeom>
        </p:spPr>
      </p:pic>
      <p:pic>
        <p:nvPicPr>
          <p:cNvPr id="5" name="Picture 4" descr="QRcod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7" y="4482751"/>
            <a:ext cx="2116562" cy="2116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5349" y="6257980"/>
            <a:ext cx="30900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http://</a:t>
            </a:r>
            <a:r>
              <a:rPr lang="en-US" sz="2100" dirty="0" err="1" smtClean="0"/>
              <a:t>posnegf.kunikiya.jp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5121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6805"/>
            <a:ext cx="8229600" cy="4072244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スクリーンショット 2014-10-18 17.5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22" y="317112"/>
            <a:ext cx="4592587" cy="59625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59721" y="689945"/>
            <a:ext cx="4592587" cy="968673"/>
          </a:xfrm>
          <a:prstGeom prst="rect">
            <a:avLst/>
          </a:prstGeom>
          <a:noFill/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984752" y="1507765"/>
            <a:ext cx="2060437" cy="487761"/>
          </a:xfrm>
          <a:prstGeom prst="borderCallout1">
            <a:avLst>
              <a:gd name="adj1" fmla="val -512"/>
              <a:gd name="adj2" fmla="val 28215"/>
              <a:gd name="adj3" fmla="val -31455"/>
              <a:gd name="adj4" fmla="val -8269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ネガティブ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2256613" y="2902584"/>
            <a:ext cx="4592587" cy="60910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79312" y="1995526"/>
            <a:ext cx="2097756" cy="487761"/>
          </a:xfrm>
          <a:prstGeom prst="borderCallout1">
            <a:avLst>
              <a:gd name="adj1" fmla="val 95127"/>
              <a:gd name="adj2" fmla="val 68368"/>
              <a:gd name="adj3" fmla="val 234207"/>
              <a:gd name="adj4" fmla="val 1016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ポジティブ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" y="3086741"/>
            <a:ext cx="1587500" cy="1612900"/>
          </a:xfrm>
          <a:prstGeom prst="rect">
            <a:avLst/>
          </a:prstGeom>
        </p:spPr>
      </p:pic>
      <p:pic>
        <p:nvPicPr>
          <p:cNvPr id="11" name="Picture 10" descr="6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77" y="3086741"/>
            <a:ext cx="1536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5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スクリーンショット 2014-10-18 19.24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2" y="0"/>
            <a:ext cx="365022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063" y="733266"/>
            <a:ext cx="380585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１：友達から幸せ</a:t>
            </a:r>
            <a:r>
              <a:rPr lang="ja-JP" altLang="en-US" sz="3600" dirty="0" smtClean="0"/>
              <a:t>を</a:t>
            </a:r>
            <a:endParaRPr lang="en-US" altLang="ja-JP" sz="3600" dirty="0" smtClean="0"/>
          </a:p>
          <a:p>
            <a:r>
              <a:rPr lang="ja-JP" altLang="ja-JP" sz="3600" dirty="0"/>
              <a:t>　</a:t>
            </a:r>
            <a:r>
              <a:rPr lang="ja-JP" altLang="en-US" sz="3600" dirty="0" smtClean="0"/>
              <a:t>　</a:t>
            </a:r>
            <a:r>
              <a:rPr lang="ja-JP" altLang="en-US" sz="3600" dirty="0" smtClean="0"/>
              <a:t>分けてもらう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pPr algn="ctr"/>
            <a:r>
              <a:rPr lang="en-US" altLang="ja-JP" sz="3600" dirty="0" smtClean="0"/>
              <a:t>                or</a:t>
            </a:r>
          </a:p>
          <a:p>
            <a:endParaRPr lang="en-US" altLang="ja-JP" sz="3600" dirty="0" smtClean="0"/>
          </a:p>
          <a:p>
            <a:r>
              <a:rPr lang="en-US" altLang="ja-JP" sz="3600" dirty="0" smtClean="0"/>
              <a:t>2</a:t>
            </a:r>
            <a:r>
              <a:rPr lang="ja-JP" altLang="en-US" sz="3600" dirty="0"/>
              <a:t>：友達に幸せ</a:t>
            </a:r>
            <a:r>
              <a:rPr lang="ja-JP" altLang="en-US" sz="3600" dirty="0" smtClean="0"/>
              <a:t>を</a:t>
            </a:r>
            <a:endParaRPr lang="en-US" altLang="ja-JP" sz="3600" dirty="0" smtClean="0"/>
          </a:p>
          <a:p>
            <a:r>
              <a:rPr lang="ja-JP" altLang="ja-JP" sz="3600" dirty="0"/>
              <a:t>　</a:t>
            </a:r>
            <a:r>
              <a:rPr lang="ja-JP" altLang="en-US" sz="3600" dirty="0" smtClean="0"/>
              <a:t>　</a:t>
            </a:r>
            <a:r>
              <a:rPr lang="ja-JP" altLang="en-US" sz="3600" dirty="0" smtClean="0"/>
              <a:t>分けて</a:t>
            </a:r>
            <a:r>
              <a:rPr lang="ja-JP" altLang="en-US" sz="3600" dirty="0"/>
              <a:t>あげる</a:t>
            </a:r>
            <a:endParaRPr lang="en-US" altLang="ja-JP" sz="36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1439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１：友達から幸せを分けてもらう</a:t>
            </a:r>
            <a:endParaRPr lang="en-US" dirty="0"/>
          </a:p>
        </p:txBody>
      </p:sp>
      <p:pic>
        <p:nvPicPr>
          <p:cNvPr id="4" name="Picture 3" descr="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8" y="1779308"/>
            <a:ext cx="1612900" cy="1676400"/>
          </a:xfrm>
          <a:prstGeom prst="rect">
            <a:avLst/>
          </a:prstGeom>
        </p:spPr>
      </p:pic>
      <p:pic>
        <p:nvPicPr>
          <p:cNvPr id="5" name="Picture 4" descr="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30" y="1842808"/>
            <a:ext cx="1587500" cy="16129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197537" y="1606787"/>
            <a:ext cx="2682456" cy="2138063"/>
          </a:xfrm>
          <a:prstGeom prst="lef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幸せのオーラ的な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なにか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4268" y="3908138"/>
            <a:ext cx="3239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200" dirty="0" smtClean="0"/>
              <a:t>今ポジティブなつぶやきを</a:t>
            </a:r>
            <a:endParaRPr lang="en-US" altLang="ja-JP" sz="2200" dirty="0" smtClean="0"/>
          </a:p>
          <a:p>
            <a:pPr algn="ctr"/>
            <a:r>
              <a:rPr lang="ja-JP" altLang="en-US" sz="2200" dirty="0" smtClean="0"/>
              <a:t>している友達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609984" y="3901778"/>
            <a:ext cx="563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071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：友達に幸せを分けてあげる</a:t>
            </a:r>
            <a:endParaRPr lang="en-US" dirty="0"/>
          </a:p>
        </p:txBody>
      </p:sp>
      <p:pic>
        <p:nvPicPr>
          <p:cNvPr id="4" name="Picture 3" descr="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8" y="1779308"/>
            <a:ext cx="16129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3109" y="3908138"/>
            <a:ext cx="3361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200" dirty="0" smtClean="0"/>
              <a:t>今ネガティブなつぶやきを</a:t>
            </a:r>
            <a:endParaRPr lang="en-US" altLang="ja-JP" sz="2200" dirty="0" smtClean="0"/>
          </a:p>
          <a:p>
            <a:pPr algn="ctr"/>
            <a:r>
              <a:rPr lang="ja-JP" altLang="en-US" sz="2200" dirty="0" smtClean="0"/>
              <a:t>している友達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609984" y="3901778"/>
            <a:ext cx="563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ME</a:t>
            </a:r>
            <a:endParaRPr lang="en-US" sz="2200" dirty="0"/>
          </a:p>
        </p:txBody>
      </p:sp>
      <p:pic>
        <p:nvPicPr>
          <p:cNvPr id="3" name="Picture 2" descr="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47" y="1842808"/>
            <a:ext cx="1536700" cy="1612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214454" y="1609591"/>
            <a:ext cx="2712469" cy="2318647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幸せなオーラ的な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なにか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6805"/>
            <a:ext cx="8229600" cy="40722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友達と供に幸せな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未来を切り開きましょう！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7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15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6805"/>
            <a:ext cx="8229600" cy="40722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提供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さくら信教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あなたは今幸せですか？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幸せになりたい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0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あなたの友達は幸せですか？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友達と幸せでいたい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18" y="1976345"/>
            <a:ext cx="5381327" cy="299938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では、こちらの壺を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</a:t>
            </a:r>
            <a:r>
              <a:rPr lang="ja-JP" altLang="en-US" dirty="0" smtClean="0"/>
              <a:t>万円でお譲りします</a:t>
            </a:r>
            <a:endParaRPr lang="en-US" dirty="0"/>
          </a:p>
        </p:txBody>
      </p:sp>
      <p:pic>
        <p:nvPicPr>
          <p:cNvPr id="3" name="Picture 2" descr="tub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12" y="1505815"/>
            <a:ext cx="2607258" cy="39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ウソです。ごめんなさい</a:t>
            </a:r>
            <a:r>
              <a:rPr lang="ja-JP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改めまして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8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友達と一緒に幸せになる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サービスできました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3523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</TotalTime>
  <Words>204</Words>
  <Application>Microsoft Macintosh PowerPoint</Application>
  <PresentationFormat>On-screen Show (4:3)</PresentationFormat>
  <Paragraphs>60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 Black </vt:lpstr>
      <vt:lpstr>ポジネガフレンズ</vt:lpstr>
      <vt:lpstr>あなたは今幸せですか？</vt:lpstr>
      <vt:lpstr>幸せになりたい</vt:lpstr>
      <vt:lpstr>あなたの友達は幸せですか？</vt:lpstr>
      <vt:lpstr>友達と幸せでいたい</vt:lpstr>
      <vt:lpstr>では、こちらの壺を 20万円でお譲りします</vt:lpstr>
      <vt:lpstr>ウソです。ごめんなさい。</vt:lpstr>
      <vt:lpstr>改めまして</vt:lpstr>
      <vt:lpstr>友達と一緒に幸せになる サービスできました</vt:lpstr>
      <vt:lpstr>ポジネガフレンズ  〜友達と共に幸せになる未来〜</vt:lpstr>
      <vt:lpstr>DEMO</vt:lpstr>
      <vt:lpstr>PowerPoint Presentation</vt:lpstr>
      <vt:lpstr>PowerPoint Presentation</vt:lpstr>
      <vt:lpstr>１：友達から幸せを分けてもらう</vt:lpstr>
      <vt:lpstr>2：友達に幸せを分けてあげる</vt:lpstr>
      <vt:lpstr>友達と供に幸せな 未来を切り開きましょう！</vt:lpstr>
      <vt:lpstr>PowerPoint Presentation</vt:lpstr>
      <vt:lpstr>提供  さくら信教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ポジネガフレンズ</dc:title>
  <dc:creator>くにきや</dc:creator>
  <cp:lastModifiedBy>くにきや</cp:lastModifiedBy>
  <cp:revision>22</cp:revision>
  <dcterms:created xsi:type="dcterms:W3CDTF">2014-10-18T08:37:40Z</dcterms:created>
  <dcterms:modified xsi:type="dcterms:W3CDTF">2014-10-18T10:27:48Z</dcterms:modified>
</cp:coreProperties>
</file>