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5" r:id="rId4"/>
    <p:sldId id="288" r:id="rId5"/>
    <p:sldId id="289" r:id="rId6"/>
    <p:sldId id="290" r:id="rId7"/>
    <p:sldId id="286" r:id="rId8"/>
    <p:sldId id="287" r:id="rId9"/>
    <p:sldId id="291" r:id="rId10"/>
    <p:sldId id="292" r:id="rId11"/>
  </p:sldIdLst>
  <p:sldSz cx="9144000" cy="5143500" type="screen16x9"/>
  <p:notesSz cx="6858000" cy="9144000"/>
  <p:embeddedFontLst>
    <p:embeddedFont>
      <p:font typeface="Dosis Light" panose="020B0604020202020204" charset="0"/>
      <p:regular r:id="rId13"/>
      <p:bold r:id="rId14"/>
    </p:embeddedFon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646891-5EA2-4643-BAB1-710A4720A442}">
  <a:tblStyle styleId="{0F646891-5EA2-4643-BAB1-710A4720A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E653-4D64-4040-9707-133B6CC5DA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64998-D899-42D4-A07F-FF100EE03544}">
      <dgm:prSet phldrT="[Text]"/>
      <dgm:spPr/>
      <dgm:t>
        <a:bodyPr/>
        <a:lstStyle/>
        <a:p>
          <a:r>
            <a:rPr lang="en-US" dirty="0"/>
            <a:t>Underwater Vehicles</a:t>
          </a:r>
        </a:p>
      </dgm:t>
    </dgm:pt>
    <dgm:pt modelId="{5FD27799-CE4F-4EC5-A229-CCBCC0E49D87}" type="parTrans" cxnId="{68F34CCD-9ECE-4155-8CF7-31E5CB454FDA}">
      <dgm:prSet/>
      <dgm:spPr/>
      <dgm:t>
        <a:bodyPr/>
        <a:lstStyle/>
        <a:p>
          <a:endParaRPr lang="en-US"/>
        </a:p>
      </dgm:t>
    </dgm:pt>
    <dgm:pt modelId="{80806D2C-791E-45ED-AB87-0E67F1F5328B}" type="sibTrans" cxnId="{68F34CCD-9ECE-4155-8CF7-31E5CB454FDA}">
      <dgm:prSet/>
      <dgm:spPr/>
      <dgm:t>
        <a:bodyPr/>
        <a:lstStyle/>
        <a:p>
          <a:endParaRPr lang="en-US"/>
        </a:p>
      </dgm:t>
    </dgm:pt>
    <dgm:pt modelId="{2F5373AE-2840-4E49-9A95-64E9899FD45E}">
      <dgm:prSet phldrT="[Text]"/>
      <dgm:spPr/>
      <dgm:t>
        <a:bodyPr/>
        <a:lstStyle/>
        <a:p>
          <a:r>
            <a:rPr lang="en-US" dirty="0"/>
            <a:t>Unmanned Underwater Vehicles</a:t>
          </a:r>
        </a:p>
      </dgm:t>
    </dgm:pt>
    <dgm:pt modelId="{4BADF6E3-FDB5-407B-971E-18218D9CF5E4}" type="parTrans" cxnId="{DE761922-F08A-4E7A-A0DE-8833D02A80EC}">
      <dgm:prSet/>
      <dgm:spPr/>
      <dgm:t>
        <a:bodyPr/>
        <a:lstStyle/>
        <a:p>
          <a:endParaRPr lang="en-US"/>
        </a:p>
      </dgm:t>
    </dgm:pt>
    <dgm:pt modelId="{E30C65C1-FD6E-4033-A3C5-A82FEFF758F0}" type="sibTrans" cxnId="{DE761922-F08A-4E7A-A0DE-8833D02A80EC}">
      <dgm:prSet/>
      <dgm:spPr/>
      <dgm:t>
        <a:bodyPr/>
        <a:lstStyle/>
        <a:p>
          <a:endParaRPr lang="en-US"/>
        </a:p>
      </dgm:t>
    </dgm:pt>
    <dgm:pt modelId="{EE906BF4-998A-41DA-9E65-56134CD60EE0}">
      <dgm:prSet phldrT="[Text]"/>
      <dgm:spPr/>
      <dgm:t>
        <a:bodyPr/>
        <a:lstStyle/>
        <a:p>
          <a:r>
            <a:rPr lang="en-US" dirty="0"/>
            <a:t>Autonomous Underwater Vehicles (AUVs)</a:t>
          </a:r>
        </a:p>
      </dgm:t>
    </dgm:pt>
    <dgm:pt modelId="{0BB1BF14-9347-41F1-8A4F-DA3C28CA1E5A}" type="parTrans" cxnId="{3FF8D11F-08E3-4B4A-B31D-E17C1CE6B390}">
      <dgm:prSet/>
      <dgm:spPr/>
      <dgm:t>
        <a:bodyPr/>
        <a:lstStyle/>
        <a:p>
          <a:endParaRPr lang="en-US"/>
        </a:p>
      </dgm:t>
    </dgm:pt>
    <dgm:pt modelId="{B3086586-ACD3-4A3B-9CE8-B570A3ADF26B}" type="sibTrans" cxnId="{3FF8D11F-08E3-4B4A-B31D-E17C1CE6B390}">
      <dgm:prSet/>
      <dgm:spPr/>
      <dgm:t>
        <a:bodyPr/>
        <a:lstStyle/>
        <a:p>
          <a:endParaRPr lang="en-US"/>
        </a:p>
      </dgm:t>
    </dgm:pt>
    <dgm:pt modelId="{10C3A4C1-3B6D-409D-B817-B801772D1B4D}">
      <dgm:prSet phldrT="[Text]"/>
      <dgm:spPr/>
      <dgm:t>
        <a:bodyPr/>
        <a:lstStyle/>
        <a:p>
          <a:r>
            <a:rPr lang="en-US" dirty="0"/>
            <a:t>Remotely Operated Underwater Vehicles (ROVs)</a:t>
          </a:r>
        </a:p>
      </dgm:t>
    </dgm:pt>
    <dgm:pt modelId="{063CB402-3292-464D-A735-109A9900CEE5}" type="parTrans" cxnId="{53A58213-2574-487D-AA44-A45BE63DE764}">
      <dgm:prSet/>
      <dgm:spPr/>
      <dgm:t>
        <a:bodyPr/>
        <a:lstStyle/>
        <a:p>
          <a:endParaRPr lang="en-US"/>
        </a:p>
      </dgm:t>
    </dgm:pt>
    <dgm:pt modelId="{CB5BF1BB-D72B-425E-A6E4-310908367632}" type="sibTrans" cxnId="{53A58213-2574-487D-AA44-A45BE63DE764}">
      <dgm:prSet/>
      <dgm:spPr/>
      <dgm:t>
        <a:bodyPr/>
        <a:lstStyle/>
        <a:p>
          <a:endParaRPr lang="en-US"/>
        </a:p>
      </dgm:t>
    </dgm:pt>
    <dgm:pt modelId="{1AC793F0-DABD-4216-BD34-C4B7DDB3ABA2}">
      <dgm:prSet phldrT="[Text]"/>
      <dgm:spPr/>
      <dgm:t>
        <a:bodyPr/>
        <a:lstStyle/>
        <a:p>
          <a:r>
            <a:rPr lang="en-US" dirty="0"/>
            <a:t>Manned Underwater Vehicles</a:t>
          </a:r>
        </a:p>
      </dgm:t>
    </dgm:pt>
    <dgm:pt modelId="{D744A931-0267-4F79-8F40-A052ADC188E5}" type="parTrans" cxnId="{7BF64F91-9AA7-465D-8D4D-B38456733B3F}">
      <dgm:prSet/>
      <dgm:spPr/>
      <dgm:t>
        <a:bodyPr/>
        <a:lstStyle/>
        <a:p>
          <a:endParaRPr lang="en-US"/>
        </a:p>
      </dgm:t>
    </dgm:pt>
    <dgm:pt modelId="{6EF7CD06-BF96-4430-9E03-332780ECCE81}" type="sibTrans" cxnId="{7BF64F91-9AA7-465D-8D4D-B38456733B3F}">
      <dgm:prSet/>
      <dgm:spPr/>
      <dgm:t>
        <a:bodyPr/>
        <a:lstStyle/>
        <a:p>
          <a:endParaRPr lang="en-US"/>
        </a:p>
      </dgm:t>
    </dgm:pt>
    <dgm:pt modelId="{4C28E80E-DF13-4361-ACB8-A0AF370E8779}" type="pres">
      <dgm:prSet presAssocID="{48E0E653-4D64-4040-9707-133B6CC5DA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A67DE6-C757-42BD-8395-3336115003E3}" type="pres">
      <dgm:prSet presAssocID="{BE964998-D899-42D4-A07F-FF100EE03544}" presName="root1" presStyleCnt="0"/>
      <dgm:spPr/>
    </dgm:pt>
    <dgm:pt modelId="{F253C56C-E003-4ACC-BC5B-49ECFDDAAA02}" type="pres">
      <dgm:prSet presAssocID="{BE964998-D899-42D4-A07F-FF100EE03544}" presName="LevelOneTextNode" presStyleLbl="node0" presStyleIdx="0" presStyleCnt="1">
        <dgm:presLayoutVars>
          <dgm:chPref val="3"/>
        </dgm:presLayoutVars>
      </dgm:prSet>
      <dgm:spPr/>
    </dgm:pt>
    <dgm:pt modelId="{76C287E2-41C6-4754-AC9E-00F755A24289}" type="pres">
      <dgm:prSet presAssocID="{BE964998-D899-42D4-A07F-FF100EE03544}" presName="level2hierChild" presStyleCnt="0"/>
      <dgm:spPr/>
    </dgm:pt>
    <dgm:pt modelId="{F4969653-B06E-45B7-84D2-96226BA71A55}" type="pres">
      <dgm:prSet presAssocID="{4BADF6E3-FDB5-407B-971E-18218D9CF5E4}" presName="conn2-1" presStyleLbl="parChTrans1D2" presStyleIdx="0" presStyleCnt="2"/>
      <dgm:spPr/>
    </dgm:pt>
    <dgm:pt modelId="{4338E1EF-037D-4710-8F3E-F57C10B9874E}" type="pres">
      <dgm:prSet presAssocID="{4BADF6E3-FDB5-407B-971E-18218D9CF5E4}" presName="connTx" presStyleLbl="parChTrans1D2" presStyleIdx="0" presStyleCnt="2"/>
      <dgm:spPr/>
    </dgm:pt>
    <dgm:pt modelId="{8AA58102-409A-41E6-9B23-C2EB585CDAB6}" type="pres">
      <dgm:prSet presAssocID="{2F5373AE-2840-4E49-9A95-64E9899FD45E}" presName="root2" presStyleCnt="0"/>
      <dgm:spPr/>
    </dgm:pt>
    <dgm:pt modelId="{331702DA-F9CA-4C2D-A8C6-C59A896067F7}" type="pres">
      <dgm:prSet presAssocID="{2F5373AE-2840-4E49-9A95-64E9899FD45E}" presName="LevelTwoTextNode" presStyleLbl="node2" presStyleIdx="0" presStyleCnt="2">
        <dgm:presLayoutVars>
          <dgm:chPref val="3"/>
        </dgm:presLayoutVars>
      </dgm:prSet>
      <dgm:spPr/>
    </dgm:pt>
    <dgm:pt modelId="{5537083F-A9F7-469D-B5C9-4C9C129DACEA}" type="pres">
      <dgm:prSet presAssocID="{2F5373AE-2840-4E49-9A95-64E9899FD45E}" presName="level3hierChild" presStyleCnt="0"/>
      <dgm:spPr/>
    </dgm:pt>
    <dgm:pt modelId="{97B466E0-A795-465A-B326-6AF20534A5F9}" type="pres">
      <dgm:prSet presAssocID="{0BB1BF14-9347-41F1-8A4F-DA3C28CA1E5A}" presName="conn2-1" presStyleLbl="parChTrans1D3" presStyleIdx="0" presStyleCnt="2"/>
      <dgm:spPr/>
    </dgm:pt>
    <dgm:pt modelId="{B2E91F99-C749-4399-82E1-A9FF7ACEDEE9}" type="pres">
      <dgm:prSet presAssocID="{0BB1BF14-9347-41F1-8A4F-DA3C28CA1E5A}" presName="connTx" presStyleLbl="parChTrans1D3" presStyleIdx="0" presStyleCnt="2"/>
      <dgm:spPr/>
    </dgm:pt>
    <dgm:pt modelId="{D6F40BE9-9E32-432E-9F97-BC89BA05D891}" type="pres">
      <dgm:prSet presAssocID="{EE906BF4-998A-41DA-9E65-56134CD60EE0}" presName="root2" presStyleCnt="0"/>
      <dgm:spPr/>
    </dgm:pt>
    <dgm:pt modelId="{D5313EC3-7D5B-474F-9986-FF45E6ABB9EF}" type="pres">
      <dgm:prSet presAssocID="{EE906BF4-998A-41DA-9E65-56134CD60EE0}" presName="LevelTwoTextNode" presStyleLbl="node3" presStyleIdx="0" presStyleCnt="2">
        <dgm:presLayoutVars>
          <dgm:chPref val="3"/>
        </dgm:presLayoutVars>
      </dgm:prSet>
      <dgm:spPr/>
    </dgm:pt>
    <dgm:pt modelId="{05EBBAA0-9D8D-4133-AA76-0469F0A8A3E5}" type="pres">
      <dgm:prSet presAssocID="{EE906BF4-998A-41DA-9E65-56134CD60EE0}" presName="level3hierChild" presStyleCnt="0"/>
      <dgm:spPr/>
    </dgm:pt>
    <dgm:pt modelId="{FC5C9AF5-B1D5-4049-AD2F-757D2616117F}" type="pres">
      <dgm:prSet presAssocID="{063CB402-3292-464D-A735-109A9900CEE5}" presName="conn2-1" presStyleLbl="parChTrans1D3" presStyleIdx="1" presStyleCnt="2"/>
      <dgm:spPr/>
    </dgm:pt>
    <dgm:pt modelId="{EE3DCC2A-00A1-4D60-9F03-4B9391F62390}" type="pres">
      <dgm:prSet presAssocID="{063CB402-3292-464D-A735-109A9900CEE5}" presName="connTx" presStyleLbl="parChTrans1D3" presStyleIdx="1" presStyleCnt="2"/>
      <dgm:spPr/>
    </dgm:pt>
    <dgm:pt modelId="{9B32281B-2920-4339-A3FF-01446D589445}" type="pres">
      <dgm:prSet presAssocID="{10C3A4C1-3B6D-409D-B817-B801772D1B4D}" presName="root2" presStyleCnt="0"/>
      <dgm:spPr/>
    </dgm:pt>
    <dgm:pt modelId="{31327C8D-29A9-4BC5-958F-56CB96B5393B}" type="pres">
      <dgm:prSet presAssocID="{10C3A4C1-3B6D-409D-B817-B801772D1B4D}" presName="LevelTwoTextNode" presStyleLbl="node3" presStyleIdx="1" presStyleCnt="2">
        <dgm:presLayoutVars>
          <dgm:chPref val="3"/>
        </dgm:presLayoutVars>
      </dgm:prSet>
      <dgm:spPr/>
    </dgm:pt>
    <dgm:pt modelId="{A420565E-09B9-446F-977F-05B4590E511A}" type="pres">
      <dgm:prSet presAssocID="{10C3A4C1-3B6D-409D-B817-B801772D1B4D}" presName="level3hierChild" presStyleCnt="0"/>
      <dgm:spPr/>
    </dgm:pt>
    <dgm:pt modelId="{B043427C-E4FE-4EC9-A0D9-CD0B9D028AC7}" type="pres">
      <dgm:prSet presAssocID="{D744A931-0267-4F79-8F40-A052ADC188E5}" presName="conn2-1" presStyleLbl="parChTrans1D2" presStyleIdx="1" presStyleCnt="2"/>
      <dgm:spPr/>
    </dgm:pt>
    <dgm:pt modelId="{0C223547-01D9-4B1A-9674-74202A10C824}" type="pres">
      <dgm:prSet presAssocID="{D744A931-0267-4F79-8F40-A052ADC188E5}" presName="connTx" presStyleLbl="parChTrans1D2" presStyleIdx="1" presStyleCnt="2"/>
      <dgm:spPr/>
    </dgm:pt>
    <dgm:pt modelId="{71FCA091-B3B2-41CF-ACB1-6153B4E7D1C8}" type="pres">
      <dgm:prSet presAssocID="{1AC793F0-DABD-4216-BD34-C4B7DDB3ABA2}" presName="root2" presStyleCnt="0"/>
      <dgm:spPr/>
    </dgm:pt>
    <dgm:pt modelId="{98672EB8-668C-43A2-8F75-B6CB3760FF0E}" type="pres">
      <dgm:prSet presAssocID="{1AC793F0-DABD-4216-BD34-C4B7DDB3ABA2}" presName="LevelTwoTextNode" presStyleLbl="node2" presStyleIdx="1" presStyleCnt="2">
        <dgm:presLayoutVars>
          <dgm:chPref val="3"/>
        </dgm:presLayoutVars>
      </dgm:prSet>
      <dgm:spPr/>
    </dgm:pt>
    <dgm:pt modelId="{2AFB2AA6-19A4-4904-AE69-D00F618D242E}" type="pres">
      <dgm:prSet presAssocID="{1AC793F0-DABD-4216-BD34-C4B7DDB3ABA2}" presName="level3hierChild" presStyleCnt="0"/>
      <dgm:spPr/>
    </dgm:pt>
  </dgm:ptLst>
  <dgm:cxnLst>
    <dgm:cxn modelId="{CB0F4F01-FDC3-41C5-90D8-FD9021A7BD7F}" type="presOf" srcId="{D744A931-0267-4F79-8F40-A052ADC188E5}" destId="{B043427C-E4FE-4EC9-A0D9-CD0B9D028AC7}" srcOrd="0" destOrd="0" presId="urn:microsoft.com/office/officeart/2005/8/layout/hierarchy2"/>
    <dgm:cxn modelId="{4A2A6413-B992-40CC-8416-A894F6F77315}" type="presOf" srcId="{063CB402-3292-464D-A735-109A9900CEE5}" destId="{EE3DCC2A-00A1-4D60-9F03-4B9391F62390}" srcOrd="1" destOrd="0" presId="urn:microsoft.com/office/officeart/2005/8/layout/hierarchy2"/>
    <dgm:cxn modelId="{53A58213-2574-487D-AA44-A45BE63DE764}" srcId="{2F5373AE-2840-4E49-9A95-64E9899FD45E}" destId="{10C3A4C1-3B6D-409D-B817-B801772D1B4D}" srcOrd="1" destOrd="0" parTransId="{063CB402-3292-464D-A735-109A9900CEE5}" sibTransId="{CB5BF1BB-D72B-425E-A6E4-310908367632}"/>
    <dgm:cxn modelId="{3FF8D11F-08E3-4B4A-B31D-E17C1CE6B390}" srcId="{2F5373AE-2840-4E49-9A95-64E9899FD45E}" destId="{EE906BF4-998A-41DA-9E65-56134CD60EE0}" srcOrd="0" destOrd="0" parTransId="{0BB1BF14-9347-41F1-8A4F-DA3C28CA1E5A}" sibTransId="{B3086586-ACD3-4A3B-9CE8-B570A3ADF26B}"/>
    <dgm:cxn modelId="{DE761922-F08A-4E7A-A0DE-8833D02A80EC}" srcId="{BE964998-D899-42D4-A07F-FF100EE03544}" destId="{2F5373AE-2840-4E49-9A95-64E9899FD45E}" srcOrd="0" destOrd="0" parTransId="{4BADF6E3-FDB5-407B-971E-18218D9CF5E4}" sibTransId="{E30C65C1-FD6E-4033-A3C5-A82FEFF758F0}"/>
    <dgm:cxn modelId="{C7924F69-E67F-4D64-BCB5-BE9BD4B4F6A8}" type="presOf" srcId="{1AC793F0-DABD-4216-BD34-C4B7DDB3ABA2}" destId="{98672EB8-668C-43A2-8F75-B6CB3760FF0E}" srcOrd="0" destOrd="0" presId="urn:microsoft.com/office/officeart/2005/8/layout/hierarchy2"/>
    <dgm:cxn modelId="{40F0124A-F487-4CD2-94AB-1C82F5B6F09F}" type="presOf" srcId="{0BB1BF14-9347-41F1-8A4F-DA3C28CA1E5A}" destId="{97B466E0-A795-465A-B326-6AF20534A5F9}" srcOrd="0" destOrd="0" presId="urn:microsoft.com/office/officeart/2005/8/layout/hierarchy2"/>
    <dgm:cxn modelId="{6FF1526F-2828-4F00-B27D-FDD0BC21EE3A}" type="presOf" srcId="{48E0E653-4D64-4040-9707-133B6CC5DAD5}" destId="{4C28E80E-DF13-4361-ACB8-A0AF370E8779}" srcOrd="0" destOrd="0" presId="urn:microsoft.com/office/officeart/2005/8/layout/hierarchy2"/>
    <dgm:cxn modelId="{7BF64F91-9AA7-465D-8D4D-B38456733B3F}" srcId="{BE964998-D899-42D4-A07F-FF100EE03544}" destId="{1AC793F0-DABD-4216-BD34-C4B7DDB3ABA2}" srcOrd="1" destOrd="0" parTransId="{D744A931-0267-4F79-8F40-A052ADC188E5}" sibTransId="{6EF7CD06-BF96-4430-9E03-332780ECCE81}"/>
    <dgm:cxn modelId="{8D80219A-AEC4-4670-9841-C762576EC6B2}" type="presOf" srcId="{0BB1BF14-9347-41F1-8A4F-DA3C28CA1E5A}" destId="{B2E91F99-C749-4399-82E1-A9FF7ACEDEE9}" srcOrd="1" destOrd="0" presId="urn:microsoft.com/office/officeart/2005/8/layout/hierarchy2"/>
    <dgm:cxn modelId="{22C8659D-80A2-4E47-B713-2C7986EEC392}" type="presOf" srcId="{2F5373AE-2840-4E49-9A95-64E9899FD45E}" destId="{331702DA-F9CA-4C2D-A8C6-C59A896067F7}" srcOrd="0" destOrd="0" presId="urn:microsoft.com/office/officeart/2005/8/layout/hierarchy2"/>
    <dgm:cxn modelId="{EF3B7B9F-F5E7-43AA-8347-352AE4A9B54E}" type="presOf" srcId="{D744A931-0267-4F79-8F40-A052ADC188E5}" destId="{0C223547-01D9-4B1A-9674-74202A10C824}" srcOrd="1" destOrd="0" presId="urn:microsoft.com/office/officeart/2005/8/layout/hierarchy2"/>
    <dgm:cxn modelId="{7DB378AE-096E-4A7E-A008-2EB1513188CB}" type="presOf" srcId="{4BADF6E3-FDB5-407B-971E-18218D9CF5E4}" destId="{4338E1EF-037D-4710-8F3E-F57C10B9874E}" srcOrd="1" destOrd="0" presId="urn:microsoft.com/office/officeart/2005/8/layout/hierarchy2"/>
    <dgm:cxn modelId="{5DCC45CB-85E8-4663-BBCE-14B5E0DC0AC0}" type="presOf" srcId="{4BADF6E3-FDB5-407B-971E-18218D9CF5E4}" destId="{F4969653-B06E-45B7-84D2-96226BA71A55}" srcOrd="0" destOrd="0" presId="urn:microsoft.com/office/officeart/2005/8/layout/hierarchy2"/>
    <dgm:cxn modelId="{68F34CCD-9ECE-4155-8CF7-31E5CB454FDA}" srcId="{48E0E653-4D64-4040-9707-133B6CC5DAD5}" destId="{BE964998-D899-42D4-A07F-FF100EE03544}" srcOrd="0" destOrd="0" parTransId="{5FD27799-CE4F-4EC5-A229-CCBCC0E49D87}" sibTransId="{80806D2C-791E-45ED-AB87-0E67F1F5328B}"/>
    <dgm:cxn modelId="{31E3F2E1-EDFB-4064-8BBC-E71AFFEC7A7C}" type="presOf" srcId="{063CB402-3292-464D-A735-109A9900CEE5}" destId="{FC5C9AF5-B1D5-4049-AD2F-757D2616117F}" srcOrd="0" destOrd="0" presId="urn:microsoft.com/office/officeart/2005/8/layout/hierarchy2"/>
    <dgm:cxn modelId="{03D582F5-FC7B-43E8-A327-AC87E59A06BB}" type="presOf" srcId="{EE906BF4-998A-41DA-9E65-56134CD60EE0}" destId="{D5313EC3-7D5B-474F-9986-FF45E6ABB9EF}" srcOrd="0" destOrd="0" presId="urn:microsoft.com/office/officeart/2005/8/layout/hierarchy2"/>
    <dgm:cxn modelId="{D49E84F7-BC06-4BBC-8043-5F32F20C3430}" type="presOf" srcId="{10C3A4C1-3B6D-409D-B817-B801772D1B4D}" destId="{31327C8D-29A9-4BC5-958F-56CB96B5393B}" srcOrd="0" destOrd="0" presId="urn:microsoft.com/office/officeart/2005/8/layout/hierarchy2"/>
    <dgm:cxn modelId="{2834D0FC-A235-42CC-8A8A-7384F5BA37D6}" type="presOf" srcId="{BE964998-D899-42D4-A07F-FF100EE03544}" destId="{F253C56C-E003-4ACC-BC5B-49ECFDDAAA02}" srcOrd="0" destOrd="0" presId="urn:microsoft.com/office/officeart/2005/8/layout/hierarchy2"/>
    <dgm:cxn modelId="{612415C0-5006-486A-83CB-E43337D1A937}" type="presParOf" srcId="{4C28E80E-DF13-4361-ACB8-A0AF370E8779}" destId="{84A67DE6-C757-42BD-8395-3336115003E3}" srcOrd="0" destOrd="0" presId="urn:microsoft.com/office/officeart/2005/8/layout/hierarchy2"/>
    <dgm:cxn modelId="{FC15E289-ECC8-436D-A9BA-1FCEA2447ED1}" type="presParOf" srcId="{84A67DE6-C757-42BD-8395-3336115003E3}" destId="{F253C56C-E003-4ACC-BC5B-49ECFDDAAA02}" srcOrd="0" destOrd="0" presId="urn:microsoft.com/office/officeart/2005/8/layout/hierarchy2"/>
    <dgm:cxn modelId="{5B3F466C-5496-422A-83B5-C2B4D5BCD593}" type="presParOf" srcId="{84A67DE6-C757-42BD-8395-3336115003E3}" destId="{76C287E2-41C6-4754-AC9E-00F755A24289}" srcOrd="1" destOrd="0" presId="urn:microsoft.com/office/officeart/2005/8/layout/hierarchy2"/>
    <dgm:cxn modelId="{5D7B0E98-037F-4425-BBE1-DF41B20AE6BA}" type="presParOf" srcId="{76C287E2-41C6-4754-AC9E-00F755A24289}" destId="{F4969653-B06E-45B7-84D2-96226BA71A55}" srcOrd="0" destOrd="0" presId="urn:microsoft.com/office/officeart/2005/8/layout/hierarchy2"/>
    <dgm:cxn modelId="{84A3EFD3-C701-41C0-B343-3B99A5684BA7}" type="presParOf" srcId="{F4969653-B06E-45B7-84D2-96226BA71A55}" destId="{4338E1EF-037D-4710-8F3E-F57C10B9874E}" srcOrd="0" destOrd="0" presId="urn:microsoft.com/office/officeart/2005/8/layout/hierarchy2"/>
    <dgm:cxn modelId="{FADBE7E4-E050-4376-87F4-4981C83EA44D}" type="presParOf" srcId="{76C287E2-41C6-4754-AC9E-00F755A24289}" destId="{8AA58102-409A-41E6-9B23-C2EB585CDAB6}" srcOrd="1" destOrd="0" presId="urn:microsoft.com/office/officeart/2005/8/layout/hierarchy2"/>
    <dgm:cxn modelId="{5110A864-3F16-4F47-91AD-28EE21326C54}" type="presParOf" srcId="{8AA58102-409A-41E6-9B23-C2EB585CDAB6}" destId="{331702DA-F9CA-4C2D-A8C6-C59A896067F7}" srcOrd="0" destOrd="0" presId="urn:microsoft.com/office/officeart/2005/8/layout/hierarchy2"/>
    <dgm:cxn modelId="{D546446B-45FB-4313-A52B-65D95960EDD4}" type="presParOf" srcId="{8AA58102-409A-41E6-9B23-C2EB585CDAB6}" destId="{5537083F-A9F7-469D-B5C9-4C9C129DACEA}" srcOrd="1" destOrd="0" presId="urn:microsoft.com/office/officeart/2005/8/layout/hierarchy2"/>
    <dgm:cxn modelId="{AF10D827-3F6B-4812-AED2-90D2C0C70165}" type="presParOf" srcId="{5537083F-A9F7-469D-B5C9-4C9C129DACEA}" destId="{97B466E0-A795-465A-B326-6AF20534A5F9}" srcOrd="0" destOrd="0" presId="urn:microsoft.com/office/officeart/2005/8/layout/hierarchy2"/>
    <dgm:cxn modelId="{CC5E6EC7-9B5C-4615-B479-CC14F6D65981}" type="presParOf" srcId="{97B466E0-A795-465A-B326-6AF20534A5F9}" destId="{B2E91F99-C749-4399-82E1-A9FF7ACEDEE9}" srcOrd="0" destOrd="0" presId="urn:microsoft.com/office/officeart/2005/8/layout/hierarchy2"/>
    <dgm:cxn modelId="{B33F5CA5-53B0-448D-9369-7ABB39737C50}" type="presParOf" srcId="{5537083F-A9F7-469D-B5C9-4C9C129DACEA}" destId="{D6F40BE9-9E32-432E-9F97-BC89BA05D891}" srcOrd="1" destOrd="0" presId="urn:microsoft.com/office/officeart/2005/8/layout/hierarchy2"/>
    <dgm:cxn modelId="{9C90A00F-619C-4333-98A4-9772A8E47766}" type="presParOf" srcId="{D6F40BE9-9E32-432E-9F97-BC89BA05D891}" destId="{D5313EC3-7D5B-474F-9986-FF45E6ABB9EF}" srcOrd="0" destOrd="0" presId="urn:microsoft.com/office/officeart/2005/8/layout/hierarchy2"/>
    <dgm:cxn modelId="{518E8FA1-800C-4967-BCCF-FA725893056E}" type="presParOf" srcId="{D6F40BE9-9E32-432E-9F97-BC89BA05D891}" destId="{05EBBAA0-9D8D-4133-AA76-0469F0A8A3E5}" srcOrd="1" destOrd="0" presId="urn:microsoft.com/office/officeart/2005/8/layout/hierarchy2"/>
    <dgm:cxn modelId="{5559560D-C69B-4711-8D38-4166D00D4745}" type="presParOf" srcId="{5537083F-A9F7-469D-B5C9-4C9C129DACEA}" destId="{FC5C9AF5-B1D5-4049-AD2F-757D2616117F}" srcOrd="2" destOrd="0" presId="urn:microsoft.com/office/officeart/2005/8/layout/hierarchy2"/>
    <dgm:cxn modelId="{7E2291FB-560F-40A1-991E-C8D50D6DDB00}" type="presParOf" srcId="{FC5C9AF5-B1D5-4049-AD2F-757D2616117F}" destId="{EE3DCC2A-00A1-4D60-9F03-4B9391F62390}" srcOrd="0" destOrd="0" presId="urn:microsoft.com/office/officeart/2005/8/layout/hierarchy2"/>
    <dgm:cxn modelId="{36DDB3BD-D88B-491A-9873-AFE7EBE41CB6}" type="presParOf" srcId="{5537083F-A9F7-469D-B5C9-4C9C129DACEA}" destId="{9B32281B-2920-4339-A3FF-01446D589445}" srcOrd="3" destOrd="0" presId="urn:microsoft.com/office/officeart/2005/8/layout/hierarchy2"/>
    <dgm:cxn modelId="{67412FE2-AF2A-4505-BCC0-0D834F12F2D9}" type="presParOf" srcId="{9B32281B-2920-4339-A3FF-01446D589445}" destId="{31327C8D-29A9-4BC5-958F-56CB96B5393B}" srcOrd="0" destOrd="0" presId="urn:microsoft.com/office/officeart/2005/8/layout/hierarchy2"/>
    <dgm:cxn modelId="{877A59A4-65EA-481D-9D6D-E289B8756F84}" type="presParOf" srcId="{9B32281B-2920-4339-A3FF-01446D589445}" destId="{A420565E-09B9-446F-977F-05B4590E511A}" srcOrd="1" destOrd="0" presId="urn:microsoft.com/office/officeart/2005/8/layout/hierarchy2"/>
    <dgm:cxn modelId="{F74EF1ED-9FA7-478E-B8B1-F3686A62D535}" type="presParOf" srcId="{76C287E2-41C6-4754-AC9E-00F755A24289}" destId="{B043427C-E4FE-4EC9-A0D9-CD0B9D028AC7}" srcOrd="2" destOrd="0" presId="urn:microsoft.com/office/officeart/2005/8/layout/hierarchy2"/>
    <dgm:cxn modelId="{24874B24-298B-4D05-B541-F002854C087C}" type="presParOf" srcId="{B043427C-E4FE-4EC9-A0D9-CD0B9D028AC7}" destId="{0C223547-01D9-4B1A-9674-74202A10C824}" srcOrd="0" destOrd="0" presId="urn:microsoft.com/office/officeart/2005/8/layout/hierarchy2"/>
    <dgm:cxn modelId="{C618DC1B-5BF3-49F1-B3AB-AAA105DA0C6B}" type="presParOf" srcId="{76C287E2-41C6-4754-AC9E-00F755A24289}" destId="{71FCA091-B3B2-41CF-ACB1-6153B4E7D1C8}" srcOrd="3" destOrd="0" presId="urn:microsoft.com/office/officeart/2005/8/layout/hierarchy2"/>
    <dgm:cxn modelId="{3901A76A-14D9-4961-BABB-2B9798B2E2E3}" type="presParOf" srcId="{71FCA091-B3B2-41CF-ACB1-6153B4E7D1C8}" destId="{98672EB8-668C-43A2-8F75-B6CB3760FF0E}" srcOrd="0" destOrd="0" presId="urn:microsoft.com/office/officeart/2005/8/layout/hierarchy2"/>
    <dgm:cxn modelId="{A45FF0EA-095C-47D2-A233-9C29939290F6}" type="presParOf" srcId="{71FCA091-B3B2-41CF-ACB1-6153B4E7D1C8}" destId="{2AFB2AA6-19A4-4904-AE69-D00F618D242E}" srcOrd="1" destOrd="0" presId="urn:microsoft.com/office/officeart/2005/8/layout/hierarchy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3C56C-E003-4ACC-BC5B-49ECFDDAAA02}">
      <dsp:nvSpPr>
        <dsp:cNvPr id="0" name=""/>
        <dsp:cNvSpPr/>
      </dsp:nvSpPr>
      <dsp:spPr>
        <a:xfrm>
          <a:off x="466449" y="882677"/>
          <a:ext cx="1533737" cy="76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Underwater Vehicles</a:t>
          </a:r>
        </a:p>
      </dsp:txBody>
      <dsp:txXfrm>
        <a:off x="488910" y="905138"/>
        <a:ext cx="1488815" cy="721946"/>
      </dsp:txXfrm>
    </dsp:sp>
    <dsp:sp modelId="{F4969653-B06E-45B7-84D2-96226BA71A55}">
      <dsp:nvSpPr>
        <dsp:cNvPr id="0" name=""/>
        <dsp:cNvSpPr/>
      </dsp:nvSpPr>
      <dsp:spPr>
        <a:xfrm rot="19457599">
          <a:off x="1929173" y="1012634"/>
          <a:ext cx="7555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55521" y="3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8046" y="1026748"/>
        <a:ext cx="37776" cy="37776"/>
      </dsp:txXfrm>
    </dsp:sp>
    <dsp:sp modelId="{331702DA-F9CA-4C2D-A8C6-C59A896067F7}">
      <dsp:nvSpPr>
        <dsp:cNvPr id="0" name=""/>
        <dsp:cNvSpPr/>
      </dsp:nvSpPr>
      <dsp:spPr>
        <a:xfrm>
          <a:off x="2613681" y="441728"/>
          <a:ext cx="1533737" cy="76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Unmanned Underwater Vehicles</a:t>
          </a:r>
        </a:p>
      </dsp:txBody>
      <dsp:txXfrm>
        <a:off x="2636142" y="464189"/>
        <a:ext cx="1488815" cy="721946"/>
      </dsp:txXfrm>
    </dsp:sp>
    <dsp:sp modelId="{97B466E0-A795-465A-B326-6AF20534A5F9}">
      <dsp:nvSpPr>
        <dsp:cNvPr id="0" name=""/>
        <dsp:cNvSpPr/>
      </dsp:nvSpPr>
      <dsp:spPr>
        <a:xfrm rot="19457599">
          <a:off x="4076405" y="571684"/>
          <a:ext cx="7555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55521" y="33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277" y="585799"/>
        <a:ext cx="37776" cy="37776"/>
      </dsp:txXfrm>
    </dsp:sp>
    <dsp:sp modelId="{D5313EC3-7D5B-474F-9986-FF45E6ABB9EF}">
      <dsp:nvSpPr>
        <dsp:cNvPr id="0" name=""/>
        <dsp:cNvSpPr/>
      </dsp:nvSpPr>
      <dsp:spPr>
        <a:xfrm>
          <a:off x="4760913" y="778"/>
          <a:ext cx="1533737" cy="76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Autonomous Underwater Vehicles (AUVs)</a:t>
          </a:r>
        </a:p>
      </dsp:txBody>
      <dsp:txXfrm>
        <a:off x="4783374" y="23239"/>
        <a:ext cx="1488815" cy="721946"/>
      </dsp:txXfrm>
    </dsp:sp>
    <dsp:sp modelId="{FC5C9AF5-B1D5-4049-AD2F-757D2616117F}">
      <dsp:nvSpPr>
        <dsp:cNvPr id="0" name=""/>
        <dsp:cNvSpPr/>
      </dsp:nvSpPr>
      <dsp:spPr>
        <a:xfrm rot="2142401">
          <a:off x="4076405" y="1012634"/>
          <a:ext cx="7555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55521" y="33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277" y="1026748"/>
        <a:ext cx="37776" cy="37776"/>
      </dsp:txXfrm>
    </dsp:sp>
    <dsp:sp modelId="{31327C8D-29A9-4BC5-958F-56CB96B5393B}">
      <dsp:nvSpPr>
        <dsp:cNvPr id="0" name=""/>
        <dsp:cNvSpPr/>
      </dsp:nvSpPr>
      <dsp:spPr>
        <a:xfrm>
          <a:off x="4760913" y="882677"/>
          <a:ext cx="1533737" cy="76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Remotely Operated Underwater Vehicles (ROVs)</a:t>
          </a:r>
        </a:p>
      </dsp:txBody>
      <dsp:txXfrm>
        <a:off x="4783374" y="905138"/>
        <a:ext cx="1488815" cy="721946"/>
      </dsp:txXfrm>
    </dsp:sp>
    <dsp:sp modelId="{B043427C-E4FE-4EC9-A0D9-CD0B9D028AC7}">
      <dsp:nvSpPr>
        <dsp:cNvPr id="0" name=""/>
        <dsp:cNvSpPr/>
      </dsp:nvSpPr>
      <dsp:spPr>
        <a:xfrm rot="2142401">
          <a:off x="1929173" y="1453583"/>
          <a:ext cx="7555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755521" y="3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8046" y="1467698"/>
        <a:ext cx="37776" cy="37776"/>
      </dsp:txXfrm>
    </dsp:sp>
    <dsp:sp modelId="{98672EB8-668C-43A2-8F75-B6CB3760FF0E}">
      <dsp:nvSpPr>
        <dsp:cNvPr id="0" name=""/>
        <dsp:cNvSpPr/>
      </dsp:nvSpPr>
      <dsp:spPr>
        <a:xfrm>
          <a:off x="2613681" y="1323626"/>
          <a:ext cx="1533737" cy="766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Manned Underwater Vehicles</a:t>
          </a:r>
        </a:p>
      </dsp:txBody>
      <dsp:txXfrm>
        <a:off x="2636142" y="1346087"/>
        <a:ext cx="1488815" cy="72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10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613144" y="409346"/>
            <a:ext cx="5396700" cy="29505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</a:t>
            </a:r>
            <a:r>
              <a:rPr lang="en-IN" dirty="0"/>
              <a:t>sign and Developments in UUVs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82D1A-49AC-4133-B25E-F5F275C7956B}"/>
              </a:ext>
            </a:extLst>
          </p:cNvPr>
          <p:cNvSpPr txBox="1"/>
          <p:nvPr/>
        </p:nvSpPr>
        <p:spPr>
          <a:xfrm>
            <a:off x="613144" y="3359888"/>
            <a:ext cx="3474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 Light" panose="020B0604020202020204" charset="0"/>
              </a:rPr>
              <a:t>Group Members:</a:t>
            </a:r>
          </a:p>
          <a:p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  <a:latin typeface="Dosis Light" panose="020B0604020202020204" charset="0"/>
            </a:endParaRPr>
          </a:p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 Light" panose="020B0604020202020204" charset="0"/>
              </a:rPr>
              <a:t>Kaushal Kisshor	2015A4PS0421P</a:t>
            </a:r>
          </a:p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 Light" panose="020B0604020202020204" charset="0"/>
              </a:rPr>
              <a:t>Kunal Nandanwar	2015A4PS0430P</a:t>
            </a:r>
          </a:p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 Light" panose="020B0604020202020204" charset="0"/>
              </a:rPr>
              <a:t>Ravindra Abhijith	2015A4PS0459P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2F03-F7BB-4F00-BFFD-FD28C69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dirty="0"/>
              <a:t>Conclusion and 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1087-E1B2-4B0C-98CE-C7158156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399"/>
            <a:ext cx="6761100" cy="3862801"/>
          </a:xfrm>
        </p:spPr>
        <p:txBody>
          <a:bodyPr/>
          <a:lstStyle/>
          <a:p>
            <a:pPr marL="342900" indent="-34290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4D92-CF9C-457C-A005-019C7542A2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1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</a:t>
            </a:r>
            <a:r>
              <a:rPr lang="en-IN" dirty="0"/>
              <a:t>TRODUCTION</a:t>
            </a:r>
            <a:endParaRPr lang="en" dirty="0"/>
          </a:p>
        </p:txBody>
      </p:sp>
      <p:sp>
        <p:nvSpPr>
          <p:cNvPr id="3843" name="Shape 3843"/>
          <p:cNvSpPr txBox="1">
            <a:spLocks noGrp="1"/>
          </p:cNvSpPr>
          <p:nvPr>
            <p:ph type="body" idx="1"/>
          </p:nvPr>
        </p:nvSpPr>
        <p:spPr>
          <a:xfrm>
            <a:off x="718300" y="85740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IN" sz="1600" b="1" dirty="0"/>
              <a:t>Underactuated Underwater Vehicles (UUVs)</a:t>
            </a:r>
            <a:r>
              <a:rPr lang="en-IN" sz="1600" dirty="0"/>
              <a:t> are defined as underwater moving vehicles with number of independent control actuators less than the number of independent directions of motion desired.</a:t>
            </a:r>
          </a:p>
          <a:p>
            <a:pPr algn="just">
              <a:buNone/>
            </a:pPr>
            <a:endParaRPr lang="en-IN" sz="1600" dirty="0"/>
          </a:p>
          <a:p>
            <a:pPr marL="285750" indent="-285750" algn="just"/>
            <a:r>
              <a:rPr lang="en-IN" sz="1600" dirty="0"/>
              <a:t>The kinematic and dynamic models are highly nonlinear and coupled.</a:t>
            </a:r>
            <a:br>
              <a:rPr lang="en-IN" sz="1600" dirty="0"/>
            </a:br>
            <a:endParaRPr lang="en-IN" sz="1600" dirty="0"/>
          </a:p>
          <a:p>
            <a:pPr marL="285750" indent="-285750" algn="just"/>
            <a:r>
              <a:rPr lang="en-IN" sz="1600" dirty="0"/>
              <a:t>The point stabilization, trajectory tracking and path following problem in 2D &amp; 3D spaces, have been studied by various researchers..</a:t>
            </a:r>
          </a:p>
          <a:p>
            <a:pPr marL="285750" indent="-285750" algn="just"/>
            <a:endParaRPr lang="en" sz="16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3844" name="Shape 384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B87A1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0B87A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894B7C0-B8FD-4217-A697-EC0262DFD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07559"/>
              </p:ext>
            </p:extLst>
          </p:nvPr>
        </p:nvGraphicFramePr>
        <p:xfrm>
          <a:off x="718300" y="2955852"/>
          <a:ext cx="6761100" cy="2091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680172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N" dirty="0"/>
              <a:t>AUVs vs ROVs</a:t>
            </a:r>
            <a:endParaRPr lang="en"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857400"/>
            <a:ext cx="3242400" cy="18162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algn="just">
              <a:buNone/>
            </a:pPr>
            <a:r>
              <a:rPr lang="en-IN" sz="1600" b="1" dirty="0"/>
              <a:t>AUVs </a:t>
            </a:r>
            <a:r>
              <a:rPr lang="en-IN" sz="1600" dirty="0"/>
              <a:t>are controlled automatically by onboard computer systems and can work independently without requiring to be connected to the surface.</a:t>
            </a:r>
          </a:p>
          <a:p>
            <a:pPr marL="76200" lvl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2A388-8AC8-4398-B2C3-C4F95ABA5E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2" y="857401"/>
            <a:ext cx="3242400" cy="1816276"/>
          </a:xfrm>
        </p:spPr>
        <p:txBody>
          <a:bodyPr/>
          <a:lstStyle/>
          <a:p>
            <a:pPr algn="just">
              <a:buNone/>
            </a:pPr>
            <a:r>
              <a:rPr lang="en-IN" sz="1600" b="1" dirty="0"/>
              <a:t>ROVs</a:t>
            </a:r>
            <a:r>
              <a:rPr lang="en-IN" sz="1600" dirty="0"/>
              <a:t> are controlled or remotely controlled by human operator from a cable or wireless communication on ship or on the ground.</a:t>
            </a:r>
          </a:p>
          <a:p>
            <a:pPr algn="just"/>
            <a:endParaRPr lang="en-IN" sz="1600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6" name="Picture 2" descr="https://lh6.googleusercontent.com/5VS6fdDtTox6qV-ah6d1tW9b084hIrUtHQUrCEg_ad-q1qM0MZiW9inpjfoWZq8BJtolL7nw3_egJpM8SIIXLh-7e58b_yRuayxUk6WPoAcJe1H7AtzpzxwjltLwGuMt5_S2knqRfJk">
            <a:extLst>
              <a:ext uri="{FF2B5EF4-FFF2-40B4-BE49-F238E27FC236}">
                <a16:creationId xmlns:a16="http://schemas.microsoft.com/office/drawing/2014/main" id="{AF049C15-0B14-48BB-B2EA-92875E36F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35227" r="35574"/>
          <a:stretch/>
        </p:blipFill>
        <p:spPr bwMode="auto">
          <a:xfrm>
            <a:off x="1180215" y="2469943"/>
            <a:ext cx="2307265" cy="1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ABFJck4azzFe8rMch5aDpVrykLbEwyTYorEs7mdv6oGVRdqKswQe3itTBjmplfrqtxzf9MV3C-hHqU7vBQhHswn-q5Pi1i8ozocWyPYc_RDAD7k4aa508rM7ZknNbeUg3yN2oVUodOw">
            <a:extLst>
              <a:ext uri="{FF2B5EF4-FFF2-40B4-BE49-F238E27FC236}">
                <a16:creationId xmlns:a16="http://schemas.microsoft.com/office/drawing/2014/main" id="{30B650D8-7CF8-4B7E-8C70-88933E25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2" y="2477388"/>
            <a:ext cx="2474654" cy="18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8E5D-48A3-49B4-92F0-0C9B5713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dirty="0"/>
              <a:t>Factors affecting a UUV’s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547B-8A2E-4B17-9E10-DE569536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400"/>
            <a:ext cx="6761100" cy="2980500"/>
          </a:xfrm>
        </p:spPr>
        <p:txBody>
          <a:bodyPr/>
          <a:lstStyle/>
          <a:p>
            <a:r>
              <a:rPr lang="en-IN" dirty="0"/>
              <a:t>Buoyancy</a:t>
            </a:r>
          </a:p>
          <a:p>
            <a:r>
              <a:rPr lang="en-IN" dirty="0"/>
              <a:t>Hydrodynamic Damping</a:t>
            </a:r>
          </a:p>
          <a:p>
            <a:r>
              <a:rPr lang="en-IN" dirty="0"/>
              <a:t>Stability</a:t>
            </a:r>
          </a:p>
          <a:p>
            <a:r>
              <a:rPr lang="en-IN" dirty="0"/>
              <a:t>Coriolis</a:t>
            </a:r>
          </a:p>
          <a:p>
            <a:r>
              <a:rPr lang="en-IN" dirty="0"/>
              <a:t>Added Mass</a:t>
            </a:r>
          </a:p>
          <a:p>
            <a:r>
              <a:rPr lang="en-IN" dirty="0"/>
              <a:t>Environmental Forces</a:t>
            </a:r>
          </a:p>
          <a:p>
            <a:r>
              <a:rPr lang="en-IN" dirty="0"/>
              <a:t>Pressure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BC61-438A-4FBA-9192-314486F25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96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4709-B3DE-4C3D-8C73-4E6A711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71" y="0"/>
            <a:ext cx="6761100" cy="857400"/>
          </a:xfrm>
        </p:spPr>
        <p:txBody>
          <a:bodyPr/>
          <a:lstStyle/>
          <a:p>
            <a:pPr algn="ctr"/>
            <a:r>
              <a:rPr lang="en-IN" dirty="0"/>
              <a:t>Kinematic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808DB-4037-42EE-8AE0-1CC8D09A2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4BEBF-47DC-4F8C-9B3A-8C2477A1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12" y="860059"/>
            <a:ext cx="4202288" cy="2406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2BA74-C508-47BB-BAE9-8690601A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1" y="853776"/>
            <a:ext cx="2256904" cy="1534220"/>
          </a:xfrm>
          <a:prstGeom prst="rect">
            <a:avLst/>
          </a:prstGeom>
        </p:spPr>
      </p:pic>
      <p:pic>
        <p:nvPicPr>
          <p:cNvPr id="3084" name="Picture 12" descr="https://lh3.googleusercontent.com/pNEbfuIPvquj-9XnUneCeAIbfCu49249nWUPFANn8m3J_JSqsDYkJ_LTFYyiDRA1BLX3sAXiQpwsdN26A6ZF3uKn5hyMgzNke03sxIMVy4rS2mAVnHEHWGaN7P_nwzPfFDW942CX">
            <a:extLst>
              <a:ext uri="{FF2B5EF4-FFF2-40B4-BE49-F238E27FC236}">
                <a16:creationId xmlns:a16="http://schemas.microsoft.com/office/drawing/2014/main" id="{C7932022-056F-4869-9322-1C2FE791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1" y="2547225"/>
            <a:ext cx="2336416" cy="6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h4.googleusercontent.com/InwyK_68uVcMQ4QSz0bC-0I6x_M6IT9clIOZdnJyqEQDORKa7SceSjb7tj-nrUWEcZr9dg_Fm2t_99ekBJx9qqwXcR_YyoPv11YiQn_bWfS6h4YnigQ3-tXt6eNllaCg_ZQAgf0K">
            <a:extLst>
              <a:ext uri="{FF2B5EF4-FFF2-40B4-BE49-F238E27FC236}">
                <a16:creationId xmlns:a16="http://schemas.microsoft.com/office/drawing/2014/main" id="{999C824E-3DC7-40BA-AEB3-B20A78D6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1" y="3261100"/>
            <a:ext cx="4030761" cy="16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4.googleusercontent.com/oycrazCEqywCq5L6bgFOoZsx0in0o7E69HYs4JbOUhjVUsC6Eq6z7zNsxzdImmzwyf8z5r4zDjNBygP72FB0X1LOX9CC2NDuy4w5oHnowRrPJYpctlYi2os-h65pNOJTaIl80aIw">
            <a:extLst>
              <a:ext uri="{FF2B5EF4-FFF2-40B4-BE49-F238E27FC236}">
                <a16:creationId xmlns:a16="http://schemas.microsoft.com/office/drawing/2014/main" id="{0E09949A-F9B9-4371-B5C5-92E3CC827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78"/>
          <a:stretch/>
        </p:blipFill>
        <p:spPr bwMode="auto">
          <a:xfrm>
            <a:off x="4567564" y="3238605"/>
            <a:ext cx="3128636" cy="19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11C2-1A87-401F-8686-D972D989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0"/>
            <a:ext cx="6761100" cy="857400"/>
          </a:xfrm>
        </p:spPr>
        <p:txBody>
          <a:bodyPr/>
          <a:lstStyle/>
          <a:p>
            <a:r>
              <a:rPr lang="en-IN" dirty="0"/>
              <a:t>Dynamic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C79F-503D-4228-B14B-AE07D097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400"/>
            <a:ext cx="3242400" cy="39922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CE7C-98D4-4B26-AF85-E4366DD02C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F23E-70BA-4B11-981D-EA678D5FDF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37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5AAAD-0E7E-429E-9468-D1CF0D04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0"/>
            <a:ext cx="6761100" cy="857400"/>
          </a:xfrm>
        </p:spPr>
        <p:txBody>
          <a:bodyPr/>
          <a:lstStyle/>
          <a:p>
            <a:r>
              <a:rPr lang="en-IN" dirty="0"/>
              <a:t>Case Study: RRC ROV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BCCA3-5C4E-4B0F-8BBC-B3D3A7E3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400"/>
            <a:ext cx="3242400" cy="3992250"/>
          </a:xfrm>
        </p:spPr>
        <p:txBody>
          <a:bodyPr/>
          <a:lstStyle/>
          <a:p>
            <a:pPr fontAlgn="base">
              <a:buNone/>
            </a:pPr>
            <a:r>
              <a:rPr lang="en-IN" b="1" dirty="0"/>
              <a:t>RRC ROV I:</a:t>
            </a:r>
            <a:endParaRPr lang="en-IN" sz="1600" b="1" dirty="0"/>
          </a:p>
          <a:p>
            <a:pPr marL="285750" indent="-285750" fontAlgn="base"/>
            <a:r>
              <a:rPr lang="en-IN" sz="1600" dirty="0"/>
              <a:t>Designed by NTU.</a:t>
            </a:r>
          </a:p>
          <a:p>
            <a:pPr marL="285750" indent="-285750" fontAlgn="base"/>
            <a:r>
              <a:rPr lang="en-IN" sz="1600" dirty="0"/>
              <a:t>Used to perform underwater pipeline inspections such as locating pipe leakages or cracks.</a:t>
            </a:r>
          </a:p>
          <a:p>
            <a:pPr marL="285750" indent="-285750" fontAlgn="base"/>
            <a:r>
              <a:rPr lang="en-IN" sz="1600" dirty="0"/>
              <a:t>Accomplished with the operator focusing on inspection while ROV automatically tracks the pipeline.</a:t>
            </a:r>
          </a:p>
          <a:p>
            <a:pPr fontAlgn="base"/>
            <a:endParaRPr lang="en-IN" sz="1600" dirty="0"/>
          </a:p>
          <a:p>
            <a:endParaRPr lang="en-IN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F31CBD-0C67-4D85-8EFA-735BD561CD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1" y="857400"/>
            <a:ext cx="3245260" cy="3992250"/>
          </a:xfrm>
        </p:spPr>
        <p:txBody>
          <a:bodyPr/>
          <a:lstStyle/>
          <a:p>
            <a:pPr fontAlgn="base">
              <a:buNone/>
            </a:pPr>
            <a:r>
              <a:rPr lang="en-IN" b="1" dirty="0"/>
              <a:t>RRC ROV II:</a:t>
            </a:r>
          </a:p>
          <a:p>
            <a:pPr marL="285750" indent="-285750" fontAlgn="base"/>
            <a:r>
              <a:rPr lang="en-IN" sz="1600" dirty="0"/>
              <a:t>Has better intelligent control and more data collection.</a:t>
            </a:r>
          </a:p>
          <a:p>
            <a:pPr marL="285750" indent="-285750" fontAlgn="base"/>
            <a:r>
              <a:rPr lang="en-IN" sz="1600" dirty="0"/>
              <a:t>Slightly larger in size.</a:t>
            </a:r>
          </a:p>
          <a:p>
            <a:pPr marL="285750" indent="-285750" fontAlgn="base"/>
            <a:r>
              <a:rPr lang="en-IN" sz="1600" dirty="0"/>
              <a:t>Has an immersive 3-D graphical display and control assistance subsystems which give a simulated environment for the pilot.</a:t>
            </a:r>
          </a:p>
          <a:p>
            <a:pPr marL="285750" indent="-285750"/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802A4-2C26-40C1-8002-97E4AE8E1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2" descr="https://lh5.googleusercontent.com/ABFJck4azzFe8rMch5aDpVrykLbEwyTYorEs7mdv6oGVRdqKswQe3itTBjmplfrqtxzf9MV3C-hHqU7vBQhHswn-q5Pi1i8ozocWyPYc_RDAD7k4aa508rM7ZknNbeUg3yN2oVUodOw">
            <a:extLst>
              <a:ext uri="{FF2B5EF4-FFF2-40B4-BE49-F238E27FC236}">
                <a16:creationId xmlns:a16="http://schemas.microsoft.com/office/drawing/2014/main" id="{A4660459-E998-42E0-BD03-BF54FC3B0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22" y="3242472"/>
            <a:ext cx="1954156" cy="1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B77WqDBy2hvljCj9tME7m1DXfQrcEajAcz9Gq7tVz5rwfeuNJmyEZVfFT09Ts8lqZH0W8GT4ZA7UBbPUBSrG0Vgz97UoKaduxg0l53I-q0xYP46pocTukb5myX7URsXsc2DiELvs-0k">
            <a:extLst>
              <a:ext uri="{FF2B5EF4-FFF2-40B4-BE49-F238E27FC236}">
                <a16:creationId xmlns:a16="http://schemas.microsoft.com/office/drawing/2014/main" id="{43ADE1EA-5848-4B34-B59A-89885646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60" y="3237285"/>
            <a:ext cx="2010313" cy="148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5AAAD-0E7E-429E-9468-D1CF0D04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dirty="0"/>
              <a:t>Case Study: X4 AUV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BCCA3-5C4E-4B0F-8BBC-B3D3A7E3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400"/>
            <a:ext cx="3242400" cy="1950709"/>
          </a:xfrm>
        </p:spPr>
        <p:txBody>
          <a:bodyPr/>
          <a:lstStyle/>
          <a:p>
            <a:pPr marL="285750" indent="-285750"/>
            <a:r>
              <a:rPr lang="en-IN" sz="1800" b="1" dirty="0"/>
              <a:t>Former X4-AUV</a:t>
            </a:r>
            <a:r>
              <a:rPr lang="en-IN" sz="1800" dirty="0"/>
              <a:t>: Spherical hull in shape</a:t>
            </a:r>
          </a:p>
          <a:p>
            <a:pPr marL="285750" indent="-285750"/>
            <a:r>
              <a:rPr lang="en-IN" sz="1800" dirty="0"/>
              <a:t>Studied by Okamura</a:t>
            </a:r>
          </a:p>
          <a:p>
            <a:pPr marL="285750" indent="-285750"/>
            <a:r>
              <a:rPr lang="en-IN" sz="1800" dirty="0"/>
              <a:t>Only 4 thrusters used to control the vehicle</a:t>
            </a:r>
          </a:p>
          <a:p>
            <a:pPr marL="285750" indent="-285750"/>
            <a:r>
              <a:rPr lang="en-IN" sz="1800" dirty="0"/>
              <a:t>Has nonholonomic features</a:t>
            </a:r>
          </a:p>
          <a:p>
            <a:pPr marL="285750" indent="-285750"/>
            <a:endParaRPr lang="en-IN" sz="1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13D3E-E59E-4360-941C-6FE25D7FBE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1" y="857400"/>
            <a:ext cx="3242400" cy="1950709"/>
          </a:xfrm>
        </p:spPr>
        <p:txBody>
          <a:bodyPr/>
          <a:lstStyle/>
          <a:p>
            <a:pPr marL="285750" indent="-285750"/>
            <a:r>
              <a:rPr lang="en-IN" b="1" dirty="0"/>
              <a:t>Modified X4-AUV</a:t>
            </a:r>
            <a:r>
              <a:rPr lang="en-IN" dirty="0"/>
              <a:t>: Ellipsoidal in shape</a:t>
            </a:r>
          </a:p>
          <a:p>
            <a:pPr marL="285750" indent="-285750"/>
            <a:r>
              <a:rPr lang="en-IN" dirty="0"/>
              <a:t>Known to minimize the drag forces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802A4-2C26-40C1-8002-97E4AE8E1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38876-E950-4EC2-BB09-E8A91AD5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16" y="2808109"/>
            <a:ext cx="2865367" cy="1912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C2C5E-8AD1-4C0D-9927-5154EA8A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90" y="2808109"/>
            <a:ext cx="2129761" cy="16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5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3AEFD-0948-4D46-B425-D24E15CC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IN" dirty="0"/>
              <a:t>Critical Observations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39B81-DEBB-4EC8-8E8C-E4BF914F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7400"/>
            <a:ext cx="6761100" cy="3856650"/>
          </a:xfrm>
        </p:spPr>
        <p:txBody>
          <a:bodyPr/>
          <a:lstStyle/>
          <a:p>
            <a:pPr marL="342900" indent="-342900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FA03-8254-4288-AEE5-6312C4CD1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01108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270</Words>
  <Application>Microsoft Office PowerPoint</Application>
  <PresentationFormat>On-screen Show (16:9)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Dosis Light</vt:lpstr>
      <vt:lpstr>Titillium Web</vt:lpstr>
      <vt:lpstr>Arial</vt:lpstr>
      <vt:lpstr>Titillium Web Light</vt:lpstr>
      <vt:lpstr>Mowbray template</vt:lpstr>
      <vt:lpstr>Design and Developments in UUVs</vt:lpstr>
      <vt:lpstr>INTRODUCTION</vt:lpstr>
      <vt:lpstr>AUVs vs ROVs</vt:lpstr>
      <vt:lpstr>Factors affecting a UUV’s Design</vt:lpstr>
      <vt:lpstr>Kinematic Model</vt:lpstr>
      <vt:lpstr>Dynamic Model</vt:lpstr>
      <vt:lpstr>Case Study: RRC ROV</vt:lpstr>
      <vt:lpstr>Case Study: X4 AUV</vt:lpstr>
      <vt:lpstr>Critical Observations</vt:lpstr>
      <vt:lpstr>Conclusion and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Developments in UUVs</dc:title>
  <dc:creator>Kaushal</dc:creator>
  <cp:lastModifiedBy>Kaushal Kisshor</cp:lastModifiedBy>
  <cp:revision>17</cp:revision>
  <dcterms:modified xsi:type="dcterms:W3CDTF">2017-11-22T23:21:19Z</dcterms:modified>
</cp:coreProperties>
</file>