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edite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760"/>
            <a:ext cx="2794000" cy="4203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743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Sample Heading 1</a:t>
            </a:r>
          </a:p>
          <a:p>
            <a:pPr>
              <a:defRPr sz="1600"/>
            </a:pPr>
            <a:r>
              <a:t>Sample Subheading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edited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760"/>
            <a:ext cx="2514600" cy="375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743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Sample Heading 2</a:t>
            </a:r>
          </a:p>
          <a:p>
            <a:pPr>
              <a:defRPr sz="1600"/>
            </a:pPr>
            <a:r>
              <a:t>Sample Subheading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edite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760"/>
            <a:ext cx="4203700" cy="2806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743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Sample Heading 3</a:t>
            </a:r>
          </a:p>
          <a:p>
            <a:pPr>
              <a:defRPr sz="1600"/>
            </a:pPr>
            <a:r>
              <a:t>Sample Subheading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edite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760"/>
            <a:ext cx="2908300" cy="4356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743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Sample Heading 4</a:t>
            </a:r>
          </a:p>
          <a:p>
            <a:pPr>
              <a:defRPr sz="1600"/>
            </a:pPr>
            <a:r>
              <a:t>Sample Subheading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-edited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08760"/>
            <a:ext cx="2374900" cy="158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2743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Sample Heading 5</a:t>
            </a:r>
          </a:p>
          <a:p>
            <a:pPr>
              <a:defRPr sz="1600"/>
            </a:pPr>
            <a:r>
              <a:t>Sample Subheading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