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aughn Golding" userId="d89f76bd8b861e85" providerId="LiveId" clId="{692B9D71-A84C-43A2-AE39-6318B99B44E1}"/>
    <pc:docChg chg="undo custSel addSld delSld modSld sldOrd modMainMaster">
      <pc:chgData name="Kevaughn Golding" userId="d89f76bd8b861e85" providerId="LiveId" clId="{692B9D71-A84C-43A2-AE39-6318B99B44E1}" dt="2022-06-06T13:51:19.208" v="377"/>
      <pc:docMkLst>
        <pc:docMk/>
      </pc:docMkLst>
      <pc:sldChg chg="modSp new mod modTransition">
        <pc:chgData name="Kevaughn Golding" userId="d89f76bd8b861e85" providerId="LiveId" clId="{692B9D71-A84C-43A2-AE39-6318B99B44E1}" dt="2022-06-06T13:38:05.569" v="324"/>
        <pc:sldMkLst>
          <pc:docMk/>
          <pc:sldMk cId="3725341575" sldId="256"/>
        </pc:sldMkLst>
        <pc:spChg chg="mod">
          <ac:chgData name="Kevaughn Golding" userId="d89f76bd8b861e85" providerId="LiveId" clId="{692B9D71-A84C-43A2-AE39-6318B99B44E1}" dt="2022-06-06T13:36:32.480" v="320" actId="207"/>
          <ac:spMkLst>
            <pc:docMk/>
            <pc:sldMk cId="3725341575" sldId="256"/>
            <ac:spMk id="2" creationId="{D3AD540A-8475-30AF-C572-64EFC7C2B633}"/>
          </ac:spMkLst>
        </pc:spChg>
        <pc:spChg chg="mod">
          <ac:chgData name="Kevaughn Golding" userId="d89f76bd8b861e85" providerId="LiveId" clId="{692B9D71-A84C-43A2-AE39-6318B99B44E1}" dt="2022-06-06T13:37:12.808" v="323" actId="207"/>
          <ac:spMkLst>
            <pc:docMk/>
            <pc:sldMk cId="3725341575" sldId="256"/>
            <ac:spMk id="3" creationId="{F594F3AD-744E-768B-BB24-5B8CC9E34D40}"/>
          </ac:spMkLst>
        </pc:spChg>
      </pc:sldChg>
      <pc:sldChg chg="modSp new del mod">
        <pc:chgData name="Kevaughn Golding" userId="d89f76bd8b861e85" providerId="LiveId" clId="{692B9D71-A84C-43A2-AE39-6318B99B44E1}" dt="2022-06-06T13:16:48.659" v="166" actId="47"/>
        <pc:sldMkLst>
          <pc:docMk/>
          <pc:sldMk cId="329724249" sldId="257"/>
        </pc:sldMkLst>
        <pc:spChg chg="mod">
          <ac:chgData name="Kevaughn Golding" userId="d89f76bd8b861e85" providerId="LiveId" clId="{692B9D71-A84C-43A2-AE39-6318B99B44E1}" dt="2022-06-06T13:08:10.823" v="134" actId="14100"/>
          <ac:spMkLst>
            <pc:docMk/>
            <pc:sldMk cId="329724249" sldId="257"/>
            <ac:spMk id="2" creationId="{DE07A006-07DD-4B35-A127-B9BC5D81BDB0}"/>
          </ac:spMkLst>
        </pc:spChg>
        <pc:spChg chg="mod">
          <ac:chgData name="Kevaughn Golding" userId="d89f76bd8b861e85" providerId="LiveId" clId="{692B9D71-A84C-43A2-AE39-6318B99B44E1}" dt="2022-06-06T13:13:53.861" v="149" actId="20577"/>
          <ac:spMkLst>
            <pc:docMk/>
            <pc:sldMk cId="329724249" sldId="257"/>
            <ac:spMk id="3" creationId="{9C926B30-5A18-1556-0935-E0EAA379DFB1}"/>
          </ac:spMkLst>
        </pc:spChg>
      </pc:sldChg>
      <pc:sldChg chg="new del">
        <pc:chgData name="Kevaughn Golding" userId="d89f76bd8b861e85" providerId="LiveId" clId="{692B9D71-A84C-43A2-AE39-6318B99B44E1}" dt="2022-06-06T13:03:43.825" v="86" actId="47"/>
        <pc:sldMkLst>
          <pc:docMk/>
          <pc:sldMk cId="2501234722" sldId="257"/>
        </pc:sldMkLst>
      </pc:sldChg>
      <pc:sldChg chg="modSp add del">
        <pc:chgData name="Kevaughn Golding" userId="d89f76bd8b861e85" providerId="LiveId" clId="{692B9D71-A84C-43A2-AE39-6318B99B44E1}" dt="2022-06-06T13:13:25.284" v="146" actId="47"/>
        <pc:sldMkLst>
          <pc:docMk/>
          <pc:sldMk cId="1423479746" sldId="258"/>
        </pc:sldMkLst>
        <pc:spChg chg="mod">
          <ac:chgData name="Kevaughn Golding" userId="d89f76bd8b861e85" providerId="LiveId" clId="{692B9D71-A84C-43A2-AE39-6318B99B44E1}" dt="2022-06-06T13:05:30.608" v="100"/>
          <ac:spMkLst>
            <pc:docMk/>
            <pc:sldMk cId="1423479746" sldId="258"/>
            <ac:spMk id="2" creationId="{DE07A006-07DD-4B35-A127-B9BC5D81BDB0}"/>
          </ac:spMkLst>
        </pc:spChg>
        <pc:spChg chg="mod">
          <ac:chgData name="Kevaughn Golding" userId="d89f76bd8b861e85" providerId="LiveId" clId="{692B9D71-A84C-43A2-AE39-6318B99B44E1}" dt="2022-06-06T13:05:30.608" v="100"/>
          <ac:spMkLst>
            <pc:docMk/>
            <pc:sldMk cId="1423479746" sldId="258"/>
            <ac:spMk id="3" creationId="{9C926B30-5A18-1556-0935-E0EAA379DFB1}"/>
          </ac:spMkLst>
        </pc:spChg>
      </pc:sldChg>
      <pc:sldChg chg="modSp new mod modTransition modAnim">
        <pc:chgData name="Kevaughn Golding" userId="d89f76bd8b861e85" providerId="LiveId" clId="{692B9D71-A84C-43A2-AE39-6318B99B44E1}" dt="2022-06-06T13:51:07.849" v="374"/>
        <pc:sldMkLst>
          <pc:docMk/>
          <pc:sldMk cId="2230393919" sldId="258"/>
        </pc:sldMkLst>
        <pc:spChg chg="mod">
          <ac:chgData name="Kevaughn Golding" userId="d89f76bd8b861e85" providerId="LiveId" clId="{692B9D71-A84C-43A2-AE39-6318B99B44E1}" dt="2022-06-06T13:48:25.370" v="347" actId="13926"/>
          <ac:spMkLst>
            <pc:docMk/>
            <pc:sldMk cId="2230393919" sldId="258"/>
            <ac:spMk id="2" creationId="{79377309-6939-5131-1FA0-D21118FE49B0}"/>
          </ac:spMkLst>
        </pc:spChg>
        <pc:spChg chg="mod">
          <ac:chgData name="Kevaughn Golding" userId="d89f76bd8b861e85" providerId="LiveId" clId="{692B9D71-A84C-43A2-AE39-6318B99B44E1}" dt="2022-06-06T13:33:01.073" v="307" actId="207"/>
          <ac:spMkLst>
            <pc:docMk/>
            <pc:sldMk cId="2230393919" sldId="258"/>
            <ac:spMk id="3" creationId="{009514D9-4F43-84AA-7B67-62BCAEB082FA}"/>
          </ac:spMkLst>
        </pc:spChg>
      </pc:sldChg>
      <pc:sldChg chg="new del">
        <pc:chgData name="Kevaughn Golding" userId="d89f76bd8b861e85" providerId="LiveId" clId="{692B9D71-A84C-43A2-AE39-6318B99B44E1}" dt="2022-06-06T13:14:55.308" v="155" actId="680"/>
        <pc:sldMkLst>
          <pc:docMk/>
          <pc:sldMk cId="1665954942" sldId="259"/>
        </pc:sldMkLst>
      </pc:sldChg>
      <pc:sldChg chg="modSp new mod ord modTransition modAnim">
        <pc:chgData name="Kevaughn Golding" userId="d89f76bd8b861e85" providerId="LiveId" clId="{692B9D71-A84C-43A2-AE39-6318B99B44E1}" dt="2022-06-06T13:50:59.352" v="372"/>
        <pc:sldMkLst>
          <pc:docMk/>
          <pc:sldMk cId="2469037850" sldId="259"/>
        </pc:sldMkLst>
        <pc:spChg chg="mod">
          <ac:chgData name="Kevaughn Golding" userId="d89f76bd8b861e85" providerId="LiveId" clId="{692B9D71-A84C-43A2-AE39-6318B99B44E1}" dt="2022-06-06T13:48:02.534" v="340" actId="14861"/>
          <ac:spMkLst>
            <pc:docMk/>
            <pc:sldMk cId="2469037850" sldId="259"/>
            <ac:spMk id="2" creationId="{B1AB04CF-4B6C-5C1A-5895-FF2B601F5E79}"/>
          </ac:spMkLst>
        </pc:spChg>
        <pc:spChg chg="mod">
          <ac:chgData name="Kevaughn Golding" userId="d89f76bd8b861e85" providerId="LiveId" clId="{692B9D71-A84C-43A2-AE39-6318B99B44E1}" dt="2022-06-06T13:31:07.263" v="305" actId="20577"/>
          <ac:spMkLst>
            <pc:docMk/>
            <pc:sldMk cId="2469037850" sldId="259"/>
            <ac:spMk id="3" creationId="{7C35EEE0-B6B6-9E50-57F6-8798C6678BC1}"/>
          </ac:spMkLst>
        </pc:spChg>
      </pc:sldChg>
      <pc:sldChg chg="modSp add del">
        <pc:chgData name="Kevaughn Golding" userId="d89f76bd8b861e85" providerId="LiveId" clId="{692B9D71-A84C-43A2-AE39-6318B99B44E1}" dt="2022-06-06T13:13:22.388" v="142" actId="47"/>
        <pc:sldMkLst>
          <pc:docMk/>
          <pc:sldMk cId="3594098115" sldId="259"/>
        </pc:sldMkLst>
        <pc:spChg chg="mod">
          <ac:chgData name="Kevaughn Golding" userId="d89f76bd8b861e85" providerId="LiveId" clId="{692B9D71-A84C-43A2-AE39-6318B99B44E1}" dt="2022-06-06T13:05:30.608" v="100"/>
          <ac:spMkLst>
            <pc:docMk/>
            <pc:sldMk cId="3594098115" sldId="259"/>
            <ac:spMk id="2" creationId="{DE07A006-07DD-4B35-A127-B9BC5D81BDB0}"/>
          </ac:spMkLst>
        </pc:spChg>
        <pc:spChg chg="mod">
          <ac:chgData name="Kevaughn Golding" userId="d89f76bd8b861e85" providerId="LiveId" clId="{692B9D71-A84C-43A2-AE39-6318B99B44E1}" dt="2022-06-06T13:05:30.608" v="100"/>
          <ac:spMkLst>
            <pc:docMk/>
            <pc:sldMk cId="3594098115" sldId="259"/>
            <ac:spMk id="3" creationId="{9C926B30-5A18-1556-0935-E0EAA379DFB1}"/>
          </ac:spMkLst>
        </pc:spChg>
      </pc:sldChg>
      <pc:sldChg chg="modSp add del">
        <pc:chgData name="Kevaughn Golding" userId="d89f76bd8b861e85" providerId="LiveId" clId="{692B9D71-A84C-43A2-AE39-6318B99B44E1}" dt="2022-06-06T13:13:23.782" v="143" actId="47"/>
        <pc:sldMkLst>
          <pc:docMk/>
          <pc:sldMk cId="238345292" sldId="260"/>
        </pc:sldMkLst>
        <pc:spChg chg="mod">
          <ac:chgData name="Kevaughn Golding" userId="d89f76bd8b861e85" providerId="LiveId" clId="{692B9D71-A84C-43A2-AE39-6318B99B44E1}" dt="2022-06-06T13:05:30.608" v="100"/>
          <ac:spMkLst>
            <pc:docMk/>
            <pc:sldMk cId="238345292" sldId="260"/>
            <ac:spMk id="2" creationId="{DE07A006-07DD-4B35-A127-B9BC5D81BDB0}"/>
          </ac:spMkLst>
        </pc:spChg>
        <pc:spChg chg="mod">
          <ac:chgData name="Kevaughn Golding" userId="d89f76bd8b861e85" providerId="LiveId" clId="{692B9D71-A84C-43A2-AE39-6318B99B44E1}" dt="2022-06-06T13:05:30.608" v="100"/>
          <ac:spMkLst>
            <pc:docMk/>
            <pc:sldMk cId="238345292" sldId="260"/>
            <ac:spMk id="3" creationId="{9C926B30-5A18-1556-0935-E0EAA379DFB1}"/>
          </ac:spMkLst>
        </pc:spChg>
      </pc:sldChg>
      <pc:sldChg chg="addSp modSp new mod modTransition modAnim">
        <pc:chgData name="Kevaughn Golding" userId="d89f76bd8b861e85" providerId="LiveId" clId="{692B9D71-A84C-43A2-AE39-6318B99B44E1}" dt="2022-06-06T13:51:11.144" v="375"/>
        <pc:sldMkLst>
          <pc:docMk/>
          <pc:sldMk cId="1270595019" sldId="260"/>
        </pc:sldMkLst>
        <pc:spChg chg="mod">
          <ac:chgData name="Kevaughn Golding" userId="d89f76bd8b861e85" providerId="LiveId" clId="{692B9D71-A84C-43A2-AE39-6318B99B44E1}" dt="2022-06-06T13:18:52.693" v="179"/>
          <ac:spMkLst>
            <pc:docMk/>
            <pc:sldMk cId="1270595019" sldId="260"/>
            <ac:spMk id="2" creationId="{06CDF186-B0B3-6D97-1ADD-C9349D11124D}"/>
          </ac:spMkLst>
        </pc:spChg>
        <pc:spChg chg="mod">
          <ac:chgData name="Kevaughn Golding" userId="d89f76bd8b861e85" providerId="LiveId" clId="{692B9D71-A84C-43A2-AE39-6318B99B44E1}" dt="2022-06-06T13:35:38.984" v="310" actId="207"/>
          <ac:spMkLst>
            <pc:docMk/>
            <pc:sldMk cId="1270595019" sldId="260"/>
            <ac:spMk id="3" creationId="{1E2DF9C1-52F4-A4F6-BC33-084537946ED0}"/>
          </ac:spMkLst>
        </pc:spChg>
        <pc:spChg chg="add mod">
          <ac:chgData name="Kevaughn Golding" userId="d89f76bd8b861e85" providerId="LiveId" clId="{692B9D71-A84C-43A2-AE39-6318B99B44E1}" dt="2022-06-06T13:22:50.039" v="241" actId="1076"/>
          <ac:spMkLst>
            <pc:docMk/>
            <pc:sldMk cId="1270595019" sldId="260"/>
            <ac:spMk id="4" creationId="{C51B5C41-90B0-BBCB-0093-32AE2585524E}"/>
          </ac:spMkLst>
        </pc:spChg>
      </pc:sldChg>
      <pc:sldChg chg="modSp add del">
        <pc:chgData name="Kevaughn Golding" userId="d89f76bd8b861e85" providerId="LiveId" clId="{692B9D71-A84C-43A2-AE39-6318B99B44E1}" dt="2022-06-06T13:13:24.405" v="144" actId="47"/>
        <pc:sldMkLst>
          <pc:docMk/>
          <pc:sldMk cId="571468781" sldId="261"/>
        </pc:sldMkLst>
        <pc:spChg chg="mod">
          <ac:chgData name="Kevaughn Golding" userId="d89f76bd8b861e85" providerId="LiveId" clId="{692B9D71-A84C-43A2-AE39-6318B99B44E1}" dt="2022-06-06T13:05:30.608" v="100"/>
          <ac:spMkLst>
            <pc:docMk/>
            <pc:sldMk cId="571468781" sldId="261"/>
            <ac:spMk id="2" creationId="{DE07A006-07DD-4B35-A127-B9BC5D81BDB0}"/>
          </ac:spMkLst>
        </pc:spChg>
        <pc:spChg chg="mod">
          <ac:chgData name="Kevaughn Golding" userId="d89f76bd8b861e85" providerId="LiveId" clId="{692B9D71-A84C-43A2-AE39-6318B99B44E1}" dt="2022-06-06T13:05:30.608" v="100"/>
          <ac:spMkLst>
            <pc:docMk/>
            <pc:sldMk cId="571468781" sldId="261"/>
            <ac:spMk id="3" creationId="{9C926B30-5A18-1556-0935-E0EAA379DFB1}"/>
          </ac:spMkLst>
        </pc:spChg>
      </pc:sldChg>
      <pc:sldChg chg="addSp modSp new mod modTransition modAnim">
        <pc:chgData name="Kevaughn Golding" userId="d89f76bd8b861e85" providerId="LiveId" clId="{692B9D71-A84C-43A2-AE39-6318B99B44E1}" dt="2022-06-06T13:51:13.911" v="376"/>
        <pc:sldMkLst>
          <pc:docMk/>
          <pc:sldMk cId="3132214698" sldId="261"/>
        </pc:sldMkLst>
        <pc:spChg chg="mod">
          <ac:chgData name="Kevaughn Golding" userId="d89f76bd8b861e85" providerId="LiveId" clId="{692B9D71-A84C-43A2-AE39-6318B99B44E1}" dt="2022-06-06T13:23:27.789" v="243"/>
          <ac:spMkLst>
            <pc:docMk/>
            <pc:sldMk cId="3132214698" sldId="261"/>
            <ac:spMk id="2" creationId="{459E0675-66B3-8D42-94BD-1297EDCC655E}"/>
          </ac:spMkLst>
        </pc:spChg>
        <pc:spChg chg="mod">
          <ac:chgData name="Kevaughn Golding" userId="d89f76bd8b861e85" providerId="LiveId" clId="{692B9D71-A84C-43A2-AE39-6318B99B44E1}" dt="2022-06-06T13:34:40.402" v="308" actId="313"/>
          <ac:spMkLst>
            <pc:docMk/>
            <pc:sldMk cId="3132214698" sldId="261"/>
            <ac:spMk id="3" creationId="{218829EB-D9D4-1C9D-2878-5F015A7B531F}"/>
          </ac:spMkLst>
        </pc:spChg>
        <pc:spChg chg="add mod">
          <ac:chgData name="Kevaughn Golding" userId="d89f76bd8b861e85" providerId="LiveId" clId="{692B9D71-A84C-43A2-AE39-6318B99B44E1}" dt="2022-06-06T13:35:10.928" v="309" actId="207"/>
          <ac:spMkLst>
            <pc:docMk/>
            <pc:sldMk cId="3132214698" sldId="261"/>
            <ac:spMk id="4" creationId="{19312CB0-7B04-DCDD-81EE-7AD7DC038632}"/>
          </ac:spMkLst>
        </pc:spChg>
      </pc:sldChg>
      <pc:sldChg chg="modSp new mod modTransition modAnim">
        <pc:chgData name="Kevaughn Golding" userId="d89f76bd8b861e85" providerId="LiveId" clId="{692B9D71-A84C-43A2-AE39-6318B99B44E1}" dt="2022-06-06T13:51:19.208" v="377"/>
        <pc:sldMkLst>
          <pc:docMk/>
          <pc:sldMk cId="803490661" sldId="262"/>
        </pc:sldMkLst>
        <pc:spChg chg="mod">
          <ac:chgData name="Kevaughn Golding" userId="d89f76bd8b861e85" providerId="LiveId" clId="{692B9D71-A84C-43A2-AE39-6318B99B44E1}" dt="2022-06-06T13:26:02.665" v="262"/>
          <ac:spMkLst>
            <pc:docMk/>
            <pc:sldMk cId="803490661" sldId="262"/>
            <ac:spMk id="2" creationId="{C2267E09-F0E9-7CDF-5929-4CB28D1BB687}"/>
          </ac:spMkLst>
        </pc:spChg>
        <pc:spChg chg="mod">
          <ac:chgData name="Kevaughn Golding" userId="d89f76bd8b861e85" providerId="LiveId" clId="{692B9D71-A84C-43A2-AE39-6318B99B44E1}" dt="2022-06-06T13:39:17.296" v="332" actId="207"/>
          <ac:spMkLst>
            <pc:docMk/>
            <pc:sldMk cId="803490661" sldId="262"/>
            <ac:spMk id="3" creationId="{9FE4F74A-49D8-C237-9402-7365DC6D77D4}"/>
          </ac:spMkLst>
        </pc:spChg>
      </pc:sldChg>
      <pc:sldChg chg="modSp add del">
        <pc:chgData name="Kevaughn Golding" userId="d89f76bd8b861e85" providerId="LiveId" clId="{692B9D71-A84C-43A2-AE39-6318B99B44E1}" dt="2022-06-06T13:13:24.871" v="145" actId="47"/>
        <pc:sldMkLst>
          <pc:docMk/>
          <pc:sldMk cId="1777814812" sldId="262"/>
        </pc:sldMkLst>
        <pc:spChg chg="mod">
          <ac:chgData name="Kevaughn Golding" userId="d89f76bd8b861e85" providerId="LiveId" clId="{692B9D71-A84C-43A2-AE39-6318B99B44E1}" dt="2022-06-06T13:05:30.608" v="100"/>
          <ac:spMkLst>
            <pc:docMk/>
            <pc:sldMk cId="1777814812" sldId="262"/>
            <ac:spMk id="2" creationId="{DE07A006-07DD-4B35-A127-B9BC5D81BDB0}"/>
          </ac:spMkLst>
        </pc:spChg>
        <pc:spChg chg="mod">
          <ac:chgData name="Kevaughn Golding" userId="d89f76bd8b861e85" providerId="LiveId" clId="{692B9D71-A84C-43A2-AE39-6318B99B44E1}" dt="2022-06-06T13:05:30.608" v="100"/>
          <ac:spMkLst>
            <pc:docMk/>
            <pc:sldMk cId="1777814812" sldId="262"/>
            <ac:spMk id="3" creationId="{9C926B30-5A18-1556-0935-E0EAA379DFB1}"/>
          </ac:spMkLst>
        </pc:spChg>
      </pc:sldChg>
      <pc:sldChg chg="modSp new mod modTransition">
        <pc:chgData name="Kevaughn Golding" userId="d89f76bd8b861e85" providerId="LiveId" clId="{692B9D71-A84C-43A2-AE39-6318B99B44E1}" dt="2022-06-06T13:38:47.903" v="330"/>
        <pc:sldMkLst>
          <pc:docMk/>
          <pc:sldMk cId="1928526578" sldId="263"/>
        </pc:sldMkLst>
        <pc:spChg chg="mod">
          <ac:chgData name="Kevaughn Golding" userId="d89f76bd8b861e85" providerId="LiveId" clId="{692B9D71-A84C-43A2-AE39-6318B99B44E1}" dt="2022-06-06T13:27:01.412" v="276" actId="20577"/>
          <ac:spMkLst>
            <pc:docMk/>
            <pc:sldMk cId="1928526578" sldId="263"/>
            <ac:spMk id="2" creationId="{E4A80D6D-45C3-5CBF-EB3A-1EA3AA047DEF}"/>
          </ac:spMkLst>
        </pc:spChg>
        <pc:spChg chg="mod">
          <ac:chgData name="Kevaughn Golding" userId="d89f76bd8b861e85" providerId="LiveId" clId="{692B9D71-A84C-43A2-AE39-6318B99B44E1}" dt="2022-06-06T13:30:02.422" v="300" actId="115"/>
          <ac:spMkLst>
            <pc:docMk/>
            <pc:sldMk cId="1928526578" sldId="263"/>
            <ac:spMk id="3" creationId="{FF79023F-F5A4-0D1B-8BA5-E9003F823F00}"/>
          </ac:spMkLst>
        </pc:spChg>
      </pc:sldChg>
      <pc:sldMasterChg chg="modSldLayout">
        <pc:chgData name="Kevaughn Golding" userId="d89f76bd8b861e85" providerId="LiveId" clId="{692B9D71-A84C-43A2-AE39-6318B99B44E1}" dt="2022-06-06T13:18:10.480" v="174" actId="2711"/>
        <pc:sldMasterMkLst>
          <pc:docMk/>
          <pc:sldMasterMk cId="451365989" sldId="2147483696"/>
        </pc:sldMasterMkLst>
        <pc:sldLayoutChg chg="modSp">
          <pc:chgData name="Kevaughn Golding" userId="d89f76bd8b861e85" providerId="LiveId" clId="{692B9D71-A84C-43A2-AE39-6318B99B44E1}" dt="2022-06-06T13:18:10.480" v="174" actId="2711"/>
          <pc:sldLayoutMkLst>
            <pc:docMk/>
            <pc:sldMasterMk cId="451365989" sldId="2147483696"/>
            <pc:sldLayoutMk cId="4158144295" sldId="2147483698"/>
          </pc:sldLayoutMkLst>
          <pc:spChg chg="mod">
            <ac:chgData name="Kevaughn Golding" userId="d89f76bd8b861e85" providerId="LiveId" clId="{692B9D71-A84C-43A2-AE39-6318B99B44E1}" dt="2022-06-06T13:13:06.442" v="141" actId="2711"/>
            <ac:spMkLst>
              <pc:docMk/>
              <pc:sldMasterMk cId="451365989" sldId="2147483696"/>
              <pc:sldLayoutMk cId="4158144295" sldId="2147483698"/>
              <ac:spMk id="2" creationId="{00000000-0000-0000-0000-000000000000}"/>
            </ac:spMkLst>
          </pc:spChg>
          <pc:spChg chg="mod">
            <ac:chgData name="Kevaughn Golding" userId="d89f76bd8b861e85" providerId="LiveId" clId="{692B9D71-A84C-43A2-AE39-6318B99B44E1}" dt="2022-06-06T13:18:10.480" v="174" actId="2711"/>
            <ac:spMkLst>
              <pc:docMk/>
              <pc:sldMasterMk cId="451365989" sldId="2147483696"/>
              <pc:sldLayoutMk cId="4158144295" sldId="2147483698"/>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0DED0-EC9F-4C46-A22D-5B0FB55D040E}"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A0DE0-431B-497C-81C6-1BB43DB7C4D9}" type="slidenum">
              <a:rPr lang="en-US" smtClean="0"/>
              <a:t>‹#›</a:t>
            </a:fld>
            <a:endParaRPr lang="en-US"/>
          </a:p>
        </p:txBody>
      </p:sp>
    </p:spTree>
    <p:extLst>
      <p:ext uri="{BB962C8B-B14F-4D97-AF65-F5344CB8AC3E}">
        <p14:creationId xmlns:p14="http://schemas.microsoft.com/office/powerpoint/2010/main" val="4251949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18988114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41616-26C6-4E43-AEBB-46C4D844A788}"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64018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41673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4154354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193174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2113118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1835456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98920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347462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chor="ct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415814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41616-26C6-4E43-AEBB-46C4D844A788}"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268281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441616-26C6-4E43-AEBB-46C4D844A788}"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205663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441616-26C6-4E43-AEBB-46C4D844A788}"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17579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441616-26C6-4E43-AEBB-46C4D844A788}"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227556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441616-26C6-4E43-AEBB-46C4D844A788}"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421102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41616-26C6-4E43-AEBB-46C4D844A788}"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375065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41616-26C6-4E43-AEBB-46C4D844A788}"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0A521-C9AD-4C36-92E5-501A23C3B3A3}" type="slidenum">
              <a:rPr lang="en-US" smtClean="0"/>
              <a:t>‹#›</a:t>
            </a:fld>
            <a:endParaRPr lang="en-US"/>
          </a:p>
        </p:txBody>
      </p:sp>
    </p:spTree>
    <p:extLst>
      <p:ext uri="{BB962C8B-B14F-4D97-AF65-F5344CB8AC3E}">
        <p14:creationId xmlns:p14="http://schemas.microsoft.com/office/powerpoint/2010/main" val="53397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441616-26C6-4E43-AEBB-46C4D844A788}" type="datetimeFigureOut">
              <a:rPr lang="en-US" smtClean="0"/>
              <a:t>6/6/2022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D0A521-C9AD-4C36-92E5-501A23C3B3A3}" type="slidenum">
              <a:rPr lang="en-US" smtClean="0"/>
              <a:t>‹#›</a:t>
            </a:fld>
            <a:endParaRPr lang="en-US"/>
          </a:p>
        </p:txBody>
      </p:sp>
    </p:spTree>
    <p:extLst>
      <p:ext uri="{BB962C8B-B14F-4D97-AF65-F5344CB8AC3E}">
        <p14:creationId xmlns:p14="http://schemas.microsoft.com/office/powerpoint/2010/main" val="4513659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eelingpeaky.com/9-principles-of-good-web-design/#:%7E:text=An%20effective%20website%20design%20should,contribute%20to%20good%20website%20desi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540A-8475-30AF-C572-64EFC7C2B633}"/>
              </a:ext>
            </a:extLst>
          </p:cNvPr>
          <p:cNvSpPr>
            <a:spLocks noGrp="1"/>
          </p:cNvSpPr>
          <p:nvPr>
            <p:ph type="ctrTitle"/>
          </p:nvPr>
        </p:nvSpPr>
        <p:spPr/>
        <p:txBody>
          <a:bodyPr/>
          <a:lstStyle/>
          <a:p>
            <a:pPr algn="ctr"/>
            <a:r>
              <a:rPr lang="en-JM" dirty="0"/>
              <a:t>the FIVE characteristics of </a:t>
            </a:r>
            <a:r>
              <a:rPr lang="en-JM" dirty="0">
                <a:solidFill>
                  <a:srgbClr val="FFFF00"/>
                </a:solidFill>
              </a:rPr>
              <a:t>effective website design</a:t>
            </a:r>
            <a:endParaRPr lang="en-US" dirty="0">
              <a:solidFill>
                <a:srgbClr val="FFFF00"/>
              </a:solidFill>
            </a:endParaRPr>
          </a:p>
        </p:txBody>
      </p:sp>
      <p:sp>
        <p:nvSpPr>
          <p:cNvPr id="3" name="Subtitle 2">
            <a:extLst>
              <a:ext uri="{FF2B5EF4-FFF2-40B4-BE49-F238E27FC236}">
                <a16:creationId xmlns:a16="http://schemas.microsoft.com/office/drawing/2014/main" id="{F594F3AD-744E-768B-BB24-5B8CC9E34D40}"/>
              </a:ext>
            </a:extLst>
          </p:cNvPr>
          <p:cNvSpPr>
            <a:spLocks noGrp="1"/>
          </p:cNvSpPr>
          <p:nvPr>
            <p:ph type="subTitle" idx="1"/>
          </p:nvPr>
        </p:nvSpPr>
        <p:spPr>
          <a:xfrm>
            <a:off x="3962399" y="4574268"/>
            <a:ext cx="7197726" cy="1405467"/>
          </a:xfrm>
        </p:spPr>
        <p:txBody>
          <a:bodyPr/>
          <a:lstStyle/>
          <a:p>
            <a:pPr algn="ctr"/>
            <a:r>
              <a:rPr lang="en-US" dirty="0"/>
              <a:t>Created By: </a:t>
            </a:r>
            <a:r>
              <a:rPr lang="en-US" dirty="0">
                <a:solidFill>
                  <a:srgbClr val="FFFF00"/>
                </a:solidFill>
              </a:rPr>
              <a:t>Kevaughn Golding</a:t>
            </a:r>
          </a:p>
          <a:p>
            <a:pPr algn="ctr"/>
            <a:r>
              <a:rPr lang="en-US" dirty="0"/>
              <a:t>Due date: </a:t>
            </a:r>
            <a:r>
              <a:rPr lang="en-US" dirty="0">
                <a:solidFill>
                  <a:srgbClr val="FFFF00"/>
                </a:solidFill>
              </a:rPr>
              <a:t>06/09/2022</a:t>
            </a:r>
          </a:p>
          <a:p>
            <a:pPr algn="ctr"/>
            <a:r>
              <a:rPr lang="en-US" dirty="0"/>
              <a:t>Course Code: </a:t>
            </a:r>
            <a:r>
              <a:rPr lang="en-US" dirty="0">
                <a:solidFill>
                  <a:srgbClr val="FFFF00"/>
                </a:solidFill>
              </a:rPr>
              <a:t>ITT208</a:t>
            </a:r>
          </a:p>
        </p:txBody>
      </p:sp>
    </p:spTree>
    <p:extLst>
      <p:ext uri="{BB962C8B-B14F-4D97-AF65-F5344CB8AC3E}">
        <p14:creationId xmlns:p14="http://schemas.microsoft.com/office/powerpoint/2010/main" val="3725341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04CF-4B6C-5C1A-5895-FF2B601F5E79}"/>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US" dirty="0"/>
              <a:t>Content</a:t>
            </a:r>
          </a:p>
        </p:txBody>
      </p:sp>
      <p:sp>
        <p:nvSpPr>
          <p:cNvPr id="3" name="Content Placeholder 2">
            <a:extLst>
              <a:ext uri="{FF2B5EF4-FFF2-40B4-BE49-F238E27FC236}">
                <a16:creationId xmlns:a16="http://schemas.microsoft.com/office/drawing/2014/main" id="{7C35EEE0-B6B6-9E50-57F6-8798C6678BC1}"/>
              </a:ext>
            </a:extLst>
          </p:cNvPr>
          <p:cNvSpPr>
            <a:spLocks noGrp="1"/>
          </p:cNvSpPr>
          <p:nvPr>
            <p:ph idx="1"/>
          </p:nvPr>
        </p:nvSpPr>
        <p:spPr/>
        <p:txBody>
          <a:bodyPr/>
          <a:lstStyle/>
          <a:p>
            <a:r>
              <a:rPr lang="en-JM" dirty="0"/>
              <a:t>The quote “</a:t>
            </a:r>
            <a:r>
              <a:rPr lang="en-JM" dirty="0">
                <a:solidFill>
                  <a:srgbClr val="FFFF00"/>
                </a:solidFill>
              </a:rPr>
              <a:t>content is king</a:t>
            </a:r>
            <a:r>
              <a:rPr lang="en-JM" dirty="0"/>
              <a:t>” by Bill Gates stands true in web design. Effective content requires proper research into the website’s main audience and its purpose. It then requires careful selection of different media (such as videos and graphics) as well as the manner in which they will appear to visitors (Resource Techniques, 2019). Content must be high-calibre, pertinent and appealing. </a:t>
            </a:r>
          </a:p>
          <a:p>
            <a:r>
              <a:rPr lang="en-JM" dirty="0"/>
              <a:t>Due to the usually high volume of information presented on websites, content needs to be organized and prioritized in a way that will help users locate what they need quickly while improving Search Engine Optimization (SEO). Experts conclude that a website’s content is highly essential for its ranking in search engines (</a:t>
            </a:r>
            <a:r>
              <a:rPr lang="en-JM" dirty="0" err="1"/>
              <a:t>Textbroker</a:t>
            </a:r>
            <a:r>
              <a:rPr lang="en-JM" dirty="0"/>
              <a:t>, 2021).</a:t>
            </a:r>
            <a:endParaRPr lang="en-US" dirty="0"/>
          </a:p>
          <a:p>
            <a:pPr marL="0" indent="0">
              <a:buNone/>
            </a:pPr>
            <a:endParaRPr lang="en-US" dirty="0"/>
          </a:p>
        </p:txBody>
      </p:sp>
    </p:spTree>
    <p:extLst>
      <p:ext uri="{BB962C8B-B14F-4D97-AF65-F5344CB8AC3E}">
        <p14:creationId xmlns:p14="http://schemas.microsoft.com/office/powerpoint/2010/main" val="2469037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7309-6939-5131-1FA0-D21118FE49B0}"/>
              </a:ext>
            </a:extLst>
          </p:cNvPr>
          <p:cNvSpPr>
            <a:spLocks noGrp="1"/>
          </p:cNvSpPr>
          <p:nvPr>
            <p:ph type="title"/>
          </p:nvPr>
        </p:nvSpPr>
        <p:spPr/>
        <p:txBody>
          <a:bodyPr/>
          <a:lstStyle/>
          <a:p>
            <a:r>
              <a:rPr lang="en-US" dirty="0"/>
              <a:t>Visual Hierarchy</a:t>
            </a:r>
          </a:p>
        </p:txBody>
      </p:sp>
      <p:sp>
        <p:nvSpPr>
          <p:cNvPr id="3" name="Content Placeholder 2">
            <a:extLst>
              <a:ext uri="{FF2B5EF4-FFF2-40B4-BE49-F238E27FC236}">
                <a16:creationId xmlns:a16="http://schemas.microsoft.com/office/drawing/2014/main" id="{009514D9-4F43-84AA-7B67-62BCAEB082FA}"/>
              </a:ext>
            </a:extLst>
          </p:cNvPr>
          <p:cNvSpPr>
            <a:spLocks noGrp="1"/>
          </p:cNvSpPr>
          <p:nvPr>
            <p:ph idx="1"/>
          </p:nvPr>
        </p:nvSpPr>
        <p:spPr/>
        <p:txBody>
          <a:bodyPr/>
          <a:lstStyle/>
          <a:p>
            <a:r>
              <a:rPr lang="en-JM" dirty="0"/>
              <a:t>The positioning of elements in order of priority is another characteristic of effective web design. According to Marianne (2021), visual hierarchy may be achieved through visual contrast: size, </a:t>
            </a:r>
            <a:r>
              <a:rPr lang="en-JM" dirty="0">
                <a:solidFill>
                  <a:srgbClr val="FFFF00"/>
                </a:solidFill>
              </a:rPr>
              <a:t>colour</a:t>
            </a:r>
            <a:r>
              <a:rPr lang="en-JM" dirty="0"/>
              <a:t>, typography, whitespace and style. This feature is relevant as it establishes a main point for visitors to find the information they need the most. Balance is the key. </a:t>
            </a:r>
          </a:p>
          <a:p>
            <a:r>
              <a:rPr lang="en-JM" dirty="0"/>
              <a:t>Duckett (2011, pp. 467–468) outlines some of these features in their book: </a:t>
            </a:r>
          </a:p>
          <a:p>
            <a:pPr lvl="1"/>
            <a:r>
              <a:rPr lang="en-JM" dirty="0"/>
              <a:t>Size - the larger the element, the more attention it will grab. Essential for key points and headings. </a:t>
            </a:r>
          </a:p>
          <a:p>
            <a:pPr lvl="1"/>
            <a:r>
              <a:rPr lang="en-JM" dirty="0"/>
              <a:t>Colour - </a:t>
            </a:r>
            <a:r>
              <a:rPr lang="en-JM" dirty="0">
                <a:solidFill>
                  <a:srgbClr val="FFFF00"/>
                </a:solidFill>
              </a:rPr>
              <a:t>brighter areas</a:t>
            </a:r>
            <a:r>
              <a:rPr lang="en-JM" dirty="0"/>
              <a:t> are more attractive. Foreground and background colours must be appropriate. </a:t>
            </a:r>
          </a:p>
          <a:p>
            <a:pPr lvl="1"/>
            <a:r>
              <a:rPr lang="en-JM" dirty="0"/>
              <a:t>Imagery - the right image can tell more than a page of text. They often draw lots of attention.</a:t>
            </a:r>
            <a:endParaRPr lang="en-US" dirty="0"/>
          </a:p>
        </p:txBody>
      </p:sp>
    </p:spTree>
    <p:extLst>
      <p:ext uri="{BB962C8B-B14F-4D97-AF65-F5344CB8AC3E}">
        <p14:creationId xmlns:p14="http://schemas.microsoft.com/office/powerpoint/2010/main" val="223039391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F186-B0B3-6D97-1ADD-C9349D11124D}"/>
              </a:ext>
            </a:extLst>
          </p:cNvPr>
          <p:cNvSpPr>
            <a:spLocks noGrp="1"/>
          </p:cNvSpPr>
          <p:nvPr>
            <p:ph type="title"/>
          </p:nvPr>
        </p:nvSpPr>
        <p:spPr/>
        <p:txBody>
          <a:bodyPr/>
          <a:lstStyle/>
          <a:p>
            <a:r>
              <a:rPr lang="en-US" dirty="0"/>
              <a:t>Organization</a:t>
            </a:r>
          </a:p>
        </p:txBody>
      </p:sp>
      <p:sp>
        <p:nvSpPr>
          <p:cNvPr id="3" name="Content Placeholder 2">
            <a:extLst>
              <a:ext uri="{FF2B5EF4-FFF2-40B4-BE49-F238E27FC236}">
                <a16:creationId xmlns:a16="http://schemas.microsoft.com/office/drawing/2014/main" id="{1E2DF9C1-52F4-A4F6-BC33-084537946ED0}"/>
              </a:ext>
            </a:extLst>
          </p:cNvPr>
          <p:cNvSpPr>
            <a:spLocks noGrp="1"/>
          </p:cNvSpPr>
          <p:nvPr>
            <p:ph idx="1"/>
          </p:nvPr>
        </p:nvSpPr>
        <p:spPr/>
        <p:txBody>
          <a:bodyPr>
            <a:normAutofit/>
          </a:bodyPr>
          <a:lstStyle/>
          <a:p>
            <a:r>
              <a:rPr lang="en-JM" dirty="0"/>
              <a:t>This characteristic speaks to grouping related pieces of information together to make the website appear </a:t>
            </a:r>
            <a:r>
              <a:rPr lang="en-JM" dirty="0">
                <a:solidFill>
                  <a:srgbClr val="FFFF00"/>
                </a:solidFill>
              </a:rPr>
              <a:t>simpler</a:t>
            </a:r>
            <a:r>
              <a:rPr lang="en-JM" dirty="0"/>
              <a:t> and easy to understand. Similar visual styles can also be organized such that visitors are familiarized with a particular type of content (Duckett, 2011, p. 465). </a:t>
            </a:r>
          </a:p>
          <a:p>
            <a:r>
              <a:rPr lang="en-JM" dirty="0"/>
              <a:t>Marianne (2021) outlines two notable methods of organization: </a:t>
            </a:r>
          </a:p>
          <a:p>
            <a:pPr lvl="1"/>
            <a:r>
              <a:rPr lang="en-JM" dirty="0"/>
              <a:t>Grid-based Layout - this structure helps to align elements on the webpage and lays out content in a fixed, grid formation with well-adjusted columns and sections. </a:t>
            </a:r>
          </a:p>
          <a:p>
            <a:pPr lvl="1"/>
            <a:r>
              <a:rPr lang="en-JM" dirty="0"/>
              <a:t>F-shaped pattern - eye-tracking studies prove that the majority of what people observe is located at the top and left sections of the screen. This layout replicates the left-right and top-bottom natural way of reading to guide readers to relevant information. </a:t>
            </a:r>
          </a:p>
        </p:txBody>
      </p:sp>
      <p:sp>
        <p:nvSpPr>
          <p:cNvPr id="4" name="TextBox 3">
            <a:extLst>
              <a:ext uri="{FF2B5EF4-FFF2-40B4-BE49-F238E27FC236}">
                <a16:creationId xmlns:a16="http://schemas.microsoft.com/office/drawing/2014/main" id="{C51B5C41-90B0-BBCB-0093-32AE2585524E}"/>
              </a:ext>
            </a:extLst>
          </p:cNvPr>
          <p:cNvSpPr txBox="1"/>
          <p:nvPr/>
        </p:nvSpPr>
        <p:spPr>
          <a:xfrm>
            <a:off x="685801" y="5508396"/>
            <a:ext cx="10202158" cy="923330"/>
          </a:xfrm>
          <a:prstGeom prst="rect">
            <a:avLst/>
          </a:prstGeom>
          <a:noFill/>
        </p:spPr>
        <p:txBody>
          <a:bodyPr wrap="square" rtlCol="0">
            <a:spAutoFit/>
          </a:bodyPr>
          <a:lstStyle/>
          <a:p>
            <a:pPr marL="285750" indent="-285750">
              <a:buFont typeface="Arial" panose="020B0604020202020204" pitchFamily="34" charset="0"/>
              <a:buChar char="•"/>
            </a:pPr>
            <a:r>
              <a:rPr lang="en-JM" dirty="0">
                <a:latin typeface="Times New Roman" panose="02020603050405020304" pitchFamily="18" charset="0"/>
                <a:cs typeface="Times New Roman" panose="02020603050405020304" pitchFamily="18" charset="0"/>
              </a:rPr>
              <a:t>Organization also enhances navigation and ‘dwell time’ as visitors will not remain on a website that is confusing and unorganized.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5950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0675-66B3-8D42-94BD-1297EDCC655E}"/>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218829EB-D9D4-1C9D-2878-5F015A7B531F}"/>
              </a:ext>
            </a:extLst>
          </p:cNvPr>
          <p:cNvSpPr>
            <a:spLocks noGrp="1"/>
          </p:cNvSpPr>
          <p:nvPr>
            <p:ph idx="1"/>
          </p:nvPr>
        </p:nvSpPr>
        <p:spPr/>
        <p:txBody>
          <a:bodyPr/>
          <a:lstStyle/>
          <a:p>
            <a:r>
              <a:rPr lang="en-JM" dirty="0"/>
              <a:t>Engaging the audience is important in making a website stand out and ultimately successful. An interactive and responsive website will accomplish this through different methods: </a:t>
            </a:r>
          </a:p>
          <a:p>
            <a:pPr lvl="1"/>
            <a:r>
              <a:rPr lang="en-JM" dirty="0"/>
              <a:t>Mobile compatible - Many people access the internet and websites via their mobile devices, hence a responsive layout for various viewpoints and different-sized screens will prove to be beneficial (Marianne, 2021). </a:t>
            </a:r>
          </a:p>
          <a:p>
            <a:pPr lvl="1"/>
            <a:r>
              <a:rPr lang="en-JM" dirty="0"/>
              <a:t>Relevant links - links must be of a sufficient size and they must carry a special appearance such as changing colour when a user hovers over them or having a unique, visual difference from the other content (Duckett, 2011, p. 472). </a:t>
            </a:r>
          </a:p>
        </p:txBody>
      </p:sp>
      <p:sp>
        <p:nvSpPr>
          <p:cNvPr id="4" name="TextBox 3">
            <a:extLst>
              <a:ext uri="{FF2B5EF4-FFF2-40B4-BE49-F238E27FC236}">
                <a16:creationId xmlns:a16="http://schemas.microsoft.com/office/drawing/2014/main" id="{19312CB0-7B04-DCDD-81EE-7AD7DC038632}"/>
              </a:ext>
            </a:extLst>
          </p:cNvPr>
          <p:cNvSpPr txBox="1"/>
          <p:nvPr/>
        </p:nvSpPr>
        <p:spPr>
          <a:xfrm>
            <a:off x="685800" y="5090474"/>
            <a:ext cx="10131425" cy="923330"/>
          </a:xfrm>
          <a:prstGeom prst="rect">
            <a:avLst/>
          </a:prstGeom>
          <a:noFill/>
        </p:spPr>
        <p:txBody>
          <a:bodyPr wrap="square" rtlCol="0">
            <a:spAutoFit/>
          </a:bodyPr>
          <a:lstStyle/>
          <a:p>
            <a:pPr marL="285750" indent="-285750">
              <a:buFont typeface="Arial" panose="020B0604020202020204" pitchFamily="34" charset="0"/>
              <a:buChar char="•"/>
            </a:pPr>
            <a:r>
              <a:rPr lang="en-JM" dirty="0">
                <a:latin typeface="Times New Roman" panose="02020603050405020304" pitchFamily="18" charset="0"/>
                <a:cs typeface="Times New Roman" panose="02020603050405020304" pitchFamily="18" charset="0"/>
              </a:rPr>
              <a:t>The aim is to hold the audience’s attention and get them to remain on the website. This is a simple yet </a:t>
            </a:r>
            <a:r>
              <a:rPr lang="en-JM" dirty="0">
                <a:solidFill>
                  <a:srgbClr val="FFFF00"/>
                </a:solidFill>
                <a:latin typeface="Times New Roman" panose="02020603050405020304" pitchFamily="18" charset="0"/>
                <a:cs typeface="Times New Roman" panose="02020603050405020304" pitchFamily="18" charset="0"/>
              </a:rPr>
              <a:t>highly powerful</a:t>
            </a:r>
            <a:r>
              <a:rPr lang="en-JM" dirty="0">
                <a:latin typeface="Times New Roman" panose="02020603050405020304" pitchFamily="18" charset="0"/>
                <a:cs typeface="Times New Roman" panose="02020603050405020304" pitchFamily="18" charset="0"/>
              </a:rPr>
              <a:t> characteristic of effective website design.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21469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7E09-F0E9-7CDF-5929-4CB28D1BB687}"/>
              </a:ext>
            </a:extLst>
          </p:cNvPr>
          <p:cNvSpPr>
            <a:spLocks noGrp="1"/>
          </p:cNvSpPr>
          <p:nvPr>
            <p:ph type="title"/>
          </p:nvPr>
        </p:nvSpPr>
        <p:spPr/>
        <p:txBody>
          <a:bodyPr/>
          <a:lstStyle/>
          <a:p>
            <a:r>
              <a:rPr lang="en-US" dirty="0"/>
              <a:t>Time for loading</a:t>
            </a:r>
          </a:p>
        </p:txBody>
      </p:sp>
      <p:sp>
        <p:nvSpPr>
          <p:cNvPr id="3" name="Content Placeholder 2">
            <a:extLst>
              <a:ext uri="{FF2B5EF4-FFF2-40B4-BE49-F238E27FC236}">
                <a16:creationId xmlns:a16="http://schemas.microsoft.com/office/drawing/2014/main" id="{9FE4F74A-49D8-C237-9402-7365DC6D77D4}"/>
              </a:ext>
            </a:extLst>
          </p:cNvPr>
          <p:cNvSpPr>
            <a:spLocks noGrp="1"/>
          </p:cNvSpPr>
          <p:nvPr>
            <p:ph idx="1"/>
          </p:nvPr>
        </p:nvSpPr>
        <p:spPr/>
        <p:txBody>
          <a:bodyPr/>
          <a:lstStyle/>
          <a:p>
            <a:r>
              <a:rPr lang="en-JM" dirty="0"/>
              <a:t>The fifth and final point for effective web design is the load time. Website load time refers to the time it takes for the content (imagery, text and videos) of the website to completely load and show to the user (Baker, 2022). It appears that “</a:t>
            </a:r>
            <a:r>
              <a:rPr lang="en-JM" dirty="0">
                <a:solidFill>
                  <a:srgbClr val="FFFF00"/>
                </a:solidFill>
              </a:rPr>
              <a:t>nearly 70% </a:t>
            </a:r>
            <a:r>
              <a:rPr lang="en-JM" dirty="0"/>
              <a:t>of consumers admit that page speed impacts their willingness to buy from an online retailer. (</a:t>
            </a:r>
            <a:r>
              <a:rPr lang="en-JM" dirty="0" err="1"/>
              <a:t>Unbounce</a:t>
            </a:r>
            <a:r>
              <a:rPr lang="en-JM" dirty="0"/>
              <a:t>, 2019)” (Baker, 2022, “11 Page Load Time Statistics” section, para. 4). The first </a:t>
            </a:r>
            <a:r>
              <a:rPr lang="en-JM" dirty="0">
                <a:solidFill>
                  <a:srgbClr val="FFFF00"/>
                </a:solidFill>
              </a:rPr>
              <a:t>3 seconds</a:t>
            </a:r>
            <a:r>
              <a:rPr lang="en-JM" dirty="0"/>
              <a:t> of a website’s load time are crucial as this time determines whether or not web visitors will remain on the page (Marianne, 2021). </a:t>
            </a:r>
          </a:p>
          <a:p>
            <a:r>
              <a:rPr lang="en-JM" dirty="0"/>
              <a:t>The attribute of load time impacts conversion rates and overall user experience. It is essential that developers and designers know these five effective characteristics and apply them to every website they create to improve their skills and satisfy visitors.</a:t>
            </a:r>
            <a:endParaRPr lang="en-US" dirty="0"/>
          </a:p>
        </p:txBody>
      </p:sp>
    </p:spTree>
    <p:extLst>
      <p:ext uri="{BB962C8B-B14F-4D97-AF65-F5344CB8AC3E}">
        <p14:creationId xmlns:p14="http://schemas.microsoft.com/office/powerpoint/2010/main" val="8034906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0D6D-45C3-5CBF-EB3A-1EA3AA047DEF}"/>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FF79023F-F5A4-0D1B-8BA5-E9003F823F00}"/>
              </a:ext>
            </a:extLst>
          </p:cNvPr>
          <p:cNvSpPr>
            <a:spLocks noGrp="1"/>
          </p:cNvSpPr>
          <p:nvPr>
            <p:ph idx="1"/>
          </p:nvPr>
        </p:nvSpPr>
        <p:spPr>
          <a:xfrm>
            <a:off x="685801" y="2142067"/>
            <a:ext cx="10131425" cy="3947648"/>
          </a:xfrm>
        </p:spPr>
        <p:txBody>
          <a:bodyPr>
            <a:normAutofit fontScale="92500" lnSpcReduction="10000"/>
          </a:bodyPr>
          <a:lstStyle/>
          <a:p>
            <a:r>
              <a:rPr lang="en-JM" dirty="0"/>
              <a:t>Marianne. (2021, September 30). 9 principles of good web design. </a:t>
            </a:r>
            <a:r>
              <a:rPr lang="en-JM" dirty="0" err="1"/>
              <a:t>Feelingpeaky</a:t>
            </a:r>
            <a:r>
              <a:rPr lang="en-JM" dirty="0"/>
              <a:t>. </a:t>
            </a:r>
            <a:r>
              <a:rPr lang="en-JM" dirty="0">
                <a:solidFill>
                  <a:srgbClr val="FFFF00"/>
                </a:solidFill>
                <a:hlinkClick r:id="rId2">
                  <a:extLst>
                    <a:ext uri="{A12FA001-AC4F-418D-AE19-62706E023703}">
                      <ahyp:hlinkClr xmlns:ahyp="http://schemas.microsoft.com/office/drawing/2018/hyperlinkcolor" val="tx"/>
                    </a:ext>
                  </a:extLst>
                </a:hlinkClick>
              </a:rPr>
              <a:t>https://www.feelingpeaky.com/9-principles-of-good-web-design/#:%7E:text=An%20effective%20website%20design%20should,contribute%20to%20good%20website%20design</a:t>
            </a:r>
            <a:r>
              <a:rPr lang="en-JM" dirty="0">
                <a:solidFill>
                  <a:srgbClr val="FFFF00"/>
                </a:solidFill>
              </a:rPr>
              <a:t> </a:t>
            </a:r>
          </a:p>
          <a:p>
            <a:r>
              <a:rPr lang="en-JM" dirty="0"/>
              <a:t>Resource Techniques. (2019, February 20). 5 basic elements of web design. </a:t>
            </a:r>
            <a:r>
              <a:rPr lang="en-JM" u="sng" dirty="0">
                <a:solidFill>
                  <a:srgbClr val="FFFF00"/>
                </a:solidFill>
              </a:rPr>
              <a:t>https://www.resourcetechniques.co.uk/news/web-design/5-basic-elements-of-web-design-100152 </a:t>
            </a:r>
          </a:p>
          <a:p>
            <a:r>
              <a:rPr lang="en-JM" dirty="0"/>
              <a:t>Duckett, J. (2011). HTML and CSS: Design and build websites (1st ed.) [E-book]. John Wiley &amp; Sons. </a:t>
            </a:r>
            <a:r>
              <a:rPr lang="en-JM" u="sng" dirty="0">
                <a:solidFill>
                  <a:srgbClr val="FFFF00"/>
                </a:solidFill>
              </a:rPr>
              <a:t>https://www.wiley.com/en-us/HTML+and+CSS%3A+Design+and+Build+Websites-p-9781118206911 </a:t>
            </a:r>
          </a:p>
          <a:p>
            <a:r>
              <a:rPr lang="en-JM" dirty="0" err="1"/>
              <a:t>Textbroker</a:t>
            </a:r>
            <a:r>
              <a:rPr lang="en-JM" dirty="0"/>
              <a:t>. (2021, November 29). Content is king. </a:t>
            </a:r>
            <a:r>
              <a:rPr lang="en-JM" u="sng" dirty="0">
                <a:solidFill>
                  <a:srgbClr val="FFFF00"/>
                </a:solidFill>
              </a:rPr>
              <a:t>https://www.textbroker.com/content-king#:%7E:text=The%20quote%20%E2%80%9Ccontent%20is%20king,quote%20is%20used%20very%20often </a:t>
            </a:r>
          </a:p>
          <a:p>
            <a:r>
              <a:rPr lang="en-JM" dirty="0"/>
              <a:t>Baker, K. (2022, May 6). 11 website page load time statistics you need [+ how to increase conversion rate]. HubSpot. </a:t>
            </a:r>
            <a:r>
              <a:rPr lang="en-JM" u="sng" dirty="0">
                <a:solidFill>
                  <a:srgbClr val="FFFF00"/>
                </a:solidFill>
              </a:rPr>
              <a:t>https://blog.hubspot.com/marketing/page-load-time-conversion-rates</a:t>
            </a:r>
            <a:endParaRPr lang="en-US" u="sng" dirty="0">
              <a:solidFill>
                <a:srgbClr val="FFFF00"/>
              </a:solidFill>
            </a:endParaRPr>
          </a:p>
        </p:txBody>
      </p:sp>
    </p:spTree>
    <p:extLst>
      <p:ext uri="{BB962C8B-B14F-4D97-AF65-F5344CB8AC3E}">
        <p14:creationId xmlns:p14="http://schemas.microsoft.com/office/powerpoint/2010/main" val="192852657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55</TotalTime>
  <Words>979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Celestial</vt:lpstr>
      <vt:lpstr>the FIVE characteristics of effective website design</vt:lpstr>
      <vt:lpstr>Content</vt:lpstr>
      <vt:lpstr>Visual Hierarchy</vt:lpstr>
      <vt:lpstr>Organization</vt:lpstr>
      <vt:lpstr>Responsiveness</vt:lpstr>
      <vt:lpstr>Time for loading</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Kevaughn Golding</dc:creator>
  <cp:lastModifiedBy>Kevaughn Golding</cp:lastModifiedBy>
  <cp:revision>2</cp:revision>
  <dcterms:created xsi:type="dcterms:W3CDTF">2022-06-06T12:56:10Z</dcterms:created>
  <dcterms:modified xsi:type="dcterms:W3CDTF">2022-06-06T13:51:28Z</dcterms:modified>
</cp:coreProperties>
</file>