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ink/ink6.xml" ContentType="application/inkml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0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90" r:id="rId3"/>
    <p:sldId id="392" r:id="rId4"/>
    <p:sldId id="410" r:id="rId5"/>
    <p:sldId id="376" r:id="rId6"/>
    <p:sldId id="377" r:id="rId7"/>
    <p:sldId id="399" r:id="rId8"/>
    <p:sldId id="379" r:id="rId9"/>
    <p:sldId id="383" r:id="rId10"/>
    <p:sldId id="382" r:id="rId11"/>
    <p:sldId id="387" r:id="rId12"/>
    <p:sldId id="406" r:id="rId13"/>
    <p:sldId id="385" r:id="rId14"/>
    <p:sldId id="389" r:id="rId15"/>
    <p:sldId id="391" r:id="rId16"/>
    <p:sldId id="407" r:id="rId17"/>
    <p:sldId id="393" r:id="rId18"/>
    <p:sldId id="408" r:id="rId19"/>
    <p:sldId id="400" r:id="rId20"/>
    <p:sldId id="395" r:id="rId21"/>
    <p:sldId id="396" r:id="rId22"/>
    <p:sldId id="397" r:id="rId23"/>
    <p:sldId id="398" r:id="rId24"/>
    <p:sldId id="299" r:id="rId25"/>
    <p:sldId id="261" r:id="rId26"/>
    <p:sldId id="403" r:id="rId27"/>
    <p:sldId id="414" r:id="rId28"/>
    <p:sldId id="262" r:id="rId29"/>
    <p:sldId id="363" r:id="rId30"/>
    <p:sldId id="264" r:id="rId31"/>
    <p:sldId id="404" r:id="rId32"/>
    <p:sldId id="401" r:id="rId33"/>
    <p:sldId id="402" r:id="rId34"/>
    <p:sldId id="409" r:id="rId35"/>
    <p:sldId id="270" r:id="rId36"/>
    <p:sldId id="411" r:id="rId37"/>
    <p:sldId id="352" r:id="rId38"/>
    <p:sldId id="353" r:id="rId39"/>
    <p:sldId id="412" r:id="rId40"/>
    <p:sldId id="354" r:id="rId41"/>
    <p:sldId id="343" r:id="rId42"/>
    <p:sldId id="367" r:id="rId43"/>
    <p:sldId id="369" r:id="rId44"/>
    <p:sldId id="356" r:id="rId45"/>
    <p:sldId id="317" r:id="rId46"/>
    <p:sldId id="34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5" autoAdjust="0"/>
    <p:restoredTop sz="76633" autoAdjust="0"/>
  </p:normalViewPr>
  <p:slideViewPr>
    <p:cSldViewPr snapToGrid="0">
      <p:cViewPr varScale="1">
        <p:scale>
          <a:sx n="73" d="100"/>
          <a:sy n="73" d="100"/>
        </p:scale>
        <p:origin x="13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8T10:47:17.5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10617 8932 921 0,'32'-51'-16'0,"0"-24"4"0,18 9-2 15,6-39-5-15,11-12-1 0,11-13 1 0,-21-11 18 16,6 56 3-16,2-6 1 0,6-8 0 16,3 1 2-16,3-1 0 0,9 1 1 15,0-4 1-15,7-3-1 0,5 0 0 16,9 6 0-16,2-1 0 0,3-4-2 15,6 1 0-15,6 7-1 0,1-1-1 0,2 3 2 16,1-1 1 0,0 1 1-16,5 9 1 0,-1-1 0 0,3 1 0 15,5 11-1-15,2-3-1 16,5 3-1-16,3 4-1 0,7 5 3 16,4 1 2-16,3 6 3 0,1-2 0 15,6 9 1-15,-1 7 1 0,5 5 1 16,3 9-2-16,-3 3-2 0,3 4-3 0,2 13-1 0,0 0 0 15,3 10-3-15,2 7-1 0,-2-2-1 16,4 16 0-16,-1 2-1 0,4 9 0 0,-1 6 0 16,-4 5 0-16,6 10 0 0,-7 12 0 15,-7-3-1-15,5 10 1 0,-8 5 6 16,-2 4 6-16,7 9 3 0,-14-2 5 16,10 2 2-16,2 8 3 0,-7 5-1 15,0 0-3-15,5 1-4 0,-13-3-4 16,9 7-3-16,-7 3-3 0,1 3-1 0,-3-4-2 15,4 10-2-15,-7 2 0 0,-4-1 0 16,-2 0-2-16,-9 3 1 0,-10-2-1 0,-7 5 0 16,-14-7 0-16,-13-2 0 0,-7 1 2 15,-12-3 1-15,-9-11 3 0,-12-5 2 16,-6-11 1-16,-5-6 0 0,-1-15 2 16,-2-6-9-16,0-13-13 0,-1-9-33 15,6-13 6-15,2-13-152 0,-1-14-149 16,-8-17-362-16</inkml:trace>
  <inkml:trace contextRef="#ctx0" brushRef="#br0" timeOffset="1032.5438">20732 5912 550 0,'-12'19'130'15,"-2"-6"5"-15,3 2-76 0,4 6-26 0,2 5-8 16,5 6-4-16,0 6-1 0,5 5-3 16,4 7-1-16,4 6 0 0,5-1 3 15,4 5 3-15,4-2 0 0,2 5-1 16,7-1-1-16,4 3-3 0,3 2-3 16,-1 3-5-16,1-1-4 0,-1-1-2 0,3-3-1 15,-6-4 0-15,-3-5-1 0,-3-3 0 16,-2-5-1-16,0-2 1 0,-2-5-1 15,-1-3 0-15,-2-4 0 0,-3-5 0 0,1-1 0 0,0-6 0 16,-2-4-1-16,3 0 1 0,0-7 1 16,0 4-1-16,2-3 0 0,-3-3 0 15,-2-1 1-15,-4-3 0 0,-3 2-1 16,-4-3 1-16,-1 0 0 0,-4-1-1 16,0-3 1-16,-1 5 0 0,1-5 0 15,-2 0 0-15,-3-5 1 0,5 4-1 31,-5-6 0-31,-4 2 1 0,4-2-1 0,-8-2-2 16,0 2-1-16,-5-3-2 0,-4 4 0 16,-7-2 0-16,-3 1-1 0,-7 4 1 15,-8 3 0-15,-5 0 2 0,-8 5 3 16,-9 2 1-16,-3 5 6 0,-9 8 6 16,-6 3 5-16,-7 8 5 0,-7 8 5 15,-5 10 2-15,-4 9 5 0,-3 5 0 0,-1 4-1 16,-5 6-1-16,-1-3-3 0,8 6-4 15,7 1-3-15,8 2-5 0,5-6-5 16,11 6-10-16,12-2-7 0,7 2-193 16,3-1-26-16,9-5-163 0,-17-10-363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18:43:29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15707 13055 437 0,'0'-4'97'0,"0"-1"1"16,0 0-72-16,0 0-12 0,0 2-5 16,0 3-4-16,5-4 0 0,-1 4-1 15,3 0 3-15,1 4 1 0,4 0 1 0,1 2 1 16,2 1 2-16,2-2-1 0,2 5 1 16,5 0-1-16,-1 4-2 0,5 4-1 15,3 1 0-15,4 2-1 0,6 2 0 16,4 3 1-16,8 1 0 0,3 0 2 15,5-2 1-15,8-2 0 0,8 5 1 16,3-3 2-16,5 0-1 0,2-3-1 16,1-2-1-16,-2 5-2 0,1-2-2 0,-3-1-1 15,-6-1-2-15,-3 6-2 0,-5 4 0 16,-4 0 0-16,-4 1-1 0,-5-1 1 16,-6-2-1-16,-6-1 1 0,-1-6 0 15,-5 0-1-15,-3-6 0 0,-3-3 0 16,-6-3 0-16,1-1-3 0,-5-4-6 15,-3 1-8-15,-3-4-7 0,-3-2-6 16,-3 0-11-16,-1-2-9 0,-2-5-74 16,1-3-7-16,-4-1-70 0,2-5-148 0</inkml:trace>
  <inkml:trace contextRef="#ctx0" brushRef="#br0" timeOffset="1">17638 12666 397 0,'-14'11'110'0,"-2"2"0"0,-2-2-10 15,-4 4-70-15,-3 2-15 0,-4 4-7 16,-6 4-5-16,-4 4 0 0,-4 5-1 16,-7-1-1-16,-7 7 1 0,-7 1 0 15,-1 3-1-15,-4 1 1 16,-4 5 1-16,-1 2 1 0,-5 5 1 0,2-2 3 15,-1 4 2-15,2 0 2 0,2 5 2 0,2-3-1 16,2 2 1-16,4-1-2 0,3-2-1 16,2-1-2-16,3-1-1 0,2-2-1 15,1-2 0-15,1-4 1 0,7 1-1 16,-1 1-1-16,5-5 0 0,3-3-1 16,2-6-1-16,6-4-1 0,2-5-5 15,6-8-3-15,0-7-4 0,6-4-1 16,5-2-2-16,1-8-3 0,6 0-3 0,6 0-3 15,3-12-4-15,10-2 188 0,1-7-290 16,7-4-124-16,5-5-379 0</inkml:trace>
  <inkml:trace contextRef="#ctx0" brushRef="#br0" timeOffset="2">16420 14999 414 0,'-7'0'98'15,"-1"-4"2"-15,1-1-59 0,-1 2-17 16,0-1-9-16,-1-3-5 0,1 0-3 16,0 0 1-16,1-1 1 0,-1 2 1 15,1-3 1-15,1 2 1 0,1 3 1 0,0-2-1 16,5 2-1-16,0-4-3 0,0-2-1 16,8-4-3-16,0 2-2 0,5-5-1 15,3 0 0-15,2-1-1 0,1 3 0 16,3 0 0-16,1 2 0 0,2 2 0 15,1-3 0-15,2 5 0 0,1 0 0 16,1 3 0-16,-1 0 0 0,2 2 0 16,-1 4 1-16,-2 0-1 0,-1 6 1 0,-3 3 1 15,-5 2 0-15,-2 4 0 0,-4 1 1 16,-4 2-1-16,-2 4 1 0,-7 1-1 16,0 2 0-16,-4 4 0 0,-3 2-1 15,-4 1 0 1,-2 1-1-16,-5 3 1 0,-3 3-1 0,-4-1 0 0,-4-1 0 0,-3-2-1 15,-1-2 1-15,0-4 0 0,4-5 0 32,2-3 0-32,2-4 0 0,5-4 0 0,3-3 0 15,1-3 0-15,4-3 0 0,2-4 0 16,2 0 0-16,3 0-1 0,2 0 0 16,3-5 0-16,-3-2-1 0,3 3 0 15,5-4 1-15,0 2-1 0,3-2 0 16,3-4 1-16,2 0 0 0,4-1 1 15,3-6 0-15,3 0 0 0,4-5 0 16,2-2 0-16,0-1 0 0,-1-1 0 16,2 3 0-16,-2-2 0 0,-2 0 0 0,-1 2 0 15,0 0 0-15,-1 1 1 0,-1-2-2 16,-4 0 0-16,3 0-2 0,-6 3 0 16,-2 0-1-16,-1 0-1 0,-1 1 1 0,-4 6 0 15,0-1 2-15,-3 1 1 0,-1 3 0 16,-1 2 1-16,-3 2 0 0,0-5 0 15,0 4 0-15,0 1 0 0,-5 4 0 16,5 0 0-16,-5 5-1 0,1 0 1 16,1 0 0-16,-1 10 0 0,0-1 0 0,-3 5 0 0,-1 0 0 15,1 3 0-15,-2 0 1 0,3 3 0 16,-2-1-1-16,3 1 1 0,1 3 0 16,1-1 0-16,-1-1 0 0,4 3-1 15,-5 0 1-15,2 3-1 0,3 0 1 16,-4-4-1-16,4 2 0 0,0-2 1 15,9-5-1-15,1-2 1 0,6-3 1 16,2-4 0-16,5-1 0 0,6-8 1 16,5 0 0-16,5 0-1 0,4-8 0 15,1 0 0-15,4-4 0 0,1 1 0 0,-3-3-1 16,0-1 1-16,-3-1 0 0,-4-2-2 16,-3-6-4-16,-4-4-5 0,-5-5-10 15,-1-3 192-15,-6-3-293 0,-2-4-123 0,-4-3-371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8T05:21:06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18793 4416 387 0,'0'-5'100'0,"5"1"6"0,1 4-50 16,-2 0-13-16,1 0-4 0,0 0-4 0,1 6 0 15,-1-2-4-15,0 3-1 16,-1-1-1-16,3-1 0 0,-3 5-4 0,1-1 0 15,0 1-3-15,-2 0-3 0,1 6-1 16,2-3-4-16,0 4-2 0,2 1-1 16,5 3-2-16,6 4-2 0,5 4-2 15,3 3-1-15,-1 3-2 0,-1 5 0 0,3 2-1 16,1-1-1-16,-4 1-1 0,-3 2 0 16,-2-6 0-16,3-2 0 0,0-3 0 15,-4 4 0-15,-3-7-2 0,-4 2-1 16,2-3-2-16,-1 0-2 0,2-2-5 0,-2-5-2 15,3-2-1-15,0-3-2 0,1-4 2 16,0 1 1-16,0-5 3 0,-2 1 2 16,-1-3 3-16,-3-1 1 0,-2-6 2 15,-2 0 0-15,-3 0 0 0,-1-10 0 0,-3 2 1 16,5-6 1-16,-2 0 1 0,0 0-1 16,-3-4 2-16,4-3 0 0,-4-1 1 15,4 0 0-15,-4-4 1 0,0 1 0 16,0 1 0-16,0 3 1 0,0 0 0 0,0 2 0 15,0 4 2 1,4 3 2-16,-4 0 0 0,4 2 1 16,-1 1 1-16,5 5 0 0,3 4 0 15,-3 0-1-15,2 0-2 0,4 7-2 16,-2 2 0-16,3 3-2 0,-4 3-1 16,-1 4 0-16,3 4-1 0,-2 5 0 15,0 1-2-15,1 6-1 0,1-5-1 0,-1 5 1 16,4-6-1-16,-1-2 1 0,1-2 0 15,-2-7 2-15,0-1 1 0,-2-1 1 16,1-3-1-16,-4-2 2 0,0-3 0 0,-1-6 1 16,0-2 1-16,-1 0 1 0,1-10 4 15,0-1 4-15,0-7 2 0,3-2 2 16,0-1 2-16,-3-7 1 0,1-6 1 16,-3-1-2-16,-1-2-2 0,-1-1-3 15,-4 0-3-15,0-3-2 0,0 3-3 16,-7 3-3-16,3 2-2 0,1-1-2 15,3 2 0-15,-5 2-1 0,5 1-2 16,0 7-5-16,0 3-5 0,0 4-9 16,0 3-12-16,-4 3-13 0,4 3-10 0,-3 3-36 15,3 3-69-15,0 0-101 0,0 0-222 16</inkml:trace>
  <inkml:trace contextRef="#ctx0" brushRef="#br0" timeOffset="770.0974">19891 4392 390 0,'0'-13'95'0,"0"2"5"16,0 3-58-16,0 2-6 0,0 1-5 0,0 2-4 15,0 3-3-15,0-4-3 0,0 4-3 16,3 4-4-16,1 1-2 16,0 4-3-16,2 6-3 0,0 2-2 0,2 7-1 15,0 4-3-15,6 8-3 0,1 5-5 16,0 10-8-16,2 4-8 0,0 5-2 16,4 2-1-16,1 1 2 0,-6-4 3 15,0-5 4-15,-3-4 9 0,1-2 6 16,-4-8 4-16,-3 0-1 0,-1-5 0 15,-2-3-1-15,1-3-1 0,-2-8-2 16,-3-3 0-16,4-5-2 0,-4-5-1 0,0-3-3 16,0-5-2-16,0 0 1 0,0 0 3 15,0 0 3-15,0-7 5 0,0-3 5 16,5-6 6-16,-5 3 7 0,4-10 2 16,-1-1 2-16,1-6 1 0,0-3-3 15,1 5 0-15,-1 0-3 0,1 4 0 16,2 3 0-16,0 6 0 0,0 4-1 0,1 2 1 15,0 3-1-15,2 3-1 0,-1 3-1 16,0 0-3-16,1 0-2 0,0 3-3 0,-1 5-2 16,2 1-2-16,-3 1-1 0,2 4-1 15,-1 7 1-15,1 3-4 0,-4 4-9 16,0 5-14-16,-2-2-85 0,-1 1-18 16,-3 0-88-16,3-9-186 0</inkml:trace>
  <inkml:trace contextRef="#ctx0" brushRef="#br0" timeOffset="1103.313">20552 4891 450 0,'8'14'110'15,"1"4"1"-15,0 4-67 0,0 1-15 16,1 8-11-16,-1 0-6 0,0 2-6 0,2 3-6 15,0-1-9-15,3-5-8 0,2 0-5 16,0-6-9-16,3-4-11 0,-1-7-38 16,-5-5-28-16,0-8-62 0,1 0-131 15</inkml:trace>
  <inkml:trace contextRef="#ctx0" brushRef="#br0" timeOffset="1324.3273">20849 4937 467 0,'0'0'115'16,"-4"5"6"-16,4 5-67 0,-4 2-8 15,-1 5-4-15,-1 6 0 0,-3 7-2 16,-1 12-2-16,-5 2-2 0,-4 7-1 0,-4 6-2 16,-2 3-7-16,-2 1-4 0,-3 1-5 15,-3-4-5-15,-1 0-10 16,-2-4-9-16,1-6-10 0,5-8-9 0,1-1-14 31,3-11-10-31,5-4-9 0,6-10-101 0,4 1-108 0,11-9-253 0</inkml:trace>
  <inkml:trace contextRef="#ctx0" brushRef="#br0" timeOffset="1763.8392">22036 4900 506 0,'18'18'122'0,"-3"6"4"31,-1 0-78-31,-7 4-9 0,-2 9-3 16,-5 3-6-16,0-3-5 0,0 1-7 15,-3-4-7-15,-1-1-11 0,-2-6-13 0,2-7-10 16,0-4-9-16,-1-6 184 0,1 0-292 16,-1-6-126-16,5-4-373 0</inkml:trace>
  <inkml:trace contextRef="#ctx0" brushRef="#br0" timeOffset="2090.4505">22002 4735 470 0,'13'5'115'0,"-4"0"4"16,4-5-71-16,1 4-9 0,-1-4-6 16,-2-4-4-16,-2-3-4 0,-2 0-3 15,-2-3-4-15,1 0-2 0,-6-2-4 16,0 1-4-1,-6 0-4-15,0 2-5 0,-5 3-5 16,-8 3-7-16,-1 3-10 0,-5 0-9 16,-3 7 86-16,4 0-190 0,3 3-113 15,7 0-303-15</inkml:trace>
  <inkml:trace contextRef="#ctx0" brushRef="#br0" timeOffset="2664.3779">22458 4800 396 0,'-3'0'105'0,"-4"0"3"0,0 0-39 15,-3 0-30-15,0 5-5 0,-1-1-3 16,-1 3-3-16,1 1-2 0,-3 2-1 0,4 1-1 16,-2 3-1-16,-1-2-3 0,4-1-3 15,1 3-3-15,1-2-2 0,4-2-3 16,3 0-2-16,0-1-2 0,8 0-2 16,2 0-1-16,0-1-1 0,4 0 0 15,4 1 1-15,5-1 4 0,2 3 4 16,2-1 3-16,3 0 3 0,2 5 5 0,-4 3 3 15,0 5 3-15,-9 1-2 0,-3 4-2 16,-11 0-1-16,-5-3-1 0,-15 0-3 16,-4-1-3-16,-8-2-4 0,-6-2-1 15,-5-2-4-15,-4 0-9 0,1-3-14 0,0-3-15 16,4-1-13-16,7-5-14 0,7-6-9 16,5 2-6-16,8-2 51 0,10-2-140 15,0-4-99-15,9 2-261 0</inkml:trace>
  <inkml:trace contextRef="#ctx0" brushRef="#br0" timeOffset="3106.322">23656 4920 548 0,'3'8'140'15,"0"6"6"-15,-3 1-82 0,5 3-14 16,-5 9-8-16,0 2-6 0,0 0-7 15,0 6-12-15,0-3-3 0,0 2-4 16,4-6-6-16,-4-6-7 0,4-5-8 16,-4-6-6-16,0-4-8 0,0-7-12 15,3 0-6-15,-3-6-26 0,0-3-82 0,-3-4-102 16,3-3-238-16</inkml:trace>
  <inkml:trace contextRef="#ctx0" brushRef="#br0" timeOffset="3450.5724">23621 4653 466 0,'7'0'124'0,"2"6"4"0,-1-6-52 16,-3 3-29-16,1-3-8 0,-2 0-7 15,0-7-9-15,-1 3-6 0,-3-3-3 16,4-2 1-16,-4-1-2 0,0 0-2 16,-4-2-2-16,1 1-1 0,-2-1-2 15,-1 4-5-15,-1 2-9 0,-4-1-10 16,2 7-7-16,-3-2-6 0,2 4-6 15,1 6-5-15,1 0-5 0,1 3-90 0,3 4-91 16,4 4-228-16</inkml:trace>
  <inkml:trace contextRef="#ctx0" brushRef="#br0" timeOffset="3751.8519">23881 4845 513 0,'5'-3'126'0,"-3"3"6"15,4 5-75-15,-2 2-7 0,1 7-2 16,3 5-6-16,0 5-7 0,2 7-4 15,0 3-2-15,5 9-6 0,-1 5-6 0,2-5-4 16,-3 0-6-16,3-2-9 0,-2-4-13 0,-1-2-13 16,-5-12-9-16,0-5-7 0,-4-1-5 15,-1-8 5-15,-7-9-110 0,-3-7-95 16,2-6-252-16</inkml:trace>
  <inkml:trace contextRef="#ctx0" brushRef="#br0" timeOffset="3945.2319">23804 5048 459 0,'6'0'127'0,"5"0"12"0,4-2-28 16,2 2-51-16,5-5-4 0,4 2-4 15,3 3-9-15,4-5-5 0,2 5-9 16,1-3-7-16,-1 3-14 0,-1-2-22 0,-12 2-26 0,1 0 141 15,-12 0-267-15,-3 0-147 0,-5 0-399 16</inkml:trace>
  <inkml:trace contextRef="#ctx0" brushRef="#br0" timeOffset="4793.2081">25575 4717 349 0,'7'0'97'0,"-3"0"6"0,-4 0-31 15,-5 0-31-15,-3 0-6 0,-5 0-4 16,-4 3-5-16,-3 0-6 0,-5 3-5 16,-2 3-1-16,-1 5-2 0,-1 1-2 15,-2 4-3-15,3 2-2 0,-1 1-2 16,5-2-1-16,4-2-2 0,8-3-1 16,7-1 0-16,10-1 1 0,8-4 2 15,8 0 4-15,4-1 3 0,12 1 4 16,3-1 3-16,9-1 2 0,4 1 3 0,0 0 1 15,0 2 0-15,0 4 4 0,-7-4 1 16,-4 5-2-16,-13 2-1 0,-8-1-2 0,-8 4-4 16,-10 2-4-16,-13 3-6 0,-14 2-3 15,-1-3-2-15,-12-3-3 0,-10 1-5 16,-3-3-5-16,-2-4-10 0,5-1-11 16,5-9-12-16,3 4-8 0,8-1-7 15,12-7 5-15,7-1-100 0,10 0-93 16,2-1-225-16</inkml:trace>
  <inkml:trace contextRef="#ctx0" brushRef="#br0" timeOffset="5095.0469">26035 4726 518 0,'13'12'137'16,"-1"7"7"-16,0 2-79 0,-3 8-12 15,2 5-5-15,-4 4-10 0,1 1-10 16,-8 4-11-16,0 0-8 0,0 3-7 15,-3-4-8-15,-2-2-15 0,1-8-13 16,1-4-9-16,3-3-11 0,-6-11-7 0,2-3-88 16,-1-4-92-16,2-4-209 0</inkml:trace>
  <inkml:trace contextRef="#ctx0" brushRef="#br0" timeOffset="5353.3576">25834 4926 455 0,'0'0'117'0,"7"0"7"0,2 0-66 16,4-3-3-16,2 3 2 0,4-5-3 15,8 5-2-15,1-7-3 0,8 5-5 16,5-2-6-16,0 0-9 0,-1 2-12 15,-3-1-13-15,-4 3-16 0,-4-5-16 16,-5 5-16-16,-8 0-6 0,-1 0-118 16,-3 5-118-16,-1 2-279 0</inkml:trace>
  <inkml:trace contextRef="#ctx0" brushRef="#br0" timeOffset="5712.7661">26355 4970 489 0,'5'14'120'0,"-2"6"1"0,1 4-71 16,1 3-16-16,-1 7-9 0,1 1-6 15,0-1-1-15,0 2 1 0,0-8 3 16,-1-2 1-16,1-5 1 0,1-10 0 16,-1-3-3-16,-2-8-5 0,0 0-6 0,-3-10-6 15,5-1-2-15,-5-5-3 0,6-4-1 16,0 2 1-16,-1-4 1 0,2-2 3 16,1-1 0-16,4 0 2 0,1-1 0 15,4 4 0-15,2-1-1 0,3 2-3 16,0 5-8-16,-1 1-8 0,0 2-9 15,-2 3-9-15,-3 2-6 0,-5 1 75 16,-1 0-187-16,-3 7-112 0,-4 0-304 16</inkml:trace>
  <inkml:trace contextRef="#ctx0" brushRef="#br0" timeOffset="6091.4542">26702 4980 438 0,'-3'3'109'0,"3"2"2"0,-4 3-69 0,1 8-9 15,3 2-9-15,-4 7-7 0,4 4-6 16,0 1-3-16,3 2 2 0,4-5 2 15,5-1 1-15,5-5 3 0,3-10 5 16,1-3 4-16,3-8-2 0,0 0-1 16,-1-4-2-16,-2-7-2 0,0-2-3 15,-3-4-2-15,-1-4 0 0,-2-4 1 16,-5 1 3-16,-1-1 3 0,-6 3 2 16,-3 2 1-16,-7 0-2 0,-3 4-5 15,-6 4-4-15,-1 2-5 0,-6 1-8 0,0 4-6 16,-3 1-7-16,1 4-5 0,3 0-3 15,0 0-9-15,4 6-9 0,4 0-6 16,4 0-4-16,4-1 189 0,6 1-288 16,-3 0-129-16,3 2-370 0</inkml:trace>
  <inkml:trace contextRef="#ctx0" brushRef="#br0" timeOffset="6570.5911">27124 4914 501 0,'6'11'126'0,"-3"2"2"16,-3 5-75-16,3 0-15 0,-3 4-8 16,-3 5-10-16,-1 2-8 0,-1 5-5 0,0-5-5 15,0 0-3-15,1-3-1 0,0-4-3 16,4-8 1-16,0-2 0 0,0-8 0 0,0-4 0 16,5 0 1-16,3-8 0 0,1-1-2 15,1-4 1-15,0-4-1 0,0-3 2 16,-2-3 3-16,-1-1 5 0,-1 2 4 15,0-1 4-15,-1 2 2 0,0 3 2 16,2-2-1-16,1 1 0 0,2 1 1 16,1 3 0-16,0-2 0 0,-1 5 0 15,1 3 1-15,1 6 1 0,-4 3-1 0,0 6-4 16,-2 4-2-16,0 5-3 0,-4 2-3 16,-2 7-5-16,4 2-2 0,-4 4-2 0,0 2-4 15,0 0-10-15,0-1-16 0,4-3-7 16,0-5-8-16,1-4-7 0,2-9-39 15,0-2-61-15,1-8-85 0,2 0-193 16</inkml:trace>
  <inkml:trace contextRef="#ctx0" brushRef="#br0" timeOffset="7266.1405">27868 4875 394 0,'-9'0'94'16,"-2"-4"4"-16,-1 1-63 0,3 3-6 31,-4 0-4-31,0 0-3 0,0 0-4 0,2 4-1 0,-3 4-2 0,2 3-3 16,2-1-2-16,0 6-3 0,1 2-5 16,1 4-2-16,1-4-4 0,5 2 0 0,2 1-2 31,0-3-1-31,0-4-1 0,2-2 2 15,5-1 0-15,-1-5 2 0,3-3-2 16,0-3 0-16,1-6 0 0,-2-1 1 0,3-3 0 16,-1 1 1-16,-1-2 2 0,2 2 3 15,-3-3 4-15,2 5 5 0,-1-2 4 16,-1 1 3-16,-1-1 5 0,-2-1 2 16,1 0 1-16,0 1 1 0,-1-1 4 15,0 1-1-15,0 2 0 0,-3 2 0 16,2 5-1-16,-4 0 0 0,5 0-2 0,0 5-5 15,-5 5-4-15,4 7-3 0,2 2-3 16,-1 6-4-16,2 10-3 0,3 8-2 16,-1 6-2-16,0 5-1 0,0 6-1 15,-1 6 1-15,0 4-2 0,-3 0 2 16,-2 0 2-16,-3-2 5 0,-3-1 3 16,-3-5 3-16,-8-4 3 0,-5-7 2 15,-4-6 0-15,-10-9-3 0,-4-8-2 16,-4-7-4-16,-3-4-5 0,-10-11-4 0,0-6-5 15,1-12-2-15,2 0-3 0,5-8 0 16,2-3 1-16,2-4 1 0,12-1 4 16,3 1 0-16,0-4-1 0,5 4-8 15,0-5-6-15,2 2-13 0,4-3-11 16,2-1-9-16,6-3 181 0,3 5-289 16,5-1-128-16,0 5-377 0</inkml:trace>
  <inkml:trace contextRef="#ctx0" brushRef="#br0" timeOffset="7789.6885">28157 4994 390 0,'13'9'103'0,"-3"-3"5"15,0-1-43-15,0-3-24 0,-2-2-7 16,0 0-5-16,0 0-3 0,-2-3-3 0,0-1-3 15,1-1-1-15,-1 0-3 0,0-1-2 16,0-2-3-16,-3 1-3 0,-3 1-3 16,0 0-1-16,0-2-2 0,0 4 0 15,-4-3-1-15,-1 2 0 0,-2-2 1 16,0 0-1-16,1 4 1 0,-1-2 0 0,-1 2-1 16,3 3-1-16,-2-3 1 0,-1 3-1 15,-3 4 0-15,2 1 0 0,-2 0 0 16,-2 5 0-16,-1 1 1 0,-2 4-1 15,1 1 0-15,4 0 0 0,1 7 0 16,1-1 0-16,5 4 0 0,8 2 2 16,5-4 2-16,8 3 0 0,0-3 1 15,4-3-1-15,0-7 1 0,6-2-1 0,-3-7-5 16,4-5-6-16,-1 0-6 0,0 0-7 16,1-9-6-16,0 0-6 0,-1-3-7 15,-4 0 178-15,-3-7-269 0,-1 1-113 16,-5 1-345-16</inkml:trace>
  <inkml:trace contextRef="#ctx0" brushRef="#br0" timeOffset="8087.3208">28517 4920 430 0,'11'0'113'0,"-1"6"6"15,-2 0-55-15,0 4-15 0,-3 5-7 16,1 1-5-16,-6 4-6 0,2 3-4 15,-2 4-1-15,0 5 2 0,0-1 1 16,4-2 2-16,-4-2 0 0,0-4 0 16,4-2 0-16,-4-6-5 0,4-8-4 0,-4-4-6 15,0-3-5-15,0-8-3 0,4 2-3 16,1-7-1-16,3 0-1 0,1-7 0 16,4-2-1-16,3-1 0 0,-1 0 0 15,3-3-1-15,-2 0-4 0,4 3-4 0,1-1-8 16,2 5-9-16,-3 0-12 0,5 0-14 15,-2 2-8-15,0 1 26 0,-4 3-136 16,2 3-111-16,-4 1-273 0</inkml:trace>
  <inkml:trace contextRef="#ctx0" brushRef="#br0" timeOffset="8725.4124">29890 4752 400 0,'-5'-9'117'0,"5"4"6"16,0 5-9-16,-4 0-67 0,4 8-2 16,0 3-2-16,0 7-5 0,0 5-6 15,0 8-4-15,0 3-2 0,7 6-5 0,-2 4-4 16,0 4-3-16,2 5-2 0,1-3-2 15,0-4 0-15,1-6-5 0,-4-2-12 16,1-5-13-16,-1-8-12 0,-5-9-10 0,0-5-4 16,0-3-5-16,0-6-106 0,-5-4-96 15,5-6-241-15</inkml:trace>
  <inkml:trace contextRef="#ctx0" brushRef="#br0" timeOffset="8935.2001">29734 5023 477 0,'0'0'112'16,"0"0"4"-16,3 0-77 0,5 0-4 15,8 0-1-15,2 0 4 0,6 0-1 16,2 0 2-16,7 5-1 0,2-5-3 16,2 0-5-16,1 0-8 0,6 0-16 15,-2 0-18-15,-2 0-17 0,-2-7-11 0,-5 2 13 31,-8-1-128-31,-6 1-111 0,-6 3-263 16</inkml:trace>
  <inkml:trace contextRef="#ctx0" brushRef="#br0" timeOffset="9376.3732">30052 4639 495 0,'9'6'129'0,"-1"8"7"0,1 4-73 15,1 5-5-15,2 7-8 0,1 6-10 16,-1 3-11-16,-1 4-6 0,4 3-8 16,-1 4-3-16,0 5-3 0,-1-3 0 15,-1 1-1-15,-1-4 1 0,1-6 1 16,-4-1 1-16,-1-9-2 0,-2-6-1 0,1-3-1 15,-3-8-2-15,-3-3-2 0,4-8-3 16,-4 1-3-16,4-6-2 0,0-9-3 16,4-1-2-16,1-7 0 0,3 1 1 0,-1-2 2 15,2-3 5-15,1 1 5 0,1-2 4 16,-2-2 2-16,4-1 3 0,-3-2 0 16,2 0 0-16,-1 0-1 0,1 8-1 15,-4 5-1-15,-1 3 1 0,-1 11 0 16,-2 5-1-16,-3 10-1 0,0 5-1 15,-5 3-2-15,7 5-3 0,-7 3-3 16,3 2-2-16,-3-3-4 0,0-1-5 16,6-2-7-16,-1-7-9 0,0-1-14 15,2-7-9-15,5-3-6 0,0-5 81 0,-2-4-187 16,5-9-116-16,3-1-303 0</inkml:trace>
  <inkml:trace contextRef="#ctx0" brushRef="#br0" timeOffset="9809.3851">30778 5057 381 0,'0'-9'108'0,"-5"3"5"0,2 1-17 16,-2 1-54-16,-1 1-6 0,2 3-6 15,-1 0-3-15,-4 0-3 0,3 7-1 16,-2 2-1-16,0 2-3 0,-5 7-4 15,3 5-3-15,-4 3-3 0,2-1-3 16,1 2-3-16,-1-1-2 0,3-2 0 16,5-3 0-16,4-4-1 0,6-3 1 0,-1-3-1 15,4 0-1-15,3-5 1 0,0-3-1 16,-1-3-2-16,1-4 0 0,-3-3 0 0,2-3 0 16,0 0 1-16,-4-1-1 0,5 1 2 15,-4-1 0-15,4 0 3 0,-1-2 2 16,-1-1 2-16,-1-2 3 0,1-1 4 15,-3-3 1-15,0 0 2 0,-3 3 0 16,-2 3 3-16,-2 5-2 0,0 2-1 16,0 7-2-16,0 1 0 0,-2 8-2 15,-2 1-3-15,4 2-3 0,-4 3-2 16,4 5-3-16,0 0-2 0,4-1-2 16,-1-2 0-16,2 3-3 0,3-4-7 15,-2-1-7-15,-2-6-12 0,6 0-10 16,-4-3-4-1,5-3-115-15,-4-3-113 0,0 0-266 16</inkml:trace>
  <inkml:trace contextRef="#ctx0" brushRef="#br0" timeOffset="10190.2615">31029 5076 434 0,'0'15'112'0,"0"4"4"16,0 3-55-16,0 1-21 0,-5-5-10 15,0 1-7-15,1-6-7 0,4-4-3 16,-3-1 0-16,0-8 0 0,3 0 0 16,0 0-4-16,0-9-2 0,0 1 1 15,0-2-3-15,3-1-2 0,1-3-1 16,6-1 2-16,-2-2 2 0,5 5 3 0,1-4 1 15,-1 4 2-15,1 0 3 0,2-2 3 16,1 2 1-16,-3 5 0 0,-1 0 1 16,-1 3 1-16,0 4 3 0,-4 0-1 15,0 6-2-15,-4 5-3 0,-4 4-2 16,0 8-1-16,0 2-5 0,-7 4-3 0,3 1-3 16,1 0-1-16,1-1-1 0,2-2-5 15,0-6-9-15,4-4-11 0,4-6-14 16,-1-3-13-16,6-8-6 0,-5-8-117 15,3-2-119-15,-5-4-276 0</inkml:trace>
  <inkml:trace contextRef="#ctx0" brushRef="#br0" timeOffset="11380.4458">20127 6654 457 0,'0'9'117'15,"0"1"6"-15,0 1-63 0,0 3-10 16,4-2-5-16,-4-2-5 0,6 3-6 15,-6-1-5-15,0-3-5 0,0 0-4 0,0-2-5 16,0-1-2-16,0-4-1 0,0-2-2 16,0 0-2-16,3-5-2 0,-3-3 0 15,4-6-1-15,1 1-2 0,2-6-1 16,3-6 0-16,1 0 0 0,2-7 2 16,2 0 2-16,0-5 1 0,3 1 2 15,-2-2-2-15,1-2 1 0,0-2 0 16,-3-1-1-16,-2-2 2 0,0-2-1 0,-2 0-1 15,-1-3 1-15,4 4-1 0,2 7 1 16,0 4-4-16,0 5-1 0,5 9-2 16,1 4 1-16,-1 6-1 0,-2 7 1 15,-5-1-1-15,1 2 2 0,0 3 0 16,-3 3 0-16,0 3 1 0,-1 4-2 16,1 4 0-16,1 6-1 0,1 6 0 15,1 7 0-15,1 1 0 0,2 11-1 0,2 3 1 16,0 4-1-16,1 0 1 0,-1 3-1 15,-2 1 1-15,1-4 0 0,-4 0-3 16,0-5-1-16,-2-6-3 0,-1-7-4 0,-3-3-2 16,2-8-4-16,-4-4-2 0,0-4-2 15,-3-5-4-15,0-3-9 0,-3-3-7 0,3-4-5 16,-3 0 2-16,0-9-114 0,-3 4-111 16,3-4-260-16</inkml:trace>
  <inkml:trace contextRef="#ctx0" brushRef="#br0" timeOffset="11765.9362">20199 6456 389 0,'0'0'104'0,"0"0"6"0,5 5-41 0,4-5-18 16,5 0-7-16,1 4 1 0,7-4-1 15,1 0 1-15,3 0-1 0,7 4-2 16,5-4-5-16,3 4-4 0,1-4-11 16,2 0-13-16,5-7-12 0,-2 1-11 15,-1-8-9 1,-2-1-9-16,-4-2-7 0,-4-1-6 16,-4 1 161-16,-4 4-261 0,-4 5-125 15,-4 8-363-15</inkml:trace>
  <inkml:trace contextRef="#ctx0" brushRef="#br0" timeOffset="12346.1505">21079 6242 431 0,'0'0'107'0,"0"-5"5"0,0 5-64 16,0 0-9-16,0 8-3 0,0-1-4 16,0 2-3-16,0 4-2 0,0 6-3 15,0 5-3-15,0 3-5 0,4 5-4 16,-4 0-4-16,0 4-4 0,0 3-6 15,0-2-7-15,0-1-5 0,0-4-4 16,0-4-4-16,5-1-3 0,-1-8-4 16,1-8-3-16,2-3-94 0,-1-8 5 0,5-4-75 15,-4-7-156-15</inkml:trace>
  <inkml:trace contextRef="#ctx0" brushRef="#br0" timeOffset="12588.393">21255 6210 439 0,'4'0'114'0,"-1"0"8"16,1 10-59-16,-1 5-14 0,3 4-6 16,0 10-6-16,0 7-7 0,-2 1-7 15,0 5-7-15,0 4-5 0,1 0-4 0,-5-6-7 16,0-1-9-16,0-3-8 0,0-7-9 15,0 0-10-15,0-11-12 0,0-5-8 16,0-1-48-16,0-6-22 0,0-6-70 0,0 0-140 16</inkml:trace>
  <inkml:trace contextRef="#ctx0" brushRef="#br0" timeOffset="12824.7181">20942 6352 359 0,'-3'4'109'0,"3"1"8"15,3 0 3-15,8-1-66 0,6 2-9 16,5-6-4-16,3 0-6 0,6-6-4 16,6 1-5-16,6-4-5 0,0-4-4 15,5 1-4-15,-3 0-8 0,1-2-10 16,-3 4-12-16,-5 5-10 0,0 1 87 0,-7 4-204 15,-7 4-123-15,-3-1-326 16</inkml:trace>
  <inkml:trace contextRef="#ctx0" brushRef="#br0" timeOffset="13142.1782">21476 6347 479 0,'6'0'117'0,"3"0"7"0,0 2-71 16,1 5-7-16,4 6-8 0,1 4-5 31,-1 4-4-31,-2 4-6 0,-1 6-4 0,-1 4-2 0,-1 0-1 0,-5 2-1 0,-4-2 0 16,0-6-2-16,0 0-1 0,-5-11 0 15,0-8-4-15,1-7-4 0,4-6-2 31,-3-7-1-31,3-8 0 0,3-2 0 16,2-7-1-16,2-1 0 0,1-1 0 16,3 0 0-16,0 0-1 0,4 1 0 0,1-1-2 15,3 4-5-15,0 2-3 0,1-3-8 16,-1 6-11-16,-1 1-7 0,-1 3 4 16,-2 4-118-16,-2 1-107 0,-1 0-268 0</inkml:trace>
  <inkml:trace contextRef="#ctx0" brushRef="#br0" timeOffset="13324.8015">21984 6542 542 0,'12'32'125'15,"-4"-1"0"-15,-1-2-86 0,0 0-21 16,-2-8-14-16,-1-4-12 0,-1-5-8 15,-3-5 183 1,-4-7-292-16,1-7-124 0,3 0-373 16</inkml:trace>
  <inkml:trace contextRef="#ctx0" brushRef="#br0" timeOffset="13515.9921">21967 6191 608 0,'-23'-9'157'0,"7"9"5"0,-1 0-89 16,2 0-15-16,3 5-13 0,5-2-18 16,3-3-12-16,4 5-6 0,0-5-6 0,0-5-4 15,8 2-6-15,7 1-9 0,1-4-8 16,6 6-15-16,4 0 80 0,3 0-206 16,3 8-134-16,-1-1-348 0</inkml:trace>
  <inkml:trace contextRef="#ctx0" brushRef="#br0" timeOffset="14204.8175">22115 6001 338 0,'0'0'94'0,"0"0"5"0,0 0-21 16,3 0-36-16,-3 0-5 0,0 0-2 16,3 8-5-16,-3 5-4 0,4 2-5 15,-1 3-3-15,0 8-6 0,3 3-3 16,1 3-5-16,1 3-3 0,5-1-1 15,0 7-2-15,-1-1 0 0,3-1-3 16,-2-1-3-16,-2 0-3 0,-1-1-3 0,-4-2 1 16,-2-5 0-16,-4-2 2 0,4-7 1 15,-4 0 4-15,-4-3 2 0,4-7 3 16,-6-3 0-16,4 0 0 0,-1-8-1 0,0 0 1 16,3-9-1-16,0-1 2 0,3-5 0 15,1-2 4-15,2-7 4 0,3 3 4 16,1-3 5-16,2 1 4 0,2-2 2 15,2 3 3-15,2 2 1 0,-1 2 2 16,2 1 0-16,0 4-1 0,3 3-4 16,-1 4-3-16,0 6-3 0,0 6-5 0,3 4-4 15,-2 7-4-15,-1 3-4 16,-5 4-2-16,0 5 0 0,-3 3 0 0,-8-1 1 16,-5-1-1-16,-4 2 1 0,-9-7 2 15,-5 2-1 1,-5-8-3-16,-5-5-4 0,3-1-5 0,-4-5-10 0,2-8-10 0,-1 4-6 15,5-4-5-15,1-4-106 0,4 0-103 16,2 4-251 0</inkml:trace>
  <inkml:trace contextRef="#ctx0" brushRef="#br0" timeOffset="14805.4593">22713 6369 399 0,'0'10'100'16,"0"9"1"-16,5-1-53 0,-5 3-22 16,7 11-6-16,-3 0-4 0,2 3-1 0,0-2 2 15,3 2 5-15,-1-5 4 0,1-4 2 16,-1-7 2-16,3-7 0 0,-1-2 0 15,1-8-5-15,1-2-5 0,-1-4-2 16,3-4-3 0,-2-4-1-16,-1-4-2 0,0 4 0 15,-3-7 2-15,0-2 1 0,-2 0-2 0,-1 0 1 16,-5 1-2-16,4 1-4 0,-4-2-6 16,0 3-10-16,-7 2-8 0,4 1-12 15,-1 1-11-15,1 5-9 0,-2 0-9 0,1 3-98 16,2 0-101-16,-1 6-239 0</inkml:trace>
  <inkml:trace contextRef="#ctx0" brushRef="#br0" timeOffset="15075.5507">23069 6182 526 0,'9'0'138'15,"0"0"9"-15,1 9-71 0,-2 4-17 16,2 6-4-16,-1 3-8 0,-1 7-5 16,-2 8-13-16,1 1-9 0,-1 2-4 15,0-1-8-15,-2-2-7 0,1-2-10 16,-5-5-12-16,4-4-11 0,-4-8-9 15,0-2-9-15,0-8-4 0,0-2 184 0,-3-6-287 16,3-7-122-16,-3-3-372 0</inkml:trace>
  <inkml:trace contextRef="#ctx0" brushRef="#br0" timeOffset="15278.6983">22999 6265 406 0,'10'0'102'0,"2"4"2"0,3-4-52 15,3 0-22-15,2-4-7 0,1 1-6 16,-1-1-4-16,0 0-3 0,0 1-3 16,-1-3-1-16,1 3-3 0,0 3-6 15,-1-4 117-15,-1 4-226 0,-5 0-110 16,-2 0-328-16</inkml:trace>
  <inkml:trace contextRef="#ctx0" brushRef="#br0" timeOffset="15621.4047">23279 6370 298 0,'8'9'95'16,"3"-2"9"-16,4-3-21 0,0 0-20 16,2-4-5-16,-1 0-6 0,3 0-12 0,3-5-9 15,1-3-7-15,-2-1-6 0,6 2-6 16,-3-3-3-16,-1-1-4 0,-3-2-1 15,-4 2-1-15,-4-2-1 0,-4 0-1 0,-3 1 1 16,-5-1-1-16,0 0 1 0,0 2-1 16,-6 1 0-16,-3-2 0 0,-3 0 1 15,-4 5 3-15,-1-3 2 0,-2 3 1 16,-2 5 1-16,0 2 1 0,4 2 0 0,-1 6 1 16,0 5-3-16,0 6-1 0,2 5-2 15,0 5-2-15,2 3 0 0,4 6-1 16,2 2 1-16,4 2-1 0,4-2 2 15,9-3 0-15,0-4 0 0,9-2 0 16,0-7 0-16,7-6-5 0,5-7-4 0,7-4-9 16,3-13-10-16,4-2-8 0,1-6 143 0,7-6-258 15,-3-4-127-15,0 3-365 0</inkml:trace>
  <inkml:trace contextRef="#ctx0" brushRef="#br0" timeOffset="16325.0346">24337 5899 350 0,'0'0'92'0,"4"0"7"0,-2 6-45 15,-2-3-10-15,6 3 0 0,-6 0-3 16,0 2-7-16,5 3-4 0,-5 2-6 15,5 5-3-15,-2 2-7 0,4 11-4 16,-1 5-4-16,0 7-3 0,1 5-1 0,-2 5-2 16,-5 0-2-16,5 5 0 0,-5-9-1 15,2-5 1-15,-2-4 0 0,0-4 0 0,0-8 0 16,0-7 2-16,0-3 0 0,0-8 0 16,0 0-1-16,5-5-2 0,-5-5-2 15,6-7-3-15,-1-3 1 0,4-5-1 16,1 0 0-16,8-7 2 0,5 1 4 0,-1-2 8 15,4 3 4-15,3-1 2 0,-1 3 4 16,-1 1 1-16,-2 3 4 0,-3 4-1 16,-3 2 0-16,-1 6-3 0,-2 2 0 15,-2 0-2-15,-1 10-1 0,-3 6-3 16,0 1-4-16,-4 6-2 0,-3 3-1 0,-3 6-2 16,-5 3-1-16,-6-2 1 0,-2-1 1 15,-5-7-2-15,-3-4-6 0,-3-8-14 31,-2-12-8-31,-4-10-110 0,1-8-10 16,-1-5-100-16,6-3-197 0</inkml:trace>
  <inkml:trace contextRef="#ctx0" brushRef="#br0" timeOffset="17002.7817">25099 6327 323 0,'-12'0'88'0,"-2"0"2"0,-2 9-8 16,-2-2-61-16,-2 5-5 0,1 0-3 0,-2 2-2 16,5 8-4-16,0-2-1 15,5-1 0-15,1 4 0 0,4-1-1 0,2 0-2 16,4 0 0-16,0-3 0 0,4 0-1 15,1 0 0-15,4-5-1 0,0-4 0 16,2-6-1-16,1-4 1 0,4-3-1 16,3-5 0-16,0-7 1 0,4-1-1 15,-1-2 1 1,-1 0 1-16,-3-1 2 0,-1 2 3 16,-6 5 3-16,1 1 3 0,-2-2 5 0,-5 3 3 15,-2-1 3-15,0 2 1 16,-3 1 1-16,5 2-1 0,-5-1 0 0,0 4 0 15,3 3-1-15,2 3-3 0,-2 5-3 16,0 2-3-16,2 2-3 0,0 8-5 16,2 3-3-16,3 3-4 0,-4 1-1 15,4 5-2-15,-2-3-8 0,3 1-10 0,-5-6-4 16,-1-6-119-16,-5-3-116 0,5-8-293 16</inkml:trace>
  <inkml:trace contextRef="#ctx0" brushRef="#br0" timeOffset="17377.4817">25459 6227 364 0,'0'0'99'0,"-2"0"5"16,-2 0-39-16,-1 4-22 0,-1-4-3 15,0 6-4-15,-1 2-6 0,-4-1-4 16,-1 2-3-16,1 3-3 0,-2-2-3 16,-1 2-2-16,4 2-4 0,1-4-3 15,6 2 2-15,3-3-1 0,5 3 1 0,3-2 1 16,3 4 2-16,3-1 0 0,1 3 4 15,1 2 2-15,2 1 0 0,-1 2-1 16,-1-1-1-16,-5 6-3 0,0 2-4 16,-7-7-4-16,-4 4-6 0,-8-3-8 15,-2-5-9-15,-5-5-15 0,-1-2-4 16,1-10-119-16,-1 0-120 0,4 0-289 0</inkml:trace>
  <inkml:trace contextRef="#ctx0" brushRef="#br0" timeOffset="17773.0955">25585 6460 464 0,'16'12'115'15,"1"-4"2"-15,-3-5-65 0,1 1-18 16,0-4-3-16,5 0-6 0,1-6-1 15,-1-1-3-15,1-1 0 0,2 1-1 16,-1-7-3-16,2 3-3 0,-3-1-3 16,-4-5-4-16,-3 1-4 0,-3-3-1 0,-2 7-2 15,-5-5 0-15,-4 4-1 0,0-1 0 16,-6 3 0-16,-2 1 1 0,1 2-1 16,-5 3 1-16,-3 1 0 0,-2 4 0 15,-3 5 1-15,-2 4 3 0,2 3 3 16,-2 1-1-16,2 8 1 0,2 1 0 15,4 3-1-15,2 2 0 0,3 3-3 16,3 2 0-16,3 0 0 0,3 1 0 16,0-2 1-16,7-2 0 0,3-1-1 15,4-5-3-15,4-2-3 0,1-11-5 0,4-2-5 16,3-8-9-16,0-5-8 0,0-5-6 16,0 1 170-16,-4-10-279 0,0 1-127 15,-2 0-374-15</inkml:trace>
  <inkml:trace contextRef="#ctx0" brushRef="#br0" timeOffset="18348.0271">26198 5981 471 0,'0'0'115'15,"0"-4"4"-15,3 4-74 0,0 0-6 16,0 4 1-16,0-2-6 0,2 10-3 15,-1 3-5-15,-4 10-3 0,6 6-5 16,-6 7-4-16,4 9-6 0,-4 3-5 0,0 1-2 16,0 2-1-16,0 0-1 0,0-6-3 15,0-6-2-15,0-4-2 0,-5 0-1 16,1-9-1-16,1-6 0 0,-1-5 2 16,-2-6 2-1,3-4-2-15,3-7 0 0,-5 0-3 16,5-8 0-16,-4-3-1 0,4-5 0 15,-7 3 2-15,7-4 2 0,-3 0 6 16,0 3 3-16,0-3 2 0,0 0 1 16,-4 3-1-16,-2-2 0 0,-3 4 0 15,-6-2-1-15,-2 3 1 0,-6 8 1 16,-4 3 4-16,2 0 4 0,3 11 2 0,3 1 0 16,4 4 0-16,5 5 0 0,5-1-3 15,8 6-2-15,0 1-4 0,4 3-1 16,4-1-1-16,6-1-1 0,5-1-1 0,5-9-1 15,6-4-5-15,2-6-3 0,2-8-7 16,3-9-8-16,2-2-6 0,-2-7-111 16,4-7-108-16,0-2-264 0</inkml:trace>
  <inkml:trace contextRef="#ctx0" brushRef="#br0" timeOffset="19054.1901">27632 6414 394 0,'4'9'105'0,"5"-1"4"16,0-2-34-16,4-1-32 0,-1-1-2 15,-1-4-2-15,5 0 0 0,0 0-3 16,0-4-2-16,1-2-5 0,2-3-4 0,1-2-6 15,0-2-3-15,-2-1-7 0,-3-3-3 16,-1 1-2-16,-4-2 1 0,-5 0-1 16,-1 2 2-16,-4 4 0 0,0 0 2 15,-8 1-1-15,1 0 0 0,-6 5-1 0,2-1-2 16,-4 0-1-16,-4 4-2 0,-2 3 0 16,2-4-1-16,0 8-1 0,2-2 1 15,1 6 0-15,1 1 0 0,1 6-1 16,3 1 1-16,-2 4 0 0,3 4 0 15,1 2 0-15,0 3 0 0,9 1 0 16,5 0 2-16,1 3 1 0,3 1 1 16,4-3 1-16,2 3 1 0,5-5 0 15,2-3 1-15,0-3-3 0,6-5 0 16,3-8-2-16,3-1 0 0,-1-9-2 0,0-4-4 16,-4-4-7-16,2-2-8 0,-2-4-8 15,-4-5-10-15,2-1-8 0,-2 1 177 16,-5-1-288-16,3 1-130 0,-5 2-385 15</inkml:trace>
  <inkml:trace contextRef="#ctx0" brushRef="#br0" timeOffset="19472.2806">28233 6360 495 0,'0'6'127'0,"3"4"7"0,-3 3-74 0,3 5-6 16,-3 0-5-16,4 2-6 0,-4 8-8 31,4 0-4-31,-4 1-2 0,0 2-3 16,0-2-5-16,0-4-2 0,0 1-4 16,-3-9-3-16,0-6-4 0,-1-3-5 0,4-5-4 15,0-6-1-15,0-4-3 0,0-1 0 16,0-8-1-16,7 2 2 0,-2-3 0 15,2-4 1-15,2-3 3 0,-1 3 1 16,5 0 2-16,-2-3 1 0,1 1 1 0,3-4 2 16,-1 4 1-16,3 0 2 0,-1 4 2 15,1-1 1-15,0 3 1 0,-2 5 2 0,1 6 1 16,-4 3-1-16,0 3-2 0,-3 0-2 16,-2 9-3-16,-1 6-2 0,-6 0-4 15,4 9-2-15,-4-1-3 0,0 2-3 16,0 5-5-16,-4-3-6 0,4-5-10 15,-3-2-14-15,3-3-16 0,0-7-11 16,-5-1-2-16,5-9 185 0,0 0-287 16,0-9-126-16,0-1-363 0</inkml:trace>
  <inkml:trace contextRef="#ctx0" brushRef="#br0" timeOffset="19850.9545">28912 6229 451 0,'0'-2'106'0,"-4"2"3"0,-4-4-69 16,-2 4-14-16,-2 0-2 0,-3 0-4 0,-3 6-2 16,-3 1 2-16,0 2 0 0,3 0 1 15,-1 8 1-15,2-1-2 0,3 2-1 16,2 5-2-16,6-1-5 0,0 4-2 16,3 3-3-16,3-5-2 0,0 1 0 15,0 4-1-15,5-3 1 0,4 2-1 16,1-6 0-16,4-2-1 0,-1-2-4 15,3-3-2-15,4-7-4 0,-1-2-4 16,2-6-6-16,-3 0-8 0,2-6 7 16,-2-2-122-16,0-2-108 0,-3-2-274 0</inkml:trace>
  <inkml:trace contextRef="#ctx0" brushRef="#br0" timeOffset="20619.4194">29341 6629 431 0,'5'4'116'0,"-1"-3"7"0,3 5-44 16,3-6-31-16,-2 4-7 0,1-4-4 16,0 0-7-16,-1 0-8 0,-2 0-7 0,1 0-3 15,-2-3-3-15,-1 3-3 0,-2-7-1 16,-2 7 0-16,0-1-1 0,0 1 0 15,-6-4-1-15,0 4-2 0,-2 0-2 16,1-4-2-16,-4 4-2 0,3 0-3 16,-2 0-6-16,0 0-7 0,2 0-5 15,3 0-6-15,-2 0-5 0,2 0-101 16,3 0-97-16,2-2-236 0</inkml:trace>
  <inkml:trace contextRef="#ctx0" brushRef="#br0" timeOffset="21293.6829">29233 5905 433 0,'-5'0'107'0,"-1"-7"2"0,0 5-67 16,1-3-9-16,-1-1-3 0,6 2-8 16,-2-3-4-16,2 0-3 0,7 1 2 0,-3 0 0 15,2-1 5-15,-1 3 4 0,2-2 2 16,1-2 0-16,-3 0-1 0,4 2-1 16,-1-1-2-16,6-2-7 0,-1 1-4 15,4 3-4-15,1-1-3 0,1 2-2 16,3 4-1-16,-3 0-2 0,2 0 0 15,-2 6 1-15,-1 2-2 0,-1 1 1 16,-1 5 0-16,1-2-1 0,-3 2 0 0,-1-1 1 16,1-1-1-16,-5 0 0 0,1-2 0 15,-5 1 1-15,-5 1-1 0,-5-2 0 0,-4 5 1 16,-1 1-1-16,-1-1 0 0,-2 0 0 16,-2 5 0-16,-1 0 0 0,1 0-1 0,0 1 1 15,-1-2 0-15,-2 2 0 0,1 0 1 31,-1-2 3-31,4-1 4 0,-3-5 2 16,1 1 1-16,0-5 1 0,5-1 0 16,1-4 0-16,2-2-2 0,0-2-3 0,6 6-1 15,2-2 0-15,-4 3-1 0,4 4 0 16,-4 5 0-16,4 3-3 0,-4 6-5 16,4 0-6-16,0 4-6 0,0 2-9 15,0-4-18-15,8-1 48 0,-1-6-177 16,6-1-130-16,6-3-340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8T11:10:18.2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29264 14283 465 0,'-16'-8'114'0,"4"1"4"0,4 7-67 16,2-7-16-16,6 7-8 0,0-5-8 16,0 5-5-16,9 0-5 0,3-2-3 15,4 2-3-15,5 0 0 0,6 0-1 16,5 0 1-16,6 0 1 0,8 0 3 15,5 0 2-15,7 0 3 0,9 0 4 0,13-5 3 16,8 5 3-16,10-3-1 0,8 3 1 16,8-6-1-16,11 2-1 0,2 1-5 15,3 3-1-15,5-3-3 0,-3 3-1 16,0 0-3-16,0 0-2 0,-3 9-1 0,-1-3-1 16,-5 1-1-16,-6 3-1 0,-7 3 1 15,-6-5-1-15,-8 1 1 0,-9-3-4 16,-7 3-2-16,-12-4-2 0,-5-2-2 15,-10-3-1-15,-6 6-1 0,-3-6-4 16,-6 0 1-16,-6 0 1 0,-2 0-3 16,-1-9-6-16,-4 4-8 0,-2 0-5 15,1-4-5-15,-4 1-3 0,-4-1-2 0,-3 1 3 16,1 0 8-16,-4 2 9 0,-3-2 6 16,0 2 8-16,-1-1 6 0,-2 2 5 15,-4 0 1 1,3 0 3-16,-3 0 1 0,0 0 3 0,0-2 1 0,0 4 0 0,0-3-1 15,0 0-1-15,3-1-1 0,-3 0-2 16,6-2-2-16,-1-1-1 0,-1 0-2 16,1-4 0-16,2 2 2 0,-2-2 1 15,-2-3 1-15,4 2 3 0,-3-5 1 0,-1-1 1 16,-3-3 1-16,4-2-2 0,-4-6-2 16,6 0-1-16,-6-3-2 0,0-3-2 15,0-7 0-15,4-5-1 0,2 1 1 16,5-4-1-16,-5-2 0 0,1-5 1 15,3 4-1-15,-3 3 0 0,1 5 0 16,-8 0 0-16,3 1 0 0,0 1 0 16,1 2 0-16,3 2-1 0,-1-2 1 15,1 3-1-15,3-1 1 0,-2 4 0 16,2 3 0-16,-2 1 0 0,2 3 0 0,-4 2 0 31,2 1 0-31,-5 3 2 0,-3 2 0 16,0 4 1-16,0-1 0 0,-9 2 0 15,-1 0-1-15,-5 2 1 0,-1 2-3 0,-6-2 2 16,-7 4 0-16,-1-3 2 0,-8 5 2 16,-5 0 0-16,-2 0 4 0,-13 3 3 15,-3 1 1-15,-4-3-2 0,-8 1-2 16,-1 2-1-16,-7 3-1 0,-1-5-4 0,-3 2-2 16,-4 1-1-16,0 2-1 0,3-4 0 0,-4 2 0 15,-1 0 1-15,5-2-1 0,-4 4 0 0,5-4 0 16,0 5 0-16,-1 2 0 0,3-8 0 31,2 2 0-31,-2 6 0 0,4-5-1 0,3 3 0 16,3-3-2-16,0 3 1 0,4-4 0 15,5 2-4-15,6-1-6 0,4 2-3 16,1-2-1-16,3 1 1 0,4 4 0 16,2-2-2-16,4 2 5 0,-3 0 6 0,2 0 5 15,3 0 0-15,2 0 2 0,0 0-1 16,4 4-2-16,2-4-3 0,0 7-3 0,5-5-3 15,0 4-2-15,0-1 0 0,3 2-2 16,-4 0 4-16,0-2 2 0,0 2 3 16,-2 0 3-16,1 2 3 0,0-4 0 15,5 3 0-15,-3 0 0 0,3 0 0 0,0-2 0 16,2 0 0-16,1-1 1 0,1-1-1 16,0-2-1-16,1 4 1 0,3-4 0 15,-2 4 0-15,5-2 1 0,-4 2 1 16,2 0 0-16,0 0 1 0,0 4 0 0,-1 1 0 15,1 3 1-15,1-2-1 0,-1 0 0 16,1 1-1-16,2-1 0 0,-2-3-1 16,4 1 2-16,1-1 1 0,1-2 1 15,2 0 0-15,0 1 1 0,4 2 0 16,-4 1 0-16,4 3 0 0,-4-1 0 16,4 4-2-16,0 1 0 0,0 2-1 15,-3 2 0-15,3 2-1 0,-4-1-1 0,4 2 0 16,-4 3-1-16,4-6 1 0,0 2-1 15,0 1 0-15,6-2 1 0,-3 2 2 16,5 1 0-16,-1 1 0 0,1 1 1 16,-2 1 0-16,1-2 1 0,0 2 0 15,-2 3-1-15,1-6-1 0,0 3 0 16,-3 1 0-16,3-1-1 0,-2 3 0 16,1-2-2-16,-1-3 1 0,0 4-1 15,0-1 1-15,-2 0 0 0,4 2 2 0,-2 1 2 16,-4 1 4-16,6-3 1 0,-6 0 2 15,2 2 2-15,-2-5 1 0,0 3 0 16,0-2-1-16,3 2-2 0,-3 2 3 16,7 0 3-16,0 0 1 0,0 1 1 0,2 1 2 15,-1 0 0-15,0-1 0 0,-3-2-5 16,-3-1-3-16,2-3-4 0,-4-5-1 16,4 0 0-16,1-1-3 0,-1-3-23 31,7 2-113-31,-3 1-38 0,1-1-125 15,1 2-287-15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8T11:18:02.5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13052 8097 515 0,'-7'-2'122'15,"7"-1"4"-15,3-4-64 0,10 7-21 16,3 0-1-16,7 0-3 0,9 12-13 15,8-8 6-15,14-22-1 0,12 10 1 16,14 8-3-16,12-11-1 0,13 2 0 0,14-16 10 16,13 34 2-16,7 11 2 0,12 3-1 15,8-16-5 1,7 8-6-16,5 9-7 0,2 7-4 16,6-31-5-16,1 15-4 0,-9-9-6 15,-4 3 1-15,-1 7 0 0,-9-13 0 0,-6 11-3 16,-5-6 0-16,-9-8 0 0,-9 13 2 15,-13-4-2-15,-15 0-1 0,-16-9-2 0,-17 4-13 16,-23 6-46-16,-16-5-118 0,-18-5-24 16,-14-7-136-16,-19-5-275 0</inkml:trace>
  <inkml:trace contextRef="#ctx0" brushRef="#br0" timeOffset="1500.6679">13126 2103 590 0,'7'5'132'0,"7"0"5"0,10 4-85 16,7 2-27-16,13 4-5 0,9 1 0 15,11 0 1-15,10 2-4 0,7 3-1 0,10-4 1 16,11 1 1-16,7-7-1 0,3 3-2 15,6-1-1-15,7-4 0 0,3-4-3 16,-1 0-4-16,2-5-1 0,3 2 0 16,0-5 2-16,-1-4 3 0,5-4 1 15,-1-6 0-15,2-3-1 0,-3-6 0 16,0 2-2-16,-5 2-1 0,-7-3-2 16,-8 0-2-1,-17 5 0-15,-6 6 0 0,-11 5-1 16,-14 2 0-16,-11 2-1 0,-11 5-4 15,-10 0-3-15,-6 10-14 0,-8-1-18 16,-5-3-18-16,-8 3 58 0,-1 0-184 16,-6 2-136-16,0-3-333 0</inkml:trace>
  <inkml:trace contextRef="#ctx0" brushRef="#br0" timeOffset="1964.4046">13408 1431 650 0,'0'3'146'16,"-4"11"6"-16,4 12-104 0,7 7-18 0,0 13-12 15,0 9-1-15,1 3-1 0,1 3-5 16,-2-1-6-16,3-2-7 0,-2-5-9 16,-1-5-13-16,1-10-11 15,-4-6-10-15,-4-6 123 0,0-6-234 0,0-6-125 31,-6-2-336-31</inkml:trace>
  <inkml:trace contextRef="#ctx0" brushRef="#br0" timeOffset="2196.4489">13432 1525 596 0,'11'-24'143'0,"1"0"6"0,7 1-97 0,7 0-13 15,4 0-4-15,5 2-4 0,1 7-6 16,0 2-11-16,3 5-4 0,-5 7-4 0,-6 7-3 16,-6 5-2-16,-4 3 0 0,-8 5 0 0,-10 3 0 15,-4 4 0-15,-6 2 1 0,-8 5 0 16,-5 3 1-16,-3 2-2 0,-4-3-11 16,2 2-17-16,0-5-12 0,4-1 172 15,5-6-293-15,6-8-146 0,4-4-401 0</inkml:trace>
  <inkml:trace contextRef="#ctx0" brushRef="#br0" timeOffset="2433.8281">14021 1588 547 0,'-4'12'128'0,"1"7"3"15,-4 5-73-15,-1 7-24 0,0 0-7 16,-1 5-1-16,-1 0-1 0,1-5 0 15,3-2-3-15,2-5-5 0,4-6-3 16,0-4-5-16,0-5-4 0,8-4-3 16,2-5-1-16,1-7 1 0,2-5-1 15,2-1 1-15,1-1 0 0,-1-3 3 16,2-1-1-16,-3-1-10 0,0-2-18 0,-5 0-44 31,-3-3-86-31,-6-2-121 0,-6 1-285 16</inkml:trace>
  <inkml:trace contextRef="#ctx0" brushRef="#br0" timeOffset="2732.5322">14179 1350 546 0,'8'11'126'0,"3"6"0"16,-1 5-87-16,0 4-16 0,1 6-7 15,-2 1-3-15,2 6-3 0,-1 2 0 16,-1-1-2-16,0 3 0 0,4-6 0 16,2-6 1-16,3-3 1 0,0-7-1 0,2-5 0 15,1-9 0-15,2-7 1 0,0-5-1 16,-4-4-3-16,-5-3-2 0,-1-6-3 16,-4-7-1-16,-5 0-1 0,-8-1-2 15,-5 0 0-15,-6 3-1 0,-6 2-3 16,-1 5-1-16,-6 6 1 0,2 5 0 15,3 5-3-15,5 0-8 0,2 7-4 16,7 0-57-16,4 1-57 0,5-2-101 16,10 4-230-16</inkml:trace>
  <inkml:trace contextRef="#ctx0" brushRef="#br0" timeOffset="2982.5656">14584 1144 626 0,'0'9'156'15,"3"7"8"-15,2 2-89 0,3 7-24 16,2 9-8-16,0 4-8 0,2 6-7 16,-2 1-8-16,-1 4-15 0,0 3-16 15,-2-1-18-15,-1 0-15 0,0-7-6 0,0-2-7 16,2-9-8-16,0-8 0 0,1-8 0 15,2-10-76-15,1-7-84 0,0-4-226 16</inkml:trace>
  <inkml:trace contextRef="#ctx0" brushRef="#br0" timeOffset="3091.9517">14856 1597 529 0,'0'19'145'15,"0"3"8"-15,0 6-37 0,3 2-60 16,0-2-17-16,1-2-3 0,0-5-19 15,1-5-28-15,0-6-17 0,-1-10-130 0,-1 0-128 16,1-10-322-16</inkml:trace>
  <inkml:trace contextRef="#ctx0" brushRef="#br0" timeOffset="3204.9775">14881 1287 547 0,'-4'-4'134'0,"-3"4"0"16,4-4-54-16,3 4-187 0,0 0-128 15,0 0-318-15</inkml:trace>
  <inkml:trace contextRef="#ctx0" brushRef="#br0" timeOffset="3410.6803">15225 1484 756 0,'-9'19'185'16,"-6"-2"2"-16,-8 7-88 0,-3 3-57 15,-3 3-22-15,-1-1-9 0,5-4-10 0,1 2-13 16,7-4-11-16,6 2-8 16,11-5-5-16,5-5-5 0,10-2-3 0,3-4-2 15,6-3-1-15,5-6 2 0,4-4 5 16,1-5-111-16,0-5-108 0,-1-1-267 0</inkml:trace>
  <inkml:trace contextRef="#ctx0" brushRef="#br0" timeOffset="3773.4285">15412 1250 625 0,'19'13'162'0,"-4"10"6"0,4 6-88 16,1 5-18-16,-4 7-6 0,-1 7-12 15,-3 5-9-15,-5 4-15 0,0 0-12 0,-3-4-11 16,-4-3-11-16,5-7-9 0,-5-7-4 15,5-8-6-15,0-11-3 0,2-11 1 16,2-6-1-16,0-3 0 0,3-7-1 16,0-7-2-16,0-5-2 0,0-7 2 15,-1-6-1-15,0-1 5 0,-2 0 5 16,-1 2 11-16,-2 5 10 0,1 5 13 16,-2 8 13-16,-1 6 13 0,-4 7 13 15,0 8 9-15,0 5 4 0,0 4-3 0,-7 10-4 16,4 5-3-16,-4 2-3 0,3 5-10 15,0-2-10-15,4-1-5 0,0-3-6 16,6-9-11-16,3-4-14 0,-1-7-12 16,7-5-8-16,1-5-15 0,4-5 101 15,-1-3-226-15,2-4-133 0,4-5-357 16</inkml:trace>
  <inkml:trace contextRef="#ctx0" brushRef="#br0" timeOffset="4079.4077">15956 1632 545 0,'6'5'128'15,"1"-2"2"-15,5-3-81 0,-1 0-22 16,2-4-14-16,1-3-17 0,0-4-14 16,0-3-11-16,-2-4-6 0,0 0-1 15,0-2-1-15,-1-3 6 0,0 3 9 0,-7-3 11 16,-4-1 11-16,0 6 5 0,-4-2 3 15,-5 4 2-15,1 3 1 0,-4 4 3 16,0 5 3-16,-1 4 3 0,-2 5 3 16,1 5 1-1,-2 6-1-15,2 3-2 0,1 5-4 16,3 3-4-16,4 4-6 0,6 0-4 16,5 1-3-16,5 0 1 0,2-5 0 15,2-4 2-15,3-4-8 0,2-9 3 0,1-4-125 16,0-13-107-16,1-5-288 0</inkml:trace>
  <inkml:trace contextRef="#ctx0" brushRef="#br0" timeOffset="4208.9293">16330 1304 559 0,'8'14'164'0,"1"4"13"0,2 1-51 15,1 5-46-15,1-1-10 0,-2-3-12 16,-1-2-52-16,-3-8-170 0,-2 2-167 15,-5-5-414-15</inkml:trace>
  <inkml:trace contextRef="#ctx0" brushRef="#br0" timeOffset="5831.4096">8366 14372 340 0,'35'-32'98'0,"5"2"6"16,5 3-6-16,-4 4-57 0,7 0-6 15,-3 4-3-15,4 2-1 0,-3 5-2 16,3 5-2-16,2 4 0 0,3 3-1 16,2 10-2-16,4 0-5 0,4 2-3 15,-3-1-4-15,3 0-3 0,0-4-4 16,5-1-3-16,-3-6-4 0,3-9-8 15,0-2-5-15,3-7-3 0,-2-5-3 0,2-4-2 16,-2-2 1-16,1-6 4 0,0 3 6 16,1 0 7-16,3-2 4 0,0 3 4 0,0 2 3 15,3 3 1-15,0 4 3 0,1 2 3 16,2 5 3-16,-4 10 1 0,4 5 0 16,-1 5 3-16,-3 11 3 0,-1 11 2 15,0 11-1-15,0 8-1 0,-2 7-2 16,3 5-1-16,-3-1-3 0,2 0-7 15,5-14-7-15,-1-8-12 0,2-11-14 16,6-13-13-16,4-11-11 0,4-15-14 16,2-10 2-16,0-6-71 0,7-5 3 15,2-5 27-15,-3 0 46 0,-4-3 25 0,-2-1 27 16,-1 7 11-16,1 4 87 0,-2 5 12 16,-3 4-6-16,0 8-22 0,0 10-10 15,3 11-9-15,-2 7-9 0,-4 4-10 16,0 11-7-16,-3 8-9 0,2 1-9 0,2 2-7 15,-3 0-5-15,2 0-2 0,2-6-2 0,2-2 0 16,5-5-5-16,2-6-6 0,1-10-8 16,2-8-4-16,3-4-5 0,4-5-5 15,2-9-3-15,4-5 4 0,1-4 6 16,5-2 7-16,0 1 5 0,0-5 4 16,1 0 5-16,2 5 8 0,0 2 5 15,-2-1 2-15,0 5 6 0,-1 7 6 16,1 9 4-16,-5 3 4 0,-4 3-2 0,-3 10 0 31,-2 10-2-31,-2 3-5 0,-5 0-5 16,-2 6-4-16,4-1-4 0,0-6-2 15,3-2-6-15,0-10-8 0,2-6-10 0,1-8-11 16,2-6-6-16,2-5-7 0,6-7-2 16,5 1 3-16,-5-2 6 0,1-7 9 15,1 5 12-15,2-1 8 0,-6 1 8 16,5 3 6-16,-2 1 3 0,8 4 5 0,1 7 6 15,-2 1 2-15,3 5 2 0,9 4-1 16,-11 4-4-16,-1 1-4 0,-1 0-3 16,4 4-5-16,7-2-5 0,-1 1-3 0,0-3-2 15,2 3 1-15,4 0 0 0,-1 0-1 16,-2 1 1-16,-1 1 0 0,-2-5 0 16,-6 3 1-16,-2-3-2 0,-5 4-6 15,-8-4-15-15,-9-1-10 0,-5 1-22 16,-9 4-106-16,-12-2-119 0,-14 3-280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8T11:19:42.0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13166 2236 553 0,'-11'-3'132'0,"0"-3"8"0,7 0-83 16,0-1-14-16,4 7-6 0,-4 0-8 0,4-4-6 16,0 4-7-16,0 7-7 0,3 3-6 15,3 0-3-15,7 4-1 0,7 0 0 16,11-3 1-16,15 2 0 0,15-5 1 16,18-2 0-16,16-6 2 0,20 0 3 0,13 0 7 15,13-4 2-15,13-1 4 0,5 3 4 16,7 2 3-16,1 0 0 0,-1 5-3 15,-1 1-5-15,-4 3-2 0,-4 1-5 16,-6 5-4-16,-6-2-1 0,-7 3-2 16,-6-2-4-16,-7-1-7 0,-9-1-6 15,-7-3-12-15,-7-4-20 0,-6-5-135 16,-14 0-143-16,-14-12-342 0</inkml:trace>
  <inkml:trace contextRef="#ctx0" brushRef="#br0" timeOffset="435.501">13235 1269 645 0,'0'0'154'15,"11"10"9"-15,-2 9-88 0,5 9-18 0,4 14-10 16,1 7-4-16,-2 11 2 0,-1 14-10 16,-3 4-6-16,-2 7-13 0,-2-2-19 15,-3-4-22-15,0-6-32 0,0-10-4 16,-2-14-128-16,1-13-143 0,-5-15-310 15</inkml:trace>
  <inkml:trace contextRef="#ctx0" brushRef="#br0" timeOffset="645.747">13376 1429 516 0,'50'-18'139'16,"6"0"8"-16,3 11-52 0,1 7-46 16,-6 0-12-16,-9 0-7 0,-8 14-6 15,-13 5-13-15,-8 2-6 0,-10 1-3 16,-12 2-5-16,-7 0-10 0,-9 0-15 16,-8 1-10-16,-6 1-10 0,-3 0-10 15,2-4 28-15,1-1-118 0,5-3-86 0,8 0-221 16</inkml:trace>
  <inkml:trace contextRef="#ctx0" brushRef="#br0" timeOffset="913.2651">14035 1609 571 0,'0'11'142'16,"-5"10"4"-16,-4 10-61 0,-2 2-49 15,-3 8-9-15,-1 4-1 0,0-1-6 16,2-4-6-16,1-6-5 0,3-6-3 16,3-7-4-16,6-5-1 0,6-10 0 0,4-6 0 15,4-9 0-15,3-7 0 0,2-6 2 16,3-6 0-16,0-7 0 0,1-2-1 16,0-2 1-16,-3 2 4 0,-1-1-6 15,-2 6-18-15,-2-1-13 0,-4 9-128 16,-2 3-129-16,-3 6-332 0</inkml:trace>
  <inkml:trace contextRef="#ctx0" brushRef="#br0" timeOffset="1246.0488">14395 1199 548 0,'-8'0'141'0,"-2"4"8"0,-1 5-52 15,5 6-45-15,0 9-11 0,3 7-3 16,3 5-2-16,-6 7-6 0,6 5-7 16,0 4-5-16,6 2-5 0,0-4-3 15,3-1-4-15,1-5-4 0,3-3-1 16,4-10-1-16,1-4 0 0,-1-9 0 15,2-4 1-15,-4-6 0 0,-3-8 0 16,-2-10 0-16,-2-2 1 0,-3-1 0 16,-5-5-2-16,0-1-5 0,-10-2-10 0,-5 3-11 15,-5-1-16-15,-4 4-12 0,-3 1-8 16,-1 2-111-16,0 2-113 0,6 3-264 16</inkml:trace>
  <inkml:trace contextRef="#ctx0" brushRef="#br0" timeOffset="1658.7411">14731 1104 665 0,'6'16'169'0,"0"2"3"15,3 5-91-15,-2 6-30 0,1 10-13 32,-2 4-8-32,-2 6-12 0,-4 1-8 15,0 5-3-15,0 3-4 0,4-1-3 0,-1-7-1 0,2 0-1 0,0-5 0 0,4-9 0 16,6-7-1-16,-1-9 1 0,1-2 1 16,0-7 1-16,3-4 1 0,0-7 1 31,1 0-1-31,-1-8-5 0,-1-2-8 15,-2-1-11-15,-3-5-10 0,-4-2-11 16,1-4-12-16,-6 0-6 0,-3-1 5 16,0 4 7-16,0 6 13 0,0 3 13 15,-6 10 15-15,2 5 18 0,1 10 11 16,0 11 3-16,3 1 3 0,-3 5 1 16,3 3-3-16,4 2-5 0,1-2-3 0,0-6-7 15,2-3-12-15,-1-6-15 0,0-4-5 16,0-12 44-16,0-8-165 0,0-13-121 0,-1-4-300 15</inkml:trace>
  <inkml:trace contextRef="#ctx0" brushRef="#br0" timeOffset="1785.8921">15037 1402 645 0,'-4'5'149'0,"0"0"-4"0,4-3-127 16,0-2-18-16,5 0-130 0,1 0-128 15,3-3-311-15</inkml:trace>
  <inkml:trace contextRef="#ctx0" brushRef="#br0" timeOffset="2010.5505">15497 1601 681 0,'-20'10'174'0,"-6"5"7"16,-2 4-99-16,1 9-18 0,-1 3-18 0,5 5-12 16,3 3-10-16,8 2-16 0,8-4-16 0,7 1-14 15,8-7-17-15,9-3-12 0,10-3-14 16,6-10-11-16,4-4 84 0,8-7-181 16,3-4-114-16,2-6-294 0</inkml:trace>
  <inkml:trace contextRef="#ctx0" brushRef="#br0" timeOffset="2456.3402">16113 1220 591 0,'0'0'147'0,"4"4"8"0,-1 8-80 0,3 10-25 15,-1 3-8-15,1 8-5 0,0 10-4 16,-3 5-9-16,-3 6-9 0,0 3-6 16,0-2-3-16,0 2-2 0,-7-5-1 15,0-9-1-15,1-6-1 0,3-8 0 16,-2-7 1-16,2-9-2 0,3-11-1 0,3-2-2 15,4-4-6-15,3-11-9 0,3-3-9 16,5-5-14-16,3-8-11 0,3-2-6 16,2-4 1-16,-4 2 4 0,-2 0 10 15,0 0 13-15,-6 3 16 0,-2 9 21 16,-7 2 15-16,-5 5 10 0,0 4 6 16,0 11 3-16,-8 2 1 0,0 10-1 15,-3 7-7-15,0 5-7 0,-4 9-8 16,2 5-5-16,1 3-3 0,2 2-2 0,4-2-6 15,3-4-8-15,3-3-10 0,6-9-12 16,3-9-13-16,5-1-3 0,1-11-121 16,4-3-117-16,5-11-275 0</inkml:trace>
  <inkml:trace contextRef="#ctx0" brushRef="#br0" timeOffset="3036.3788">16453 1607 545 0,'0'12'135'16,"5"-2"3"-16,3-2-84 0,8-2-15 15,-4-6-9-15,2 0-11 0,0-6-14 16,3-3-15-16,1-8-9 0,1-3-7 16,1-1-6-16,0-5-3 0,0 0 0 15,-3-5 7-15,-3 1 9 0,-4-1 7 16,-4 0 7-16,-6 4 5 0,0 0 4 0,-8 9 5 15,-2 4 2-15,-5 8 5 0,0 11 6 0,-3 8 7 16,1 11 6-16,-2 7 4 0,3 7 2 16,0 6 3-16,4 3 2 0,4 0-6 15,4 0-5-15,4-5-6 0,4-1-8 16,4-9-7-16,5-6-8 0,4-13-11 16,4-6-9-16,2-10-9 0,4-10-9 15,1-7-3-15,2-7-1 0,1-1 3 0,-6-3 4 16,-3 1 7-16,-2-2 9 0,-3 0 7 15,-5 3 5-15,-4 5 0 0,-4 2 2 16,-4 6 4-16,0 8 4 0,-6 8 2 0,-1 4 2 31,-1 8 0-31,-2 3 2 0,0 4-3 16,2 1-2-16,-1-2-3 0,5-1-2 0,1-2-2 16,3-4 1-16,0-1 1 0,5-6 0 15,4 0 1-15,-1-4-2 0,2-6 0 16,6 1-1-16,-2-5 1 0,5-1 0 15,3-2-1-15,-1-2-1 0,3 2-1 0,3 2 0 16,-1 2 0-16,0 2 10 0,-1 7-1 16,-1 6 6-16,-4 10 13 0,-2 12 8 15,-5 19 20-15,-9 14 11 0,-4 9 3 0,-8 9 8 16,-12 3-5-16,-14-3-10 0,-9-5-8 16,-4-10-18-16,-5-9-20 0,-10-9-23 15,-6-11 6-15,-4-9 44 0,-4-8-293 16,-5-9-215-16,-12-5-581 0</inkml:trace>
  <inkml:trace contextRef="#ctx0" brushRef="#br0" timeOffset="175278.7413">2810 14649 456 0,'29'-28'106'0,"-1"-3"4"16,-2 3-59-16,6-1-30 0,1 11-4 15,7 5 1-15,3 3 1 0,3 1 0 0,7 9 1 16,6 9 5-16,5 14 4 0,6 12 2 0,5 12-2 16,3 6-2-16,5 12-3 0,1 6-4 15,4 0-6-15,-1-8-7 0,3-9-5 0,7-14-1 16,3-17-1-16,3-13-1 0,3-19 1 31,-1-11-1-31,6-13-1 0,4-11 0 16,6-6 0-16,-2-10-2 0,6-9-3 15,2-2-2-15,3-5 0 0,-3 1 1 0,-2-1 0 16,0 2-1-16,-1 8 4 0,-5 10 7 16,-1 7 7-16,-3 15 8 0,2 16 8 15,-3 12 7-15,-8 14 5 0,2 15 2 16,-2 13-4-16,2 9-3 0,-2 8-8 0,0 1-8 15,6-2-8-15,6-2-3 0,4-11-2 16,1-8-3-16,8-12-7 0,2-12-8 16,7-16-10-16,-1-7-13 0,4-10-11 15,3-9-7-15,0-6 0 0,0-3 5 0,1-3 8 16,-2-6 10-16,-3 2 16 0,-4-1 16 16,-1 6 15-16,-3 3 9 0,-2 7 9 15,-3 10 11-15,3 13 7 0,-4 13 1 16,-3 10 0-16,5 16-5 0,-3 5-5 15,2 8-8-15,-3 8-10 0,5 6-8 16,0 3-3-16,1-5-6 0,7-2-3 16,0-4-1-16,3-6-3 0,7-9-5 15,1-13-3-15,4-6-7 0,6-11-5 0,0-5-6 16,3-9-2-16,1-6 0 0,2-2 4 16,1-5 4-16,0-4 5 0,1-3 7 15,0-4 4-15,3-3 3 0,1-2 1 16,2-1 4-16,4 3 1 0,-1 1 4 15,0 6 2-15,3 10 7 0,-1 12 5 16,-3 12 5-16,1 12-1 0,-3 12 1 0,-5 10-1 16,1 11-1-16,-5 9-6 0,-1 0-4 15,1 2-5-15,-1-2-2 0,5-7-2 16,3-9-9-16,9-9-6 0,8-14-11 16,10-9-9-16,5-13-9 0,7-10-13 0,9-11-7 15,5-5 3-15,0-10 6 0,-3 0 8 16,5-5 8-16,3-3 11 0,-2-3 12 15,-4 3 12-15,-3-1 7 0,2 13 6 16,6 1 4-16,-6 11 7 0,-1 11 5 16,1 16 3-16,-3 9 2 0,-3 17 0 15,-2 13-2-15,-11 14-3 0,-3 11-4 0,-7 15-6 16,-4 9-5-16,1 3-4 0,-1-5-5 16,2-5-2-16,8-14-5 0,6-9-4 15,9-20-7-15,3-17-8 0,9-16-6 0,8-8-3 16,6-12-3-16,5-6 2 0,3-10 4 15,8-8 5-15,10-3 11 0,1-1 11 16,7-4 10-16,-275 47 7 0,572-77 7 16,-277 46 6-16,7 12 5 0,2 10 1 15,3 13-2-15,-3 9-4 0,-10 12-6 16,-8 2-3-16,-16 11-7 0,-15 1-11 16,-255-39-46-16,439 79-131 0,-255-43-29 15,-25 0-141-15,-29-11-301 0</inkml:trace>
  <inkml:trace contextRef="#ctx0" brushRef="#br0" timeOffset="176207.5559">2969 6948 468 0,'31'-5'469'0,"10"-2"-465"15,28-8 1-15,17-8 1 0,29-3 28 16,1 4-29-1,0 8-6-15,-15 19 0 16,-20 27 13 0,-32 32 6-16,-20 22 6 15,-23 11 4-15,-20 15 4 0,-14 8 1 16,-10 5 1-16,-5-9-13 0,4-13-5 0,1-6-5 16,8-2-3-16,5-8-5 0,7-9 0 15,12-15-2-15,9-8 0 0,13-9-1 16,8-16 0-16,14-12-1 0,13-15 1 15,11-12 2-15,11-15 0 0,10-19-5 16,8-10-7-16,12-11-14 0,9-18-23 16,-1-6-6-16,-1-8-125 0,1-5-132 15,-5 2-302-15</inkml:trace>
  <inkml:trace contextRef="#ctx0" brushRef="#br0" timeOffset="176526.6477">5050 7086 541 0,'-34'36'130'0,"4"4"4"16,6-7-82-16,8 1-19 0,11-9-11 16,12-9-8-16,9-7-4 0,11-9-4 15,5-11-4-15,9-8-2 0,2-10-6 16,3-7-7-16,1-4-8 0,2-5-7 16,-5-4-3-16,-2 0 0 0,-5-3 1 0,-9 3 9 15,-10-2 10-15,-12 2 11 0,-10 3 15 16,-10 3 11-16,-10 9 8 0,-8 6 8 15,-4 12 5-15,-5 12 1 0,1 11-4 16,1 18-1-16,-2 12-2 0,1 12-4 16,4 8-5-16,2 9-5 0,7 3-5 0,6 3 0 15,14-5-7-15,13-5-6 0,12-7-3 16,12-5-4-16,12-10-8 0,6-11-11 16,8-6-20-16,3-8-18 0,2-12 4 15,-4-10-132-15,2-7-129 0,-2-9-291 0</inkml:trace>
  <inkml:trace contextRef="#ctx0" brushRef="#br0" timeOffset="176896.3559">5692 6835 494 0,'0'-2'125'0,"5"4"14"0,3 8-66 16,2 3-5-1,2 3-2-15,1 5 6 0,1 1-1 16,3-2-6-16,0-1-13 0,1-5-10 15,0 0-10-15,2-6-10 0,1-5-10 16,1-3-6-16,-1-1-5 0,0-8-3 0,-2 1-3 16,1-4-1-16,-1-4-1 0,-4 1 0 15,0 0-1-15,-5 3 2 0,0 0 1 16,-5-2 1-16,2 3-1 0,-2-1-4 16,-5-1-4-16,4 3-6 0,-4-1-5 15,0-1-2-15,0-3-2 0,-5 1 2 16,0-1 4-16,0-3 5 0,1 0 5 15,2-2 4-15,2 0 4 0,-4 1 3 16,4 2 4-16,4 4 4 0,-4-1 4 16,4 7 2-16,1 0 3 0,1 7 0 15,0 0 0-15,2 10-2 0,2 1-3 0,3 7-2 16,0 0-1-16,5 6-5 0,1 3-20 16,0 1-22-16,6-1-69 0,-4-3-63 0,1 0-127 15,1-1-272-15</inkml:trace>
  <inkml:trace contextRef="#ctx0" brushRef="#br0" timeOffset="177162.6202">6422 6612 605 0,'-15'44'171'0,"2"6"7"16,4-5-30-16,3 1-79 0,6 0-28 0,10-10-15 15,5-8-8-15,8-10-8 0,7-7-6 16,3-11-3-16,6-11-3 0,0-7-4 16,-2-10-4-16,-3-7 0 0,-8-7-1 15,-7-3 0-15,-7-2 2 0,-9-1 6 16,-6 1 7-16,-9 6 4 0,-4 5 1 16,-6 6 6-16,-3 5 0 0,-7 8-15 15,-1 11-34-15,0 2-122 0,1 4-24 0,1 9-128 16,2-1-274-16</inkml:trace>
  <inkml:trace contextRef="#ctx0" brushRef="#br0" timeOffset="177662.8815">5035 8386 614 0,'-31'51'152'16,"5"14"7"-16,6 8-92 0,8 7-15 15,7 4-8-15,11-1-11 0,8-8-9 16,9-15-6-16,10-13-6 0,4-11-5 0,7-16-3 15,3-19-1-15,3-11 0 0,-2-11 0 16,-1-13-1-16,-5-5-1 0,-5-8-1 16,-7-9 4-16,-12-2 4 0,-14-4 4 15,-8-1 2-15,-9-1 0 0,-9 6 0 16,-6 5 4-16,-6 5-7 0,-3 8-10 16,-2 9-8-16,2 8-12 0,-1 11-14 15,5 2-18-15,1 8-13 0,6 2-4 16,6 8-114-16,8-4-118 0,7 5-270 0</inkml:trace>
  <inkml:trace contextRef="#ctx0" brushRef="#br0" timeOffset="177934.7805">5823 8447 747 0,'51'25'184'0,"-10"5"2"0,-6 2-108 15,-7 0-24-15,-10-1-26 0,-10-2-15 16,-8-7-10-16,-7-5-8 0,-5-6-3 15,-4-11-4-15,2-7-1 0,0-10 0 16,3-7 0-16,5-5 2 0,6-6 2 16,4-3 3-16,5-3 4 0,8-1 2 0,6 2 1 15,5 2 1-15,5 4 0 0,3 8 4 16,2 8 2-16,1 13 4 0,-2 12 2 0,0 14 1 16,0 11 0-16,-5 5 3 0,-6 10-5 15,1 1-5-15,-5-3-12 0,-1-7-38 16,-4-6-17-16,-1-11-130 0,0-13-147 15,-2-8-349-15</inkml:trace>
  <inkml:trace contextRef="#ctx0" brushRef="#br0" timeOffset="178218.6904">6666 8241 568 0,'16'32'158'0,"6"7"10"16,5 0-76-16,1-4-25 0,3-4-12 15,1-13-12-15,-2-9-31 0,0-9-18 16,1-12-21-16,-4-12-10 0,-3-8-3 16,-1-6 1-16,-4-6 0 0,-6-7 9 15,-5-1 7-15,-4-4 13 0,-11 3 8 16,-5 1 1-16,-5 6 2 0,-2 5 5 0,-5 13 8 16,-8 10 6-16,-1 18 11 0,-1 18 8 15,1 18 12-15,0 19 4 0,-1 17-1 31,4 21-5-31,11 9-5 0,11 13-7 0,13 1-7 16,11 2-10-16,17-8 1 0,13-9 11 16,18-15-22-16,9-11-205 0,8-18-178 15,4-9-482-15</inkml:trace>
  <inkml:trace contextRef="#ctx0" brushRef="#br0" timeOffset="178863.278">4005 15903 576 0,'43'-25'152'0,"-13"16"11"16,-30 21-89-16,-17 14-15 0,-12 12-5 0,-7 10-6 15,-6 8-14-15,-7 4-16 0,-4 2-10 16,2-1-6-16,3 1-3 15,3-2 3-15,6 0 7 0,7 0 5 16,10 0 7-16,9 3 6 0,9 6 5 0,12 4 5 16,11 4-3-16,9 9-4 0,10 4-4 15,7 3-11-15,9 1-19 0,0-6-34 16,1-6-26-16,-4-12-142 0,-2-13-162 0,-7-13-386 16</inkml:trace>
  <inkml:trace contextRef="#ctx0" brushRef="#br0" timeOffset="179024.8823">3521 17128 710 0,'-5'-17'165'0,"14"-12"1"0,14-8-91 16,18-10-43-16,14-10-15 0,17-3-5 15,4-3-27-15,8 1-6 0,-4 6-145 16,-2 6-140-16,-7 11-363 0</inkml:trace>
  <inkml:trace contextRef="#ctx0" brushRef="#br0" timeOffset="179280.2346">4566 16885 648 0,'6'25'169'16,"4"4"9"-16,5 1-89 0,5 7-13 15,2 2-12-15,4-1-12 0,-1-2-9 16,1-7-16-16,0-6-11 0,-2-12-13 0,0-11-11 16,-4-6-10-16,-1-18-6 0,-1-9-3 15,-5-13-1-15,-5-1 2 0,0-7 5 16,-3-2 10-16,-5 0 10 0,0 2 6 16,-4 1 10-16,0 0 1 0,4 3-15 0,-5 2-29 15,5 5-147-15,0 2-150 0,-2 7-385 16</inkml:trace>
  <inkml:trace contextRef="#ctx0" brushRef="#br0" timeOffset="179561.5142">5215 16555 599 0,'15'-12'132'0,"4"-4"2"15,1-5-99-15,4-1-20 0,4-2-6 16,-2 2-3-16,3 3-3 0,-2 3-3 15,0 2 0-15,-3 6 1 0,-1 8 4 16,-3 0 6-16,-5 14 4 0,-3 1 6 16,-7 10 6-16,-5 10 6 0,0 5 4 15,-12 7-1-15,3 5-4 0,-4 1-3 16,-1 0-7-16,5-6-5 0,0-3-6 16,9-6-7-16,0-6-5 0,12-6-4 0,3-9-3 15,5-11-6-15,4-6-5 16,2-4-12-16,1-14-7 0,4-7-9 0,-4-5 163 15,0-8-284-15,-1-5-141 0,0-10-401 16</inkml:trace>
  <inkml:trace contextRef="#ctx0" brushRef="#br0" timeOffset="179828.7454">5637 16417 573 0,'6'0'134'15,"9"-10"1"-15,7-2-75 0,7-2-39 16,3-4-9-16,6 1-3 0,3-2-4 16,3 1-2-16,2 3-2 0,-3 5-1 15,-3 3 0-15,-3 7 0 0,-5 0 2 16,-6 15 7-16,-7 6 6 0,-8 8 7 0,-3 7 5 16,-5 13 1-16,-3 4 1 15,0 4-1-15,-5-2-7 0,0-1-6 16,2-7-5-16,3-6-8 0,-3-10-10 0,3-7-19 31,0-9-18-31,5-6-7 0,2-9-116 16,1-7-123-16,7-3-279 0</inkml:trace>
  <inkml:trace contextRef="#ctx0" brushRef="#br0" timeOffset="180153.3364">6458 16229 602 0,'0'22'151'0,"3"5"2"16,1-5-83-16,7 1-28 0,-1-4-11 15,4-4-13-15,3 1-7 0,0-4-6 0,2-2-1 16,0-5-1-16,-1 0-1 0,-1-5 1 16,-1 0-2-16,1-7-2 0,-4-5-4 15,2-5-3-15,-1-5-1 0,1-5 0 0,1-4 0 16,2-2-1-16,0-3 3 0,7-2 8 15,6 1 3-15,4 1 0 0,-1 6 1 0,2 10 2 16,-3 11 8-16,-3 15 11 0,-9 17 2 0,-6 16 5 16,-7 15 7-16,-8 12 10 0,-6 10 6 15,-11 8 1-15,-9 2-8 0,-20-4-7 16,-9 4-2-16,-12-6-10 0,-17-2-14 16,-10-5-11-16,-9-3-56 0,-7-4-171 15,-5 2-183-15,-4-7-463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20:08:59.6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16321 9258 233 0,'0'0'64'0,"0"3"1"0,0-3-14 16,-4 0-25-16,1 2-15 0,-1-2-5 0,0 0 0 15,-3 7 1-15,1-7 2 0,-3 5 2 16,1-1 2-16,-3 3 1 15,-2-3 1-15,-2 4-1 0,-3 0-1 0,-1 0 0 16,-3 1-2-16,-4-2-1 0,-1 2-2 16,-1 1-2-16,-1-2-1 0,-4 0-1 15,-2 0-2-15,-4-3-1 0,1 3 0 16,-6-2-1-16,1 1 0 0,-4-3 1 16,0 1 0-16,-2-1 0 0,3-4 1 15,-5 0 0-15,-1 0 1 0,-1 0 0 16,-1-6 0-16,0 6 0 0,-2 0 0 15,-3-3-1-15,-1 0-1 0,3 3 0 0,-2-5-1 16,0-2 0-16,0-2 0 0,1-2 2 16,4-1 1-16,2 0 2 0,-2-4 2 15,1 0 1-15,0 0 1 0,1-3 0 16,-2-4-1-16,-3 3-1 0,1-2-3 0,-1 1-1 16,-2 3-1-16,-1 2-1 0,-1 2-1 15,-2 0 0-15,1 3 0 16,-3 0 1-16,1 1-1 0,0-4 1 15,2 7 1-15,1 0 0 0,-1 2 0 0,2 5 1 16,3 7 0-16,0 0 0 0,3 1 0 16,-1 0-2-16,1 4 1 0,2 0-2 15,-1 5 1-15,0 0-1 0,0 3 0 16,2 1 0-16,0 0 1 0,-1-1-1 16,0-3 0-16,2 2 1 0,0-3 0 15,2 1 0-15,-4-2 1 0,-2 0 0 16,1 1 1-16,1 1-1 0,-3-1 0 15,-1-3 0-15,2 2-1 0,-1-3 0 0,1 1 0 16,-1-2 0-16,3 0-1 0,-2-4 0 16,1-1 1-16,0-1-1 0,0-5 1 15,0 3 0-15,0-3 0 0,0 3 1 16,2-3 1-16,-4 0 0 0,0-4 1 16,1-3 0-16,0 1 2 0,0-5 0 0,-1-2 0 15,1 1-1-15,1 0 0 0,-1 2-2 16,-1 1 0-16,-1-3-2 0,-1 1 0 15,1 1-1-15,-1-5 0 0,-3-1 0 16,-1-1 0-16,1-1 0 0,0-1 0 16,-4 1 0-16,0-3 0 0,-3 3 1 15,-5-4-1-15,1 3 1 0,0 2-1 16,-1 0 1-16,-1-1-1 0,1 4 1 16,-2-1-1-16,2 2 0 0,-1-1 0 0,0 4 0 15,-1 0-1-15,-3 1 1 0,1 4 0 16,-1-1 0-16,-2 6 0 0,-1 0-1 15,1 0 0-15,-4 9 0 0,4 0 0 16,-3 0 0-16,3 2 0 0,2 5 0 16,-2 0 1-16,2 5 0 0,3 2 1 15,0 2 0-15,1 1 0 0,0 5 0 16,-1 0 1-16,2 1-1 0,0 1 0 0,-2-2 0 16,1-2 1-16,0 2 0 0,0 1 3 15,1-2 1-15,0-1 1 0,-2 3 1 16,2-1 0-16,0-2 0 0,0-4 0 15,-1 0-3-15,0-2 0 0,0-2-1 16,-1-2-1-16,0 0-1 0,0-5 0 16,0-5-1-16,1 0 0 0,0-6 0 15,-1-3 0-15,3-3-1 0,0-6 1 16,-1 1 1-16,3-2 0 0,0-2 0 16,2-3 0-16,3 1 0 0,-1-3 1 0,5 3-2 15,-3-4 0-15,5 1-1 0,-2-1 1 16,1-3-1-16,-2 2 0 0,1 1 0 15,1-3 0-15,-1 0 0 0,-3 1 0 16,1 1-1-16,-1 4 1 0,1-3 0 16,-3 2 0-16,2 3 0 0,-2 2 0 15,6 2 1-15,-2 0 0 0,2 2 1 16,-1 4 1-16,2 3 0 0,-2 0 0 0,4 0-1 16,-2 8 1-16,0 5-1 0,1-1-2 15,-2 5 1-15,1 2-1 0,-1 5 1 16,-2 3 3-16,2 4 1 0,0 4 2 15,-1 7 0-15,-1 2 0 0,0 4 1 16,1 2-1-16,-2-2-3 0,-1-5-1 16,-2 2-1-16,1-6-1 0,0-3-1 15,0 1 1-15,-5-8-1 0,3 0 0 16,1-2 1-16,-4-7-1 0,6-3 1 16,-4-4 0-16,3-5 1 0,0-2-1 15,2-2 0-15,-2-4-1 0,2-6 1 0,-6 1-1 16,3-8 0-16,1-1 0 0,-2-5 1 15,2-5-1-15,-2-3 0 0,4 0 0 16,-2-2 1-16,3-3-1 0,3 0 0 16,2-4 1-16,2 0-1 0,4 2 0 15,7-3 0-15,1 0 1 0,-1 1-1 16,4-1 0-16,-1 3 0 0,-1-1 0 0,3 1-1 16,-1 3 1-16,1 2 0 0,-1 0 0 15,2 5 0-15,2 1 0 0,-1 5 0 16,-1 2 0-16,0 2 0 0,1 3 0 15,-1 1 0-15,-2-1 0 0,-3 5 0 16,4 3 0-16,-3-2 0 0,2 5 0 16,-3-2 0-16,0 2 0 0,-1 0 0 15,2 4 0-15,-3-4 0 0,-5 0 0 16,-1 0 0-16,4 0 0 0,-4-4 0 16,-2 2 0-16,3-4 0 0,3 2 0 15,-6 0-1-15,2 1 1 0,2-3 0 0,-1 1 0 16,-3-2 0-16,-4-3 0 0,-1-1 0 15,-3-3 0-15,-6 0 0 0,-2-4 0 16,11 3 0-16,11-1 0 0,8-1 0 16,8-1 0-16,9 0-1 0,16 7 1 15,5 2 0-15,0 2 0 0,0 7-1 16,0 7 0-16,0-7-3 0</inkml:trace>
  <inkml:trace contextRef="#ctx0" brushRef="#br0" timeOffset="3382.7481">16251 9311 208 0,'0'0'61'0,"0"0"0"15,0 0-9-15,0 0-25 16,0 0-14-16,0 0-7 0,0 0-2 16,0 0-1-16,0 0-1 0,0 0 0 0,0 0-1 15,0 0 2-15,7 0 0 0,-3-3 2 16,4-2 0-16,0 0 2 0,3-4 2 16,-1 1 2-16,1-3 1 0,3 2 1 15,-1-1 0-15,3 0 0 0,-1 0-1 16,3 1-1-16,1 1-2 0,3-1-2 15,3 0-1-15,-3 3-2 0,1-1-2 0,5 0 0 16,-2-2-1-16,3 2-1 16,-2 0 1-16,3-1-1 0,1-1 1 0,4 1 1 15,1-2 0-15,4-2 2 0,3-2 2 16,3 2 0-16,2 0 2 0,1 0-1 16,-2 0 2-16,5 1 0 0,-3 2 0 15,1-1 1-15,-4 0-1 0,1 2 1 16,-4 0 0-16,4 4-1 0,-3 4 0 15,-1 0-1-15,-3 2 0 0,-2 6-1 16,3 2-1-16,-2-3-1 0,-1 2 0 16,-2 1-2-16,3-3 0 0,1 2-1 15,5 1 1-15,-2 2 0 0,3 1 0 0,-4 3 2 16,-1-2 1-16,-1 4 0 0,2 0 0 16,-5-1 1-16,-1-3 0 0,-2 3-1 15,4 0 0-15,2 0 0 0,-2-3-1 16,3 0 0-16,1 1-1 0,4 2-1 15,7-3 0-15,-1-2-1 0,2-1-1 16,3-2 0-16,4-5 0 0,0-4-1 0,2-4 1 16,-2-3 0-16,2-3 1 0,3-4-1 15,-5-1 0-15,-5-2 0 0,3-1 0 16,4 0 0-16,-4-3 1 0,2 0 1 16,0 3 0-16,4-1 0 0,5-2 0 15,-1 3-1-15,-6 2 1 0,1-3-2 16,0 1 1-16,5 2-2 0,0 0 0 15,2-1 0-15,1 3 0 0,0-2 0 16,3 4 0-16,0-2 1 0,0 4 0 16,-2 0-1-16,-2 6 1 0,-2 0 0 15,0 4 0-15,-3 0 0 0,-3 0 1 0,2 6 0 16,-3 0-1-16,1 5 1 0,1 1 0 16,0 3-1-16,4-1 0 0,-2 4 0 15,-1 1-1-15,4-1 0 0,-1 2 0 16,0-1 0-16,1 2 0 0,-1 3 1 0,-2-1 0 15,3-3 0-15,-1 5 1 0,-1-4 0 16,1 4 1-16,0-4 0 0,2 1-1 16,3 0 0-16,0-3-1 0,2-3 1 15,2 0-1-15,3-2 0 0,2-5 0 16,-1-2 0-16,3-2 0 0,0-1 0 16,-3-4 0-16,3 0-1 0,-2-4 0 15,1-1 0-15,0 1 0 0,-1-2 0 16,-2-1 1-16,2 2 1 0,-2-4 1 15,0 1 1-15,1-3 0 0,0 2-1 16,2-1 1-16,-1-2-2 0,0-1-1 16,2-1-1-16,3-3-1 0,3 4 0 0,-2-4 1 15,-1-1-1-15,3 1 1 0,1 2-1 16,-3 1 1-16,2-2-1 0,-3 3 1 16,-3 2-1-16,-4 1 1 0,-1 2-1 15,-1-1 1-15,-2 6-1 0,-4-3 1 16,1 6 0-16,0 0-1 0,-1 9 1 0,1 0 0 15,-4 1 0-15,0 5 0 0,-1 6-1 16,-1 0 1-16,-2 6-1 0,-1 2 1 16,-3 0 0-16,1 5 0 0,-1-1-1 15,0 3 1-15,0-3 0 0,3 2 0 16,-1-1 0-16,2 1 1 0,-1-3-1 16,4-4 0-16,1-4 0 0,3-4 1 15,1-5-1-15,0-2 0 0,1-5 0 16,0 1 0-16,2-4-1 0,1-2 0 15,0-3-2-15,0 0-1 0,1 0-1 0,-1-7 0 16,-1-3 0-16,-2 0-1 0,-1-6 2 16,-2-6 1-16,-3-3 1 0,0-4 1 15,-2-4 0-15,4-4 1 0,-2-3 0 16,0 2-1-16,-1-1 0 0,7-1 0 16,-2 2-1-16,-1 4 1 0,-2 0 0 15,-1 7 1-15,-1 4 0 0,-2 1 2 16,-3 7 1-16,2 2 0 0,-4 4 0 0,-1 0 1 15,-4 2-1-15,0 7-1 0,-2 0 0 16,-1 4-1-16,-1 2 0 0,0 3 0 16,4 0-1-16,-3 1 0 0,1 2 1 15,-3 5 0-15,-3 4 1 0,-1 4 1 16,0 3 0-16,-3-1 1 0,-3 1-1 16,6-4 1-16,-1-6-2 0,8-1 0 15,-2-5 0-15,-6-1-2 0,6-5 1 16,1-2-1-16,-2-4 0 0,3 0 0 15,-3 0 1-15,5-7-2 0,8 1 1 0,-2-2 0 16,1-2-1-16,1-1 0 0,-1-2 1 16,5-2-1-16,-7-4 0 0,1-4 0 15,4-2 1-15,-2-1-1 0,-1-2 1 16,-4 3 0-16,-1-2 0 0,8-2-1 16,-4-1 1-16,1 3 0 0,4 1-1 15,2 5 0-15,1 0-1 0,0 4 0 16,1 2 0-16,0 6-1 0,-3 4 0 0,-5-1 1 15,5 6 0-15,-7 0 1 0,-3 0 1 16,-3 7 0-16,-3-3 1 0,-3 4-1 16,-4 2 0-16,-2 1 0 0,5 2 0 15,-6 1-1-15,0 3-1 0,4 2-1 16,-3-2-1-16,2-2 0 0,-2 1 0 16,-3-3 0-16,4 0 0 0,4-6 1 15,-5-2 1-15,3 1 0 0,-2-3 1 16,6-3 0-16,-8 0 0 0,-8 0 1 15,5-7-1-15,-2 3 1 0,-8-3 0 16,3 0 0-16,-9-1 1 0,6 1-1 16,0 0 0-16,-3-2 0 0,-5 3 1 0,0 1-1 15,-1-4 0-15,-1 1 0 0,-1-2 0 16,-1-1 0-16,-5-3 0 0,7 2 0 16,3 2 0-16,2 0 0 0,2 1 0 15,0 0 1-15,4 8-1 0,3 1 0 16,-5 0 0-16,0 0 0 0,-2 0 0 0,0 1 0 15,-4 5 0-15,-1-3-3 16,1-1-3-16,0 3-5 0,0-5-3 0,-4 3-2 16,-2-3-6-16,-2 4 69 0,-4-4-170 15,-4-7-101-15,-2-3-285 0</inkml:trace>
  <inkml:trace contextRef="#ctx0" brushRef="#br0" timeOffset="25986.6792">4093 1576 426 0,'-10'-13'98'16,"0"0"1"-16,-1-3-69 0,0 1-13 15,-1-1-3-15,-2-3-2 0,-3 0-4 16,-1-1-2-16,-4 1 0 0,-4 0 1 15,-1 2 0-15,-6 3 1 0,-3 2 0 16,-3 2-1-16,-3 1-1 0,-5 5-1 0,-1 4-2 16,-1 0-1-16,-5 4 0 15,-2 2-1-15,-3 4 0 0,1 0 2 0,-1 2 2 16,4 7 0-16,1-2 1 0,5 4 0 16,4 2 1-16,5 5-1 0,-2 2-2 15,4 7-1-15,-2 2-1 0,0 7 0 16,2 6-1-16,1 3 1 0,-1 4-1 15,-1 7 1-15,4-3 0 0,2 3 0 0,5 3 0 16,3 3-1-16,4 2-1 0,2 0 1 16,5 0 1-16,6-2 0 0,3-2 2 15,5-7 1-15,11-5 1 0,2-5 1 16,7-1 0-16,4-3 0 0,9 0-2 16,1-2-1-16,3-2-2 0,1-5-1 15,6 3-2-15,0-10 0 0,0 1 0 16,4-7 0-16,-4-3-1 0,5-4 1 15,-4-1-1-15,3-4 0 0,0-3 0 16,1-7-1-16,0-5 1 0,-2-5 0 0,3-8 0 16,-2-9 1-16,-2-1 0 0,-3-5 1 15,-4 1 0-15,-5-1 1 0,-4 3 0 16,-3 1-1-16,-8 3 0 0,-3-4 1 16,-6 2-1-16,-1-1 1 0,-9-3-1 15,0 3-1-15,-7-3-2 0,-2 1 1 16,-4 3-2-16,-2 3 1 0,-3-4-1 0,-1 4 1 15,-4 3 1-15,2 1 1 0,-3 0 1 16,-4 2 0-16,1 2 1 16,-4 3-1-16,-3 0 0 0,3 5 0 0,1 0 1 15,-2 4-1-15,3 0 0 0,3 0 0 16,2 8 0-16,2-1 0 0,4 3 0 16,-1-2 0-16,6 2 0 0,0-1 0 15,6 1 1-15,0-1-1 0,3-1 1 16,4-2 1-16,0 2 0 0,8-1 0 15,0 0 1-15,3 0 1 0,4 0-1 16,5 1 1-16,3 1-1 0,3-2 0 0,7 1 0 16,2-2-2-16,3 2 1 15,0-3-1-15,3 0-1 0,0-5 1 0,-3 0-1 16,1-3 0-16,-2-4 0 0,1-1 0 16,-2-1 0-16,-1-2 0 0,-5-2 1 15,0-1-1-15,-4 2 1 0,-3 1-1 16,-4 1 1-16,-6 0 0 0,-1 3 0 15,0 0-1-15,-4 4 0 0,1-2 0 16,-3 5 1-16,-1-5-1 0,-1 5 0 16,0 0 0-16,-4-4-1 0,0 4 2 0,0 0 0 15,0 0 1-15,0 5 0 0,-7-1 0 16,2 3 0-16,-1 5 1 0,-4 2-1 16,-1 2 0-16,-1 2-1 0,-3 6-1 15,3-3 1-15,-1 8-1 0,0-1 1 0,2 2 1 16,2 2 0-16,4 1 1 15,0-1 2-15,5-1 2 0,0-3 1 0,0 0 1 16,6 0 0-16,-2-4-1 0,2 2 0 16,-1-4-2-16,2 0-2 0,-1 1-1 15,0-8-2-15,2-1-1 0,-3-4-3 16,-1-3-4-16,-4-7-6 0,4 0-8 16,-4-7-7-16,0-5-7 0,-4-3-5 15,4-1-2-15,0-7 2 0,0 2 5 16,4 0 7-16,1 1 7 0,3 2 5 15,3 3 2-15,2 5 6 0,1 1-49 0,2 2-36 16,2 2-68-16,0-2-160 0</inkml:trace>
  <inkml:trace contextRef="#ctx0" brushRef="#br0" timeOffset="26386.1954">4342 2875 339 0,'15'-14'86'16,"-1"2"3"-16,-6 2-43 0,0 0-18 0,-5 3-3 15,-3 0-3-15,0 2-5 0,0 0-4 16,-10 1-3-16,3 4-2 0,-3 0-3 16,-1 0-2-16,-3 5 0 0,1 3 0 15,-1 2 1-15,2 1 0 0,-1 5 1 16,1 0 2-16,3 2 1 0,0 3 1 16,5 1 0-16,0 4 2 0,4 1 0 15,7 0 1-15,4 3-2 0,5-3 2 16,3-3 0-16,5-3 0 0,5-3 0 15,-2-3-1-15,3-7-1 0,-3-5 0 0,1-3-2 16,-1-7-3-16,-1-4-1 0,-2-7-2 16,-4-3 0-16,0-6-1 0,-2-3 0 15,-6-5 0-15,-4-5 0 0,-8 1-1 16,0-2 1-16,-9-1 1 0,-5 4 0 16,-4 4-1-16,-5 2 1 0,-5 8 0 15,-1 8-1-15,-4 3 0 0,1 5-2 16,0 8 0-16,2 0-2 0,1 7 0 0,4 4-2 15,6 1-2-15,2 2-2 16,6 2-2-16,2 2-4 0,1 0-4 0,5-1-4 16,3 3 159-16,0 0-258 0,5 0-115 15,3-2-346-15</inkml:trace>
  <inkml:trace contextRef="#ctx0" brushRef="#br0" timeOffset="26835.2571">4862 2786 413 0,'0'5'97'0,"-7"4"1"0,2 1-55 0,-1 2-29 16,0 3-4-16,2 1-3 0,1 3-3 15,0 3-3-15,3-2 1 0,0 2 3 16,0 2 2-16,5-3 2 0,-1 0 3 16,3 0 3-16,1-4 2 0,0-1 0 15,3-4-1-15,3-3-1 0,0-5 0 16,5-4-1-16,2 0-2 0,1-2-2 16,3-7-1-16,3-1-1 0,0-4-2 15,-1-2-1-15,1-4-2 0,-4 1-1 16,-2-5 0-16,-5 2 1 0,-4-4 1 15,-4 5 2-15,-3-2-1 0,-6 0 2 16,0 2-1-16,-3-2 0 0,-6 4-1 0,-2-2-2 16,-6 1-1-16,-1 1-1 0,-4 0-1 15,-3 5-1-15,-4-1 1 0,-2 2-1 16,-4 5-1-16,2 8 0 0,-2 4 0 16,-1 8 1-16,1 9 0 0,2 9 0 15,5 10 1-15,3 6 2 0,2 2-6 16,6 5-7-16,6-2-7 0,7-2 157 0,4-3-271 15,9-7-130-15,4-4-377 0</inkml:trace>
  <inkml:trace contextRef="#ctx0" brushRef="#br0" timeOffset="27569.8772">5773 2810 422 0,'-7'-14'104'0,"0"3"1"0,-3-1-50 15,-1 3-35-15,1 2-6 0,-1 1-4 16,-2 2-6-16,-2 4-4 0,-2-4 0 16,0 4 0-16,-2 4 1 0,-4-1 1 15,0 4 3-15,-1 3 2 0,-2 5 2 16,-2 3 2-16,2 4 1 0,-1 2 1 15,4 5 0-15,0 1-3 0,5 3-1 0,6 1-2 16,6 2-2-16,6-1-2 0,4 3-1 16,5-3-1-16,6-2 0 0,2-3 0 15,4-5 0-15,3-5 0 0,1-8 2 16,-1-7 0-16,3-7 0 0,0-10 1 16,1-9-1-16,-2-7 0 0,1-8-1 0,-1-9-1 15,-3-6-1-15,4-7 0 0,-2-11 0 16,0-1 1-16,-1-5-2 0,-3-7 1 15,1-5-1-15,0-6-1 0,-7-3-3 16,-3 2-1-16,-4 1-1 0,1-4-1 16,-5 1 0-16,-4 9 2 0,0 2 3 15,0 12 3-15,0 3 2 0,0 7 2 16,-3 14 2-16,3 8 1 0,-3 9 1 16,3 11-3-16,0 7 0 0,0 9-2 15,0 10 0-15,0 9-1 0,0 13 0 16,-3 14 0-16,-3 13 2 0,1 19 3 0,-2 11 2 15,-3 22 2-15,-2 16 0 0,3 11-1 16,-1 9-1-16,6 3-3 0,4-6-2 16,0-10-1-16,15-17 0 0,6-16 1 15,3-20 2-15,6-14-1 0,3-16 1 16,-5-9 0-16,0-5-4 0,-4-6-6 16,-4-8-8-16,-3-7-9 0,-2-11-4 0,-1-5 177 15,-5-13-293-15,0-6-131 16,0-5-384-16</inkml:trace>
  <inkml:trace contextRef="#ctx0" brushRef="#br0" timeOffset="28655.8591">3375 12241 542 0,'10'62'127'0,"-2"3"2"0,2-8-85 16,-1 3-16-16,1-2-6 0,0-3-4 15,0-6-4-15,-2-4-4 0,1-11-3 16,-2-8-2-16,0-6-2 0,-3-6-1 16,-2-4-3-16,-2-6-4 0,3-4-4 15,-3 0-6-15,0-9-8 0,0-6-30 0,0-9-83 16,0-7-99-16,0-7-239 0</inkml:trace>
  <inkml:trace contextRef="#ctx0" brushRef="#br0" timeOffset="29308.0204">3116 11869 567 0,'-4'-14'128'15,"4"-2"1"-15,0-4-87 0,4-2-25 16,7-2-9-16,1-1-4 0,6 0-4 16,3-4-4-16,8-2 1 0,6 2-2 15,5-3 1-15,9 3 2 0,6 0 3 16,6 2 2-16,6 1 3 0,5 4 4 16,2 5 3-16,4 9 4 0,2 6-1 15,1 4 0-15,-7 14-1 0,0 7-2 0,-6 11-4 16,-9 5-3-16,-9 6-3 0,-9 6-1 15,-9 0-2-15,-10 2 0 0,-11-1 0 16,-11-2-1-16,-10-4 0 0,-8-1-1 16,-9-3 0-16,-7 2 0 0,-10-3-1 15,-3-2 0-15,-6-2-1 0,-3-1 1 16,-3-5 0-16,1-1 1 0,-2-3 1 0,6-5 1 16,4 0 1-16,6-6 1 0,7-3 1 15,5-2 0-15,10-2 0 0,5-8-1 16,8-1-2-16,9-1-2 0,0-8 0 15,12-2-1-15,4-2-1 0,6-3 1 16,7-2 0-16,7-1 2 0,7 2 1 16,6-1 0-16,6 5 0 0,5 4 1 15,7 2 0-15,-1 7 1 0,4 7 0 16,-1 7 1-16,3 7-1 0,-2 2 2 0,-5 6 0 16,-2 4 0-16,-5 1 0 0,-7 1 0 15,-11-1-1-15,-7 0 1 0,-11-1-2 16,-6 1 0-16,-9 2 1 0,-7-2 1 15,-10-2-1-15,-8-3 1 0,-13-4-1 16,-9-2 0-16,-9-3-1 0,-10-6-2 0,-8-1 0 16,-6-3 1-16,-2 0 4 15,-2-2 5-15,1-2 3 0,2-1 1 0,4 0 0 16,5 0 1-16,5-5-7 0,9 0-9 16,7-6-13-16,5-3-18 0,5 0-6 15,3-5-124-15,4-3-125 0,2-3-299 16</inkml:trace>
  <inkml:trace contextRef="#ctx0" brushRef="#br0" timeOffset="30771.5523">5120 12846 552 0,'0'0'126'0,"6"0"-1"0,-2-8-83 16,4-3-23-16,0-8-12 0,3-8-6 0,-2-6-5 15,1-11-1-15,-1-6-1 0,0-8 1 16,-3-7 1-16,0-8 4 0,0-6 4 16,1-7 1-16,0-4 2 0,2-1 0 15,-1-4-2-15,3 1 1 0,0 5 1 16,2 8 0-16,1 6 1 0,-1 12 3 15,-1 6 1-15,-1 10 1 0,2 12-1 16,-4 4-1-16,0 10-3 0,-2 8-2 0,3 3-2 16,-2 10-2-16,3 0-2 15,0 8 0-15,2 7 0 0,2 14 0 0,2 9 1 16,2 15 1-16,1 8 1 0,1 14 1 16,3 9-1-16,4 8 0 0,-1 6 0 15,2 6-3-15,2 3-2 0,0 2 0 16,2 1-1-16,0-6 0 0,-1-5 0 0,-3-12 1 15,1-9 0-15,-6-11 2 16,-1-13-2-16,-2-9-2 0,-3-13-2 0,-6-6-2 16,0-7-5-16,-1-10-7 0,-3-9-5 15,-3 0 6-15,-5-17-118 0,0-3-105 16,-8-5-267-16</inkml:trace>
  <inkml:trace contextRef="#ctx0" brushRef="#br0" timeOffset="31024.2413">5105 12351 637 0,'8'4'147'15,"9"-4"0"-15,6 5-93 0,9-5-29 16,9 0-15-16,9 0-2 0,3 0-4 15,5-7-4-15,3 3-3 0,-1-3-3 0,-5 2-4 16,-3-1-4-16,-7 1-3 16,-6 1-3-16,-4 1-3 0,-4 3-1 0,-6-4-3 15,0 4-1-15,-5 0 23 0,-3 0-125 16,-1-3-101-16,-4 3-263 0</inkml:trace>
  <inkml:trace contextRef="#ctx0" brushRef="#br0" timeOffset="31320.1531">6307 11477 657 0,'7'29'146'0,"2"6"2"15,2 11-101-15,3 12-30 0,2 9-8 16,-1 12-3-16,-3 2-2 0,0 4-3 16,1 3-2-16,-4-4-3 0,0-3-3 0,-2-7-3 15,2-7 0-15,0-9-1 0,-1-9-1 16,2-12-1-16,-2-7 1 0,1-10 0 16,-5-5-4-16,2-6-1 0,-1-9-5 15,-1-7-4-15,-4-6 129 0,0-4-235 16,0-1-115-16,-4-8-339 0</inkml:trace>
  <inkml:trace contextRef="#ctx0" brushRef="#br0" timeOffset="31755.486">6088 11680 505 0,'24'-22'116'0,"7"-2"1"0,5-5-78 0,8 1-19 15,10 3-7-15,5 0-4 16,8 5-3-16,1-1-1 0,5 4 0 15,2 10-1-15,2 7 0 0,0 7 0 0,1 12 1 16,-1 8-1-16,-1 13-2 0,-3 7 0 16,-7 9-2-16,-2 9 0 0,-8 3 0 15,-9 9-2-15,-5 2 1 0,-11 1 3 16,-4 1 6-16,-11-4 4 0,-9-4 2 16,-10-7 1-16,-8-1 1 0,-11-9-1 15,-11-7-3-15,-9-3-6 0,-8-5-3 0,-6-6-2 16,-7-2-1-16,-5-9 0 15,-1-3 1-15,2-7-1 0,-1-3-1 0,2-6-3 16,6-5-5-16,4 0-5 0,4-8-7 16,6 0 9-16,3-5-125 0,4-5-109 15,2-1-272-15</inkml:trace>
  <inkml:trace contextRef="#ctx0" brushRef="#br0" timeOffset="33103.5932">3309 15328 418 0,'0'0'100'0,"0"-6"2"0,0-2-58 0,0 2-19 15,-6-3-6-15,2-1-6 0,2-4-2 16,-2 0-3-16,-2-1-2 15,-1 1-2-15,0-1 0 0,-1 2 0 0,0-2-1 16,-1 3 0-16,-1 1 0 0,-2-1 0 16,2 4 0-16,-2 0-1 0,0 1 0 15,1 4 0-15,-1 3 0 0,2 0-1 16,0 4 1-16,1 2-1 0,2 2 0 16,-2 3 0-16,1 2 0 0,3 3-1 15,0 2-1-15,2 6-1 0,3 1 0 0,-4 4-1 16,4 1 0-16,4-2 0 0,1 3-1 15,0 1 0-15,3-4 1 0,2 1 0 16,0-2-1-16,0-3 1 0,5-1 0 16,0-3 0-16,-1-3 1 0,1-5 1 15,2-7 1-15,3-5 1 0,-1-5-1 16,0-7-3-16,-1-5-4 0,-1-7-5 16,-2-2-5-16,1-1-3 0,-4-4-3 15,-3 0 1-15,2 2 4 0,-6-2 5 16,2 4 7-16,-1 3 7 0,-6 2 6 0,4 4 4 15,-4 1 3-15,0 6 1 0,0 2 2 16,0 1-2-16,0 2 0 0,0 3-4 16,0 3-1-16,0 0-2 0,0 3-2 15,4 8-2-15,1 1-1 0,2 6-1 16,-2 4 0-16,4 4 1 0,0 0 0 16,2 3 0-16,1 0 1 0,0-2 0 0,-2-1-1 15,4-3 0-15,-1-3 0 16,2-3-2-16,-4-2-2 0,-1-8-1 0,3-3-2 15,-3-4-4-15,0-5-103 0,-6-4-91 16,-1-5-242-16</inkml:trace>
  <inkml:trace contextRef="#ctx0" brushRef="#br0" timeOffset="33687.718">3782 15024 416 0,'0'0'92'0,"5"0"-1"0,-5 0-66 15,0 0-16-15,3 0-5 0,-3 0-3 0,0 0-1 16,0 0-1-16,-3 0 1 0,-2 0 0 15,1 2 1-15,-1 4 4 0,-2 0 4 16,-1 1 3-16,0 4 3 0,0 0 1 16,-2 4 2-16,0 0 1 0,1-2-3 15,0 2-3-15,2 0-3 0,1 2-2 16,3-8-3-16,3 0-3 0,0 0-2 16,6-4-2-16,-1 1-1 0,4-2 0 0,0 0-1 15,3 1 1-15,2-2 1 0,2 3 0 16,2-1 2-16,-1 1 0 0,1 1 1 15,-3 2 1-15,2 1 0 0,-3 1 0 16,-5 3 0-16,-1 0 0 0,-4 6 0 16,-4 0-1-16,0 4-1 0,-8 2-2 15,0 3-2-15,-5-2-1 0,-3 2-3 16,-1 0-2-16,0-2-2 0,1-2-3 0,2-6-3 16,-1 0 23-16,5-7-112 0,3-4-83 15,1-5-225-15</inkml:trace>
  <inkml:trace contextRef="#ctx0" brushRef="#br0" timeOffset="34352.5346">4044 14999 345 0,'0'-4'83'0,"3"4"2"0,-3-6-48 15,0 3-17-15,4 3-7 0,-4-6-4 16,0 4-2-16,0 2 1 0,0-4 2 16,0 4 1-16,-4 0 0 0,1 4 1 15,0 0-1-15,-3 3-1 0,-1 0-3 16,3 4-3-16,-7 0-2 0,4 0 0 16,-1 2-1-16,3-1-1 0,2 0-1 0,-1-2 0 15,4-1-1-15,0-1 1 0,0-2-1 16,3-1 1-16,-1-1 0 0,5 0 2 15,3-4 0-15,0 0 1 0,3 0 0 16,3-4 1-16,2-1-1 0,3-2 1 16,1 1-1-16,-3 3 0 0,4 3 1 15,-3 0 1-15,-3 3 0 0,-4 3 0 16,-2 3 0-16,-2 5-1 0,-3 5-1 0,-6 0-2 16,-4 2-1-16,-4 4-1 15,-3 1 0-15,-4 1 0 0,-1 0 0 0,-3-1 1 16,1 1 0-16,2-3 0 0,1-1-2 15,2-2-5-15,2-1 3 0,1-3-96 16,3-1-85-16,0-6-220 0</inkml:trace>
  <inkml:trace contextRef="#ctx0" brushRef="#br0" timeOffset="34850.6249">4391 15015 452 0,'0'0'101'0,"0"0"0"0,3 0-69 16,2 0-21-16,1 0-9 0,0 0-6 0,1 4-3 15,0 2-3-15,-2 2-1 0,3 3 0 16,0 6 1-16,-2 3 3 0,2-1 4 15,-1 5 4-15,5 1 3 0,-3 1 1 16,1-2 2-16,1 1 1 0,0-3 0 16,0-1-1-16,2-2 0 0,-1-3 5 15,3-4 2-15,0-4 2 0,2-4 3 0,1-8 0 16,0-4 2-16,0-4-3 0,2-7-4 16,-1-3-5-16,-2-6-6 0,-1-1-5 15,-3 0-5-15,-1-5-3 0,-3 1-4 16,-5 1-3-16,0-1-2 0,-4 1-1 15,0 1-2-15,0 2 40 0,-5 3-127 16,1 5-86-16,-1 5-236 0</inkml:trace>
  <inkml:trace contextRef="#ctx0" brushRef="#br0" timeOffset="35984.6285">4889 14928 383 0,'0'0'101'0,"3"0"1"15,-3 0-30-15,0 4-42 0,3-2-12 16,-3 2-6-16,4 1-5 0,-1 3-3 16,-1 1-1-16,4 2-2 0,-2 3 1 15,2 1 0-15,-1 5 1 0,-1 2 0 16,3 1 2-16,-2 5 1 0,1 0 0 0,-1 2-1 16,0 0 0-16,-1-4 0 0,0 0-2 15,-4-3-1-15,5-5-2 0,-5-6-1 16,0-3-3-16,0-2-3 0,0-2-4 15,0-5-4-15,0-7-2 0,0 0 0 16,4-4 2-16,-4-5 1 0,0-4 5 16,0-4 5-16,0-1 6 0,0-2 3 15,4 0 2-15,-1 1 1 0,0 1 1 0,1-1-1 16,2 4-1-16,1-1-1 0,-1 1-2 16,0 3-2-16,2 4-1 0,2 1-1 15,-1 3 0-15,1 3 0 0,-1 5-1 16,1 3 1-16,-1 5 0 0,1 4 2 15,-2 5-1-15,-1 1 0 0,1 3 0 16,1 6 0-16,1 0 0 0,0 1-1 16,-1 2 0-16,1-2-1 0,-2 3 0 15,0-1 1-15,-1-4 0 0,-1-5 1 0,2-1 0 16,-2-3 0-16,3-6 0 0,-1-2 0 16,2-6 0-16,-1 0-1 0,6-6-1 15,-6-5-1-15,5-4 0 0,0-6-2 16,0-1-2-16,-1-2 0 0,0-1-1 15,0 1 1-15,-4-1 1 0,-1 3 2 16,-3 4 2-16,-1 3 4 0,-4 2 2 0,0 2 3 16,0 2 1-16,0 3 2 15,0 3 0-15,0 3-1 0,-4 0-1 16,4 10-2-16,0 0-2 0,0 4-1 0,0 3-1 16,0 7-3-16,0-2 1 0,0 3-1 15,0 0 1-15,0 2 1 0,5-3 1 16,-5-1 1-16,6-6 1 0,-1 1 0 15,-1-6-1-15,3-3 0 0,1-4-1 16,-1-5-2-16,3 0-3 0,3-7-1 0,-1-1-2 16,1-7-2-16,2-1-2 15,0-7-1-15,-1-1 0 0,1-5 1 16,-2 0 1-16,-4-2 4 0,0-2 1 0,-3 0 3 16,2 2 2-16,-3-1 2 0,-1-1 0 15,1 2 1-15,1 0 0 0,-1 5 0 16,0 5-1-16,0 1-1 0,1 7 0 15,-1 5 1-15,1 8 0 0,1 0 0 0,-2 12 1 16,0 5 1-16,3 6 0 0,-2 9 1 16,6 5-1-16,-3 7 0 0,6 6 1 15,0 8 0-15,4 6 1 0,1 6 1 16,4 5-1-16,2 5 0 0,-1 4-1 16,3-1-2-16,-1-2-1 0,-2-1-2 15,-2-9 0-15,-4-2-3 0,-5-7-2 16,-4-9-3-16,-3-5-3 0,-3-9-4 15,-4-4-3-15,0-10-4 0,-4-6-7 16,4-8-4-16,-6-7 203 0,6-9-290 16,-6-6-114-16,6-7-354 0</inkml:trace>
  <inkml:trace contextRef="#ctx0" brushRef="#br0" timeOffset="36416.9635">5616 15050 468 0,'-4'-20'105'0,"0"-4"0"0,4-2-72 16,4-6-19-16,2-1-5 0,-1-1-4 0,4-3-2 16,1 2-1-16,5 4 1 0,-2 2 1 15,3 2 3-15,-3 2 3 0,5 5 5 16,-1 6 3-16,2 6 5 0,4 2 1 16,2 6 0-16,-3 4-2 0,4 6-4 15,-1 2-3-15,-3 7-5 0,-5 4-4 16,-2 2-2-16,-9 7-1 0,-6 1-2 15,-4 0 0-15,-8 2 0 0,-4 1-1 0,-5 0 0 16,-2-3 0-16,-1-2 0 0,-3-6 0 16,3 0-1-16,2-8-3 0,4-5-6 15,3-3-7-15,3-9-6 0,3 2-9 16,1-2-1-16,4-6-102 0,4 1-97 16,-4-4-234-16</inkml:trace>
  <inkml:trace contextRef="#ctx0" brushRef="#br0" timeOffset="36700.6369">6112 14622 442 0,'4'21'126'0,"3"2"2"0,-1 4-6 16,3 2-83-16,3-1-18 0,1 8-10 15,2-3-6-15,0 6-5 0,2-1-3 16,0-2-4-16,-1-1-3 0,-2-3-5 16,-3-6-5-16,-1-4-5 0,-4-3-4 15,1-4-3-15,-4-6-1 0,-3-2-3 16,0-4 215-16,0-3-287 0,0-4-102 15,-5-6-335-15</inkml:trace>
  <inkml:trace contextRef="#ctx0" brushRef="#br0" timeOffset="36983.5962">5965 14799 562 0,'3'4'138'0,"1"0"0"16,4-4-63-16,3 0-42 0,4 0-23 15,4-5-13-15,3-4-9 0,2 2-4 16,2-5-3-16,1-1-1 0,-2-2 0 16,0 0 4-16,0 2 5 0,-2 2 5 15,-1 0 3-15,-1 2 2 0,-1 0 1 16,2 0 1-16,-2 3 0 0,-2 0-2 15,0-3-4-15,-1 2-5 0,-3 2-6 16,-1 0-98-16,-1 5-5 0,-4-3-81 0,-1 3-166 16</inkml:trace>
  <inkml:trace contextRef="#ctx0" brushRef="#br0" timeOffset="37185.907">6522 14782 461 0,'0'35'131'0,"7"6"3"15,-7 3-10-15,5 1-79 0,1-5-20 16,3-1-12-16,-5-9-16 0,1-3-10 16,-5-11-10-16,6-5-11 0,-6-6-11 15,0-5-1-15,0 0-87 0,0-7-82 16,-5-7-206-16</inkml:trace>
  <inkml:trace contextRef="#ctx0" brushRef="#br0" timeOffset="37376.7472">6430 14283 658 0,'0'20'162'0,"-6"-2"0"0,3-4-72 16,-2-4-60-16,5-4-42 0,-5-2-24 16,5-4 32-16,5 3-158 0,-2-3-127 15,0 9-310-15</inkml:trace>
  <inkml:trace contextRef="#ctx0" brushRef="#br0" timeOffset="37784.2645">6842 14765 481 0,'0'30'112'0,"-3"4"1"16,3-2-65-16,2 0-28 0,3-3-13 15,1-3-7-15,3-4-5 0,-1-3-3 16,3-8-1-16,-2-2-1 0,1-9 0 16,4 0 2-16,-4-9 4 0,1-2 3 15,-1-2 3-15,-1-6 3 0,-1-6 1 16,1 0-1-16,-7-6 1 0,-2 4-1 15,3-5 0-15,-3 1 1 0,-6 2-1 0,-3 2-1 16,1 0 0-16,-5 3-2 0,-3 3-2 16,-2 7-4-16,-2 1-3 0,-1 8-4 15,0 1-5-15,3 8-6 0,-1 5-6 16,3-1-5-16,2 4-36 0,3-2-36 16,2 3-66-16,2 2-144 0</inkml:trace>
  <inkml:trace contextRef="#ctx0" brushRef="#br0" timeOffset="38149.6672">7179 14793 572 0,'10'31'130'16,"-4"0"0"-16,1-2-85 0,-1-3-29 16,1-4-19-16,-1-5-13 0,-1-6-8 15,-5-4-6-15,0-7-2 0,3-7-1 16,-3-5 7-16,5-7 9 0,0-3 10 16,3-1 9-16,-1-3 9 0,3 0 3 0,0 1 2 15,1 0-1-15,2 2-2 0,1 3-3 16,-1-2-3-16,3 6-4 0,0-1-1 15,1 6-1-15,0 4-2 0,0 7 1 16,-1 7 0-16,-3 6 2 0,0 4 0 16,0 5 1-16,-3 4 0 0,0 1-2 15,-2 2-4-15,1-1-7 0,-7-5 7 16,2-3-114-16,-4-5-96 0,0-3-250 16</inkml:trace>
  <inkml:trace contextRef="#ctx0" brushRef="#br0" timeOffset="38615.2329">7755 14457 385 0,'3'-3'97'16,"1"-2"1"-16,-4 5-48 0,0 0-23 16,0 5-9-16,0-1-6 0,-4 3-6 15,1 2-1-15,-5 3 1 0,2 1 4 16,-1 2 3-16,-1-1 5 0,4-2 3 0,1 0 2 15,3 0 0-15,0 2-2 0,0-4-3 16,0-1-2-16,5 2-3 0,1 3-2 16,5 0-1-16,0 1 0 0,-1 3-1 15,5 2 0-15,0 2-2 0,4-1 2 16,-1 1 0-16,-3 1-1 0,-3-1 0 16,0-2-1-16,-5 1-1 0,-2-3-4 0,-5-1-5 15,-9-1-7-15,1-4-5 0,-6 1-3 16,0-4-3-16,-2-2-1 0,2-1 0 15,0-3-1-15,3-3 1 0,4 6 134 16,-2-6-236-16,5 0-114 0,4-7-341 16</inkml:trace>
  <inkml:trace contextRef="#ctx0" brushRef="#br0" timeOffset="38790.4309">8160 14995 795 0,'6'16'176'0,"2"-3"-9"16,-8-9-116-16,0-7-74 0,-9-8-63 16,2-8-91-16,-1 0-131 0,1-6-287 15</inkml:trace>
  <inkml:trace contextRef="#ctx0" brushRef="#br0" timeOffset="39029.7852">8054 13856 659 0,'0'11'167'0,"-4"7"2"0,4 7-79 16,-2 11-43-16,2 5-20 0,0 15-17 15,5 6-12-15,1 6-13 0,2 2-22 16,0-3-103-16,-1-3-31 0,-5-11-112 16,-2-11-238-16</inkml:trace>
  <inkml:trace contextRef="#ctx0" brushRef="#br0" timeOffset="41023.1023">2590 5074 398 0,'-6'-8'87'0,"4"2"0"15,-2-3-68-15,0 6-9 0,-3-3-5 0,3 1-1 16,-5-1-2-16,2 0 1 0,-1 0 2 16,-2 0 2-16,1 0 1 0,1-1 2 15,0 0 1-15,-1-1 0 0,3 1-2 16,-4 0-1-16,2 0-2 0,0 0-2 16,1 4-1-16,-1 3-1 0,0-5-1 15,3 5 0-15,-2 6 0 0,2 2-1 16,1 0 1-16,-1 5-1 0,0-1 0 15,5 8 1-15,-4 3-1 0,4 5 0 16,0 0 0-16,5 3 0 0,-1-2 0 16,2 0 0-16,-2 0 0 0,4-5 0 0,-3-2 0 15,4-1 1-15,0-3 0 0,-1 0 0 16,1-1 1-16,0-1-1 0,-1-2 1 16,-2-1-2-16,3-4 1 0,-2-1-1 15,-2-2 0-15,4-6 1 0,-2 0 0 16,5 0 0-16,-4-10 0 0,4 0 1 15,-2-5-1-15,0-2 0 0,-3-3 1 0,-1 0-2 16,0-2 2-16,-2 1-1 0,0 0 1 16,0 4 0-16,-1 2 2 0,-3 3-1 15,3 2 1-15,-3 3 0 0,3 1 0 16,-3 3-1-16,0 3-1 0,0-3 0 16,0 3-2-16,4 0 0 0,-4 0 0 15,7 3-1-15,-3 1 2 0,-1 3-1 16,3 1 2-16,3 1 1 0,3 3 2 15,0 1 1-15,2 1 2 0,3 1 0 16,4-1 0-16,2 2 0 0,-1-3-3 0,-3-4-5 16,-3 0-8-16,0-4-8 0,-3-5-71 15,0-7-30-15,-4-5-84 0,-2-5-179 16</inkml:trace>
  <inkml:trace contextRef="#ctx0" brushRef="#br0" timeOffset="41507.2345">3056 4851 363 0,'0'5'89'0,"-6"-1"0"0,-1 1-39 16,2 2-32-16,-2 3-9 0,-2 2-1 0,0 2-2 15,0-4-1-15,-1 4-2 0,3 0 1 16,2-3 0-16,1 2 2 0,4-2 0 16,0-2 2-16,4 3 1 0,1-4 2 15,3 1 0-15,4 0 1 0,2 0 0 16,2 0 0-16,0 2-2 0,3-1-2 16,1 3-1-16,-1 2-2 0,-1-1 0 15,-3 4-2-15,-3-2 0 0,-1 0 0 16,-7 1-1-16,-4 1 1 0,0 1-1 15,-6 1 0-15,-5 2 0 0,-2 0 0 0,-4-1-2 16,-3 5-2-16,-1-7-4 0,1-3-7 16,-1-3-5-16,2-5-24 0,2-8-72 15,4 0-84-15,2-7-201 0</inkml:trace>
  <inkml:trace contextRef="#ctx0" brushRef="#br0" timeOffset="41910.4925">3429 4821 397 0,'-5'10'92'16,"-1"2"1"-16,-4 1-64 0,0 5-13 16,1 2-3-16,2 0-3 0,-2 0-4 15,5-2-3-15,4 1-2 0,0-2 0 16,2-1 1-16,3-1 0 0,3-1 3 15,1-1 3-15,5 1 2 0,0 0 3 16,2 0 1-16,-3 2 1 0,4 4-1 16,-3 2-1-16,0-4-4 0,-6 6-2 15,-3-1-2-15,-5-1-5 0,0 2-5 0,-9-4-7 16,-3-1 13-16,-2-6-112 0,-6-1-95 16,1-7-239-16</inkml:trace>
  <inkml:trace contextRef="#ctx0" brushRef="#br0" timeOffset="42291.5649">3678 4900 414 0,'0'6'90'0,"3"2"1"0,-3 5-69 16,0 4-15-16,5 3-2 0,-1 1 1 15,2 6-1-15,-2-5 0 0,5 6 2 16,0-1 0-16,3-3 1 0,1-2 1 16,-1-2 3-16,4-4 2 0,-3-5 1 15,-2-4 0-15,1-4 1 0,-2-3 1 16,-2-3 0-16,0-4-3 0,-1-4-2 15,-1-2-2-15,1-3-2 0,1-4-3 16,-2-1-1-16,0 0-1 0,0 1-2 0,-3-1-3 16,1 1-4-16,-1 0-4 0,2 4-6 15,-5-3-7-15,4 1-5 0,-4 0-55 16,3-1-34-16,1 4-76 0,-4-2-168 16</inkml:trace>
  <inkml:trace contextRef="#ctx0" brushRef="#br0" timeOffset="43174.7645">4079 4882 396 0,'4'5'94'0,"0"2"1"0,1 4-58 16,1 2-21-16,0 1-3 0,-1 3-4 16,1 1-4-16,-2 0-3 0,-1 1-1 15,0-2-1-15,-3-5 0 0,4 1 1 16,-4-2 2-16,4-5 3 0,-4 1 2 16,0-3 0-16,0-1 1 0,0-3 1 15,3 3-1-15,-3-3-2 0,0 0-2 16,0 0-2-16,0-4-1 0,-3-1-1 15,3 0 0-15,0-4-1 0,-4-2 0 16,4-2-1-16,0 1 0 0,4-5 1 0,-4 1 1 16,5-2-1-16,-1 0 0 0,1-2 0 15,0 1 1-15,-1-3-1 0,3 3 0 16,2 3-1-16,-2 3 1 0,1 2 0 16,0 1-1-16,0 3 1 0,-1 4 1 15,0 3 0-15,1 4 1 0,-3 4 1 16,2 6 2-16,-1 4 0 0,-2 6 0 0,3 5 0 15,1 0-1-15,-4 4 0 0,2 0-1 16,0-3-3-16,-1-1-1 0,4-4 0 16,-2-7-2-16,0-6 1 0,-1-3 1 15,1-4 2-15,1-5 0 0,-2-8 2 16,0-3-1-16,2-3 0 0,0 1-1 16,0-3-2-16,1-3-3 0,0 1-1 15,1-1 0-15,-3-1 0 0,2 2 1 16,0 0 0-16,-1 2 1 0,0-3 2 0,-1 2 0 15,2 0 1-15,0-1 0 0,-1 5 0 16,0 2-1-16,1 3 2 0,-1 5 0 16,1 3 1-16,-1 12 2 0,0 3 1 15,1 7 0-15,0 4 0 0,1 3 0 16,1 1 0-16,-2-1-2 0,4 2-1 16,0-8-2-16,0 0-1 0,-2-4-1 15,1-8 0-15,-2-2 0 0,2-6 0 16,-3-6 1-16,0-6 1 0,-2-5-1 15,4-1 1-15,1-2-2 0,0-4-1 0,0 1 0 16,0 0-1-16,1 1 1 0,0 0 0 16,-5 0 1-16,0 0 2 0,-4-1 0 15,3 4 0-15,-3 0 1 0,0 5 0 16,-1 2-1-16,3 3 1 0,1 4-1 16,1 4 1-16,-1 3 1 0,1 5 1 15,0 2 2-15,3 12 3 0,-2 3 5 16,3 7 3-16,2 9 4 0,2 9 1 15,4 10 0-15,3 9-1 0,3 8-3 16,-1 6-4-16,7 6-5 0,-2 4-4 0,1 0-5 16,-6 0-4-16,0-5-5 0,-5-7-2 15,-2-4-3-15,-5-9-3 0,-4-11-2 16,-3-8-2-16,0-9 0 0,-3-11-3 16,-3-7 90-16,0-14-183 0,-8-10-100 15,3-10-288-15</inkml:trace>
  <inkml:trace contextRef="#ctx0" brushRef="#br0" timeOffset="43721.5028">4776 4836 338 0,'6'-4'93'0,"4"-3"3"16,1 0-12-16,2 1-58 0,2-1-11 0,2 2-2 15,2 1-2-15,2 0-2 0,1 4-1 16,1-4 1-16,3 4 2 0,3 0 1 15,1 0-1-15,1 7-1 0,-3-4-2 16,-1 6-1-16,-4 1-1 0,-5 4-1 16,-4 0 0-16,-6 4 1 0,-5 1 0 15,-3 2 0-15,-10-1 0 0,-3 3-1 16,-4-2 1-16,-5-3-3 0,-4 1-2 16,-6-4-4-16,-1-4-5 0,0-4-4 0,0-5-6 15,4-2-5-15,0 0-5 0,4-5-1 16,6 1 0-16,0-3 0 0,5-3 2 15,2-1-28-15,5-3-40 0,2 1-60 16,5 1-150-16</inkml:trace>
  <inkml:trace contextRef="#ctx0" brushRef="#br0" timeOffset="44013.1032">5321 4563 423 0,'11'0'92'16,"2"0"1"-16,-1 0-72 0,0 7-9 0,0 3 1 16,-3 5 0-16,3 5 1 0,-3 6 1 15,-3 4 1-15,0 7 1 0,1 4-2 16,-1 3-2-16,-2 4-3 15,3-4-2-15,-3-2-6 0,1-5-5 0,1-7-7 16,0-3-5-16,-2-9-2 0,-4-5 1 16,2-6 0-16,-2-7-4 0,0-4-11 15,-5-3-70-15,-2-8-74 0,-2 1-198 16</inkml:trace>
  <inkml:trace contextRef="#ctx0" brushRef="#br0" timeOffset="44279.7241">5247 4706 443 0,'6'6'100'0,"6"0"-1"16,2 0-73-16,5 3-12 0,3-4-4 15,1 3-5-15,5-5-5 0,0-3 0 16,1 0 0-16,-1-4-1 0,1-3 0 16,-1-2 0-16,0-1 1 0,-3-2 1 15,-1 0-1-15,-3-1-4 0,-1 2-4 16,-1 1 10-16,-5-3-101 0,-1 1-84 0,-4 1-220 16</inkml:trace>
  <inkml:trace contextRef="#ctx0" brushRef="#br0" timeOffset="44475.9388">5782 4579 448 0,'6'17'111'0,"1"4"3"0,-1 8-63 16,-2 7-19-16,0 7-9 0,3 1-8 16,-3 0-6-16,1-1-8 0,-2-3-4 0,2-6-6 15,-5-8-3-15,4-9-3 16,-4-5 0-16,-4-9 0 0,-2-3 1 0,2-8-1 15,0-8-4-15,-1-3-16 0,0-8-66 16,2-4-78-16,0-7-193 0</inkml:trace>
  <inkml:trace contextRef="#ctx0" brushRef="#br0" timeOffset="44687.1582">5789 4284 458 0,'0'-8'113'0,"-5"5"3"16,3-4-66-16,2 7-19 0,-5-2-8 15,5 2-6-15,0 0-7 0,0 0-5 16,-4 0-5-16,4 0-3 0,0 0-2 16,0 0-2-16,0 0 0 0,0 0 1 15,0 0-2-15,0 2 0 0,5 5 0 16,-1-1 0-16,1 6-2 0,4 1-4 0,4 7-7 16,4 2-1-16,1 2-60 0,2 4-25 15,1-5-69-15,2 1-155 0</inkml:trace>
  <inkml:trace contextRef="#ctx0" brushRef="#br0" timeOffset="45036.2475">6220 4613 320 0,'-8'0'80'0,"-1"0"1"0,-4 3-39 0,1 2-22 16,-3 4-6-16,0 2-2 0,-1 3-3 15,0 2 0-15,2 5 1 0,2 5 3 16,2 5 2-16,0-2 1 0,4 2 1 16,2-1-1-16,4-1 0 0,6-5 0 15,5-2-3-15,0-8-2 0,2-4 1 16,4-1-1-16,0-4 0 0,-1-5-1 16,-1-6 0-16,-2-5 0 0,0-1 1 0,2-6 0 15,-2-5 0-15,-5-8-1 0,3-2 0 16,-3-1-2-16,-2-1-2 0,-6 2-1 15,-5 0-3-15,-2 7-3 0,-4 4-3 16,-4 5-3-16,-4 6-2 0,-2 8-1 16,0 3-4-16,0 0-2 0,5 0-1 15,-1 6-1-15,6 0-4 0,3-2-5 0,4 0-2 16,4-1-20-16,3 2-59 0,1-1-73 16,5 1-175-16</inkml:trace>
  <inkml:trace contextRef="#ctx0" brushRef="#br0" timeOffset="45401.9963">6467 4530 447 0,'15'-4'102'0,"-1"4"2"0,-2-5-72 16,-2 5-16-16,2 9-3 0,-5-1-2 0,-2 5-2 15,1 4 0-15,-6 3 1 0,0 8 0 16,0 2 0-16,0 1-1 0,-7-1-2 15,3-4-2-15,-2-2-3 0,2-6 0 16,-1-7 0-16,2-4 2 0,0-4 1 16,0-3-1-16,0-8 1 0,3 0 0 15,-5-3 0-15,5-3-2 0,0-3-1 16,0-3-2-16,7-1 1 0,-3 0-1 0,2 0 0 16,4 1 0-16,2-2 0 0,2 3 0 15,2 3-1-15,1 3 1 0,2 1 0 16,1 4 0-16,-1 4 1 0,1 4-1 15,-4 5 1-15,3 4 0 0,-3 6 0 16,1 6-1-16,-4 1 1 0,0 6-3 16,-4-1-2-16,0 2-3 0,-3-3-5 15,-3-3-7-15,-3-3 18 0,3-6-119 16,-3-5-94-16,0-3-245 0</inkml:trace>
  <inkml:trace contextRef="#ctx0" brushRef="#br0" timeOffset="46086.1354">7174 4288 287 0,'0'-4'83'15,"0"4"0"-15,0-2 3 0,0 2-60 16,-3 6-7-16,0-1-1 0,-6 5 1 16,1 4 0-16,-4 0 3 0,2 4 1 15,-2 0 0-15,0 1-1 0,5 1-3 16,-3-2-4-16,5 1-3 0,2-1-5 15,3-1-2-15,0-3-2 0,5 3-1 16,3-5-1-16,-2 6 1 0,3-4 0 16,2 1 2-16,3 1 1 0,-2-2 1 15,3 5 2-15,-3 0-1 0,1-2 0 16,-5 3-1-16,-3-1-1 0,-5 0-2 0,0-1-5 16,-7-4-3-16,0-2-3 0,-4-1-5 15,0-4-4-15,2-2-4 0,-2-5 92 16,3-7-190-16,1-1-102 0,4-3-293 15</inkml:trace>
  <inkml:trace contextRef="#ctx0" brushRef="#br0" timeOffset="46401.1588">7465 4667 619 0,'0'11'146'0,"-3"-1"1"0,-2 4-60 0,5 5-71 15,0 9-31-15,0 1-11 0,0-2-8 16,0-1-112-16,0-7-114 0,-4-6-274 16</inkml:trace>
  <inkml:trace contextRef="#ctx0" brushRef="#br0" timeOffset="46934.4335">7401 3631 453 0,'9'26'105'0,"4"5"3"0,-1 16-72 0,5 13-15 16,1 16-4-16,-1 9-2 0,1 9-2 16,3 5 149-16,-1-5-270 0,6-4-118 15,-4-10-370-15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20:23:25.26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947 3974 328 0,'6'0'77'15,"-3"0"1"-15,-1 0-41 0,1 0-23 16,1 0-7-16,5 0-4 0,-3 0-2 15,3 0-1-15,-2 0 1 0,5 0 0 16,-3 0 1-16,3 0 0 0,-1 0 0 16,-1 0 0-16,0 0 0 0,0 0 0 15,2 0-1-15,-3 0 1 0,5 0-1 16,-2 0 1-16,3-3 0 0,-1 3 0 0,6 0 0 16,4-4 1-16,-4 4-1 0,3 0 1 15,1-2-2-15,3 2 1 0,-1 0-1 16,1 0-1-16,-4 4 1 0,4-2-1 15,0 6 1-15,-5-1-1 0,2 2 2 16,-1-1-1-16,0 1 1 0,-2 1 0 16,0-3 1-16,4 2 0 0,-3 1 1 15,0 3-1-15,0 0-1 0,3 2 1 0,-2 0-1 16,0 1 1-16,0 3 0 0,1-1 0 16,-2 0 2-16,0 1 0 0,-1-2 1 15,2 3 1-15,0 1-1 0,-1-3 0 16,3 3-1-16,1 1 0 0,-1 4-1 15,4 0 0-15,-4-2 0 0,3 3 0 16,-4 0 0-16,0-4-1 0,2 2 0 16,-1-5 0-16,0 0 0 0,4 0 0 15,-2 1 0-15,7-5 0 0,0 1 0 0,2-2-1 16,3 3 1-16,-1-3-1 0,0 2-1 16,1-4 1-16,-2 1-1 0,-1-3 0 15,1 0 0-15,0-4 0 0,3 0-1 16,1-2 1-16,4 0 0 0,0-2 0 15,5 3 0-15,-2-3 0 0,1-1-1 16,2-2 1-16,-5 0-1 0,2 0 0 16,0 0 1-16,0 0-1 0,1-2 0 0,1 2 0 15,-2 0 1-15,0 5-1 0,-1 2 1 16,-4 2 0-16,-3 1 1 0,0 6 0 16,-6 0 0-16,0 4 1 0,-1 2 0 15,-3 0 0-15,1 4 0 0,-1 0 0 16,-3-2-1-16,2 3 1 0,-3 2-1 15,-2 3 0-15,1 2 0 0,-3 0 0 16,0 5 0-16,-2 2 0 0,1 4 0 16,1 2 0-16,-2 0-1 0,0-1 1 15,-1 1 0-15,2 0 0 0,2-3 0 0,0-1 0 16,2-2 0-16,1-1-1 0,2 1 1 16,4 0-1-16,0-1 0 0,1-2 0 15,3 1-1-15,0-2 1 0,1-4-1 16,1-4 1-16,0-5-1 0,3-4 1 15,-1-2 0-15,-1-1-1 0,2-2 1 16,1-1-1-16,2-1 0 0,1 1 1 16,0-2-1-16,1 1 0 0,1-1 0 0,0-1 0 15,-1 0 1-15,0 0-1 0,-1-2 1 16,0-2-1-16,0 1 1 0,1-4-1 16,2-1 1-16,0 1 0 0,-1-1-1 15,3 2 1-15,-4 2-1 0,-1 0 1 16,-3 0-1-16,-3 3 0 0,-3 1 0 15,-3 2 0-15,0 3 1 0,-3 3-1 16,-1 2 0-16,0 2 1 0,-1 4-1 0,0-1 1 16,-5 1-1-16,1-3 1 15,-1 4-1-15,-2 0 0 0,-3-2 0 0,2 3 1 16,-2 0-1-16,1 1 0 0,-1 0 0 16,0-1 1-16,1 1-1 0,-1 4 0 15,2-3 0-15,1 2 0 0,0-3 0 16,1 2 0-16,4-4 0 0,-2 0 0 15,3-1 0-15,1-5 0 0,3-1 0 16,0 0 1-16,1-3-1 0,0 2 0 16,2-7 0-16,1 2 0 0,-2-2 0 0,-1-2 1 15,2-2 0-15,-1-2 1 16,1-2 0-16,-1 2 1 0,-2-3-1 0,3 3 1 16,1 0-1-16,-1 0-1 0,0 0 0 15,1 0-1-15,-1 2 1 0,-1-1-1 16,-2-2 1-16,-1 0-1 0,-2 1 0 15,1 3 1-15,-4 0-1 0,1 4 0 16,-5 2 1-16,0 1-1 0,-1 5 1 0,-3 0-1 16,1 1 1-16,-2 1 0 0,1 0-1 15,-4 1 1-15,0 3 0 0,-1-4 1 16,0 4 1-16,-2 0 0 0,0 5 0 16,1-4 0-16,1 2 1 0,2-1-2 15,1 5 0-15,-1-6-1 0,4 6 0 16,2-7-1-16,-1 1 0 0,4-3 0 15,-2-1 0-15,2-6 0 0,3-1 0 16,1-5 0-16,3-1 0 0,-4-6 0 0,5 0 1 16,-4-6-1-16,3 2 0 0,2-2 0 15,-2 0 1-15,2 0-1 0,1 0 0 16,0 7 0-16,-2-4 0 0,1 3 1 16,0-1 0-16,-3 2 0 0,-1 1 1 15,-2 2-1-15,0 0 0 0,-6 1 1 16,0 6-1-16,-4-1-1 0,0 4 1 15,-7 1 0-15,2 4 0 0,-4 0 1 16,1 1-1-16,-4 2 0 0,3 1 0 16,2 0 0-16,-3-1-1 0,4-1 0 15,-1-3 1-15,2 3-1 0,-1-1 0 0,5-6 0 16,-1-1 0-16,4 0 0 0,-2 0 0 16,3-4 0-16,1-3 0 0,1 1 0 15,1-2 0-15,1 1 0 0,1-2 0 16,1-1 1-16,2 0-1 0,-4 1 2 15,2 0 1-15,1 1 2 0,-4-2 1 0,1 2 0 16,0 1 0-16,0 2 1 16,-3 0-1-16,0 0-2 0,-1-3 0 0,-1 7-2 15,1-5 1-15,-2 3-1 0,1-2-1 16,-1 4 0-16,-1 3 0 0,-2-2-1 16,5-1 0-16,-3-1 0 0,2-1 0 15,-1-2 0-15,-1-3 0 0,1-2 0 16,1-4-1-16,-1 4 1 0,1-4 0 15,1 1 0-15,1 0 0 0,-1-3 0 16,2 3 0-16,0-2 0 0,-1 2 0 16,1-2 0-16,-2 3 0 0,-1-3 0 0,1 3 0 15,-3 3 0-15,1-1-1 0,-3 0 1 16,2 2 0-16,-2-1 0 0,2 1 0 16,-1 4 0-16,-1-4 0 0,1 1 0 15,1 1 0-15,1-1 0 0,0 2 1 16,-1 0-1-16,-1-2 0 0,-2 3 0 15,2-3 0-15,-1-2 0 0,2 0 0 0,1-2 0 16,2 0 0-16,0-5 0 0,2 1 0 16,0-1 0-16,2 1 0 0,1 1 0 15,-3-3 0-15,1 1 0 0,-3 3 0 16,1-4-1-16,0 4 1 0,-2 0 0 16,-1 0 0-16,-1 3 0 0,0-1 0 15,0 2 0-15,0-1 0 0,-3 6 0 16,0 1 1-16,0 1-1 0,-1-2 0 15,-3 2 0-15,3 1 1 0,-3-2-1 16,1-3 0-16,-3 1 0 0,4-2 0 0,-5-3 0 16,0 0 0-16,1 0 0 0,-3-2 0 15,1-3 0-15,3 3 0 0,-3-3 0 16,1-2 0-16,2 4 0 0,-1-2 0 16,0 1 0-16,0 1 0 0,-2 0 0 15,1 0 0-15,1-2 0 0,-2 4 0 16,1 0 0-16,0 1 0 0,-2-3 0 15,1 1 0-15,3 1 0 0,-4-1 0 0,1-2 0 16,1 0 0-16,-1-1 0 0,-1 0 0 16,2-4 0-16,1 0 0 0,-3 3 0 15,1-3 0-15,3 0 0 0,-3 0 0 16,1 0 0-16,2 0 0 0,-3 4 0 16,3-4 0-16,0 6 0 0,-3-1 0 15,1-2 0-15,0 5 0 0,-2-3 0 16,1 2 0-16,0 1 0 0,-1 1 0 15,-1 1 0-15,0-2 0 0,-3 3 0 16,6-2 0-16,-2 0 0 0,0 0 0 16,-1 0 0-16,1 0 0 0,1-1 0 0,0-1 0 15,-1 0 0-15,1 1 0 0,4-4 0 16,-5 2 0-16,2 1 0 0,3-2 0 16,-3 0 0-16,2-1 0 0,-1 1 0 15,-1-2 0-15,2 1 0 0,-2 1 0 16,1-1 0-16,0 1 0 0,-2-2 0 15,4 3 0-15,-2-4 0 0,2 1 0 0,-2-3 0 16,1 6 0-16,2-6 0 0,-3 7 0 16,3-5 0-16,-1 1 0 0,2 3 0 15,-1-2 0-15,0 0 0 0,0-1 0 16,-1 3 0-16,1-1 0 0,-3 0 0 16,-1-2 0-16,2 2 0 0,-2-1 0 15,-2-1 0-15,2 1 0 0,-2-1 0 16,-2 2 0-16,1-2 0 0,-3-3 0 15,6 4 0-15,-6-4 0 0,6 7 0 16,-3-7 0-16,-3 3 0 0,3-3-1 16,-3 0 1-16,4 4-2 0,-4-4 1 0,4 0-1 15,-4 0 0-15,5 0 0 0,-5-6 0 16,2 6 1-16,-2-1 0 0,0 1 0 16,4 0 1-16,-4-4-1 0,0 4 1 15,0 0-1-15,0 4 0 0,0 0 0 16,-4 1 1-16,2 3 0 0,-2-3 0 15,1 2 0-15,-1 0 0 0,1-2 0 0,3 0 0 16,-4-1 0-16,4-4 0 0,-5 6 0 16,5-6 0-16,0 0 0 0,0 0 0 15,0 2 0-15,0-2 0 0,0 0 1 16,6 0-1-16,-4 5 0 0,1-5 0 16,0 0 0-16,2 0 0 0,0 0 0 15,-1-5 0-15,3 5 0 0,-2-2 0 16,0 2 1-16,-1 0-1 0,1 0 0 15,-1 0-1-15,-1 0 1 0,-1 0 0 0,2 0 0 16,0 0 0-16,0 0 0 0,1 0 0 16,1 0 1-16,4 0-1 0,-3 0 0 15,4-6 0-15,-2 2 0 0,3 2 0 16,0-3 0-16,-1 2 0 0,1 3 0 16,-4-4 0-16,4 4 0 0,-3 0 0 15,-1 0 0-15,-2 0-1 0,4 7 1 16,-6-2 0-16,1 1 0 0,0 0 0 0,0 3 1 15,-2-1-1-15,0-2 0 0,-3 0 0 16,8 1 0-16,-4-6 0 0,-1 3 0 16,2-4 0-16,2 4 0 0,0-4 1 15,1-4-1-15,0 4 0 0,0-4 0 16,3 0 0-16,-1 0-1 0,-1 2 1 16,1-2 0-16,-2 4-1 0,-1-4 0 15,1 4 1-15,-3 0-1 0,0 0 1 16,-1 0-1-16,1 4 1 0,-2-4-1 0,1 5 1 15,1-3 0-15,1 1 0 0,-2-3 0 16,1 4 0-16,2-4 0 0,-2 4 0 16,0-4 0-16,3 6 0 0,-3-6 0 15,-2 0 0-15,1 1 0 0,0 3 0 16,1-4 0-16,-3 7 0 0,3-1 0 16,-2-1 0-16,2 3 0 0,0 1 0 15,-1-1 0-15,2-1 0 0,1-1 0 16,-3-1 0-16,1-3 0 0,3-2 0 0,-4 5 0 15,2-5 0-15,1 2 0 0,-1-2 0 16,-1 0 0-16,1 4 1 0,-1-4-1 16,2 0 0-16,-1 0 0 0,0 5 0 15,-1-5 0-15,1 3 0 0,0 4-1 16,-2-3 1-16,-1 2 0 0,1 4 0 16,0-3 0-16,0-1 0 0,-2 2 0 15,1-1 0-15,2-5 0 0,-1-2-1 0,1 0 0 16,-1 0 1-16,3 0-1 15,-1-7 0-15,4 3 0 0,-1-2 0 16,-2 2 1-16,5 0-1 0,-4 0 1 0,0 4 0 16,-2 0-1-16,1 6 1 0,-1-1 0 15,-3 2-1-15,0 2 1 0,-3 1 0 16,5 0 0-16,-5-1 0 0,3-2 1 16,-3-3-1-16,4 2 0 0,-4-3-1 15,0-3 1-15,2 3 0 0,2-3 1 16,1 0-1-16,-1-3 0 0,1 1 0 15,1-3 0-15,3 1 0 0,-2 2 1 0,1-3-1 16,-2 3 0-16,0 2-1 0,1-3 1 16,-2 3 0-16,-3 0 0 0,1 0 0 15,-3 4 0-15,6-1 0 0,-3 2 0 16,1-2 0-16,0 3 0 0,2-2 0 16,-2 1 0-16,1 0 0 0,-3 1 0 15,1-3 1-15,2 2-1 0,0-3 0 16,-1 1 1-16,1 1 0 0,1-1 0 15,0-3 0-15,-2 6 0 0,3-2 0 0,1 1 0 16,-2-1 0-16,3-1 0 0,-2 2-1 16,3-1 1-16,-3 1-1 0,1-1 1 15,0 2-1-15,-4-4 0 0,1 1 1 16,-1-3-1-16,0 6 0 0,0-6 0 16,1 5 0-16,0-5 0 0,0 0 0 15,0 0 1-15,2 0-1 0,0 0 0 0,2-5 0 16,-1 3 0-16,2 2 0 0,-1-7 0 15,2 6-1-15,-1 1 1 16,-1-4 0-16,1 4 0 0,-2 0 0 0,-1 4 0 16,1-4 0-16,0 6 0 0,-5-6 0 15,4 5 0-15,-2 1 0 0,1-1 0 16,2 0 0-16,-1-2 0 0,-2 2 0 16,5-3 0-16,-1-2 0 0,3 0 0 0,0 0 0 15,-1 0 0-15,3 0 1 16,-1 0-1-16,-2-5 0 0,2 5 0 0,-3 0 0 15,-1 0 1-15,-3 0-1 0,2 5 1 16,-2 1-1-16,-3 0 1 0,3 3 0 16,-3 0 0-16,2-1 0 0,0 1-1 15,1-1 0-15,-2-3 0 0,2 2 0 16,-2-4 0-16,2 3 0 0,0-5 0 16,-3-1 0-16,3 7 1 0,-1-7-1 15,0 4 0-15,2-4 0 0,0 6 0 0,0-6 0 16,1 4 0-16,1 0 0 0,2-4 0 15,-1 3 0-15,3-3 1 0,-3 0-1 16,0 2-1-16,1-2 1 0,-3 5 0 16,1-3 0-16,-2 1 0 0,2 1 0 15,-1-2-1-15,-3 3 2 0,3-1-1 16,0-1 0-16,-1 2 0 0,1-3 0 16,-1 1 0-16,2 3 0 0,-1-5 0 15,1 3 0-15,-1 1 0 0,3-3 0 0,-1 4 0 16,1-4 0-16,0 1 0 0,-1-3 1 15,2 6-1-15,1-6 0 0,-2 1 0 16,1-1-1-16,-2 0 1 0,2 6 0 16,-2-6-1-16,-1 5 1 0,-3 0-1 15,2 0 0-15,-1 1 1 0,2 0-1 16,-1 1 1-16,0 0-1 0,3-3 1 0,-2 2-1 16,1-2 0-16,3 0 0 0,-1 0 0 15,0 1 0-15,0 0 0 0,0 1 0 16,1 2 1-16,3-3 0 0,-2 4 0 15,0-2 0-15,-1 1 0 0,1-1 0 16,0-2-1-16,-2 0 1 0,-1 1 0 16,1 0 0-16,-2-2 0 0,2 3 0 15,0 1 0-15,-2-1 1 0,2 2-1 16,-1-2 1-16,-1 6 0 0,-1-2 0 0,2-1 1 16,-3 4-1-16,3-1 0 0,-2-1 0 15,0 0-1-15,1 0 1 0,1-1-1 16,0-2 0-16,2-3 0 0,-3-3 0 15,2-3 0-15,1 3-1 0,-1-3 0 16,4 0 0-16,-5 0 0 0,1 0 0 16,2 0 1-16,-3 3-1 0,2-3 1 15,2 4 0-15,0 0 0 0,-2 1 0 16,1 4 0-16,0 1 0 0,1 1 1 0,-1 0 0 16,-2 5 0-16,0-1-1 0,-1 2 1 15,-4-1 0-15,3-3 0 0,-2 3-1 16,1-1 0-16,0-1 0 0,2-4 0 15,2 0 0-15,2-1 0 0,2-1-1 16,2-3 1-16,0 1-1 0,2-6 1 16,2 0 0-16,-1 0 0 0,1 2 0 15,0-2 0-15,0 0 0 0,0 0 0 16,-2 6 0-16,1 0 0 0,-1-1 0 0,-2 5 0 16,0 4 0-16,0 0 0 0,-2 4 0 15,-2 2 1-15,1 6-1 0,1-3 1 16,-4 4 1-16,2 4 0 0,-4 3 2 15,4-3 3-15,-3 3 2 0,1-2-1 16,0 6 1-16,-1-6-2 0,2 0 0 16,4-2-3-16,1-1-2 0,2-1-2 15,4-4 0-15,4-2-1 0,2-3 0 16,1 0 1-16,4-5 0 0,1 1 1 0,0-3 1 16,4-1 1-16,0 2 1 0,4 1 0 15,-4 0 1-15,2 2 0 0,-2 4-1 16,-2-1 0-16,-2 4-1 0,-5 0-1 15,-3 2-1-15,-3 7 0 0,-6-3-1 16,-3 3 1-16,-2 2-1 0,-4 2 0 16,-2 3 1-16,-3 3-1 0,0-2 0 15,-2 1 1-15,2 2 0 0,-3-3 0 16,4-2 1-16,2-1 0 0,2-3 0 0,5-1 0 16,4-5 0-16,7-5 0 0,3-3-2 15,6-5-2-15,4-2 0 0,3-1 0 16,3-5 1-16,0 5-1 0,2-4 0 15,0 0 2-15,0 5 2 0,0 1 1 16,1 1 1-16,-1 1 1 0,-2 3 2 16,0 6 2-16,-4 2 0 0,-1 0 0 15,-3 3-1-15,-2 1 0 0,-3 0-2 16,-4 2-1-16,-1 0-2 0,-5 0-1 0,-2 4-1 16,0 0-1-16,-2-2 1 0,-2 6-1 15,-1-3 0-15,2 0 0 0,-2 2 0 16,3-4 0-16,0 1 1 0,2-1-1 15,2-5 0-15,4-2 0 0,2-1 0 16,3-6 0-16,4 3 0 0,2-5 0 16,3-4 0-16,0-2-1 0,2 3 1 15,-2-1-1-15,-2 1 0 0,-3 2 0 16,-2 5 0-16,-7 0 0 0,-2 8 1 0,-6 2 0 16,-7 1 0-16,-2 4 1 0,-3 0 0 15,-1 1 0-15,-4 2 2 0,3-4 1 16,1-4 1-16,7 2 0 0,4-2-1 15,4-5 0-15,8-2 0 0,6-7-2 16,3 1 0-16,8-4-2 0,4-2 1 16,4-5-1-16,5-1 0 0,4 0 1 15,1-1 1-15,1 1 0 0,-3 0 2 16,-2 0 1-16,-3 7-1 0,-2 0 1 16,-7 6 0-16,-6 3-2 0,-5 4-1 0,-5 5 0 15,-5 6-2-15,-4-4 1 16,-6 5-1-16,0 2 1 0,-3 3-1 0,0 3 1 15,-1 1-1-15,3-1 1 0,-2 3-1 16,-1 1 1-16,2-3 0 0,1 1 1 16,0-2 1-16,1 1 2 0,1-1 1 15,2-1 2-15,1-2 1 0,5 3 0 16,0-7-1-16,5 1 0 0,0-3-1 16,3-2-2-16,2-3-1 0,3-6-2 0,-1 2 0 15,3-2-2-15,0-5 0 0,1 0 1 16,3-2 0-16,3 1-1 0,1 1 2 15,-2-1-1-15,0 0 1 0,0 0-1 16,-2 0 0-16,1 3 0 0,-5-2-1 16,0-1 0-16,1 1-1 0,-2-1 0 15,2 0 1-15,-6 3-1 0,-3 2 0 16,1 1-1-16,-7 7 1 0,-2 5 1 16,-7 4-1-16,-5 3 1 0,-2-2-1 0,-1 5 1 15,-3 3-1-15,0-7 1 0,3 1-1 16,3-5 0-16,4-3 1 0,6-1-1 15,3-4 0-15,3-3 0 0,0-2 1 16,1-4-1-16,-1-2-1 0,3-4 1 16,1-2-1-16,-1-3 1 0,-2-3 0 15,4-2 0-15,3 2 0 0,1-1 1 16,-3 1 0-16,-2-2 1 0,0 6-1 0,-1-3 0 16,-4 5 0-16,-7 0 0 0,-3 2-1 15,-2 3 0-15,-4 5-1 0,-7-3 1 16,-5 8 0-16,0 0 0 0,0 6 1 15,-5 0 1-15,-1 2 0 0,-2 1 1 16,1 0 1-16,0-3 1 0,3 1 0 16,1-5-1-16,3-1 0 0,6-4-1 15,3-2 0-15,0-6-2 0,5-3 1 16,3-4-1-16,11-6 0 0,13-2 1 16,1-4-1-16,9-3 1 0,6 4 0 0,5-4 1 15,1 4-1-15,-6-1 1 0,-7 1-1 16,-2 3 0-16,-7 3 0 0,-5-1 0 15,-6 3-1-15,-3 3 0 0,-6 6-1 16,-5 5 1-16,-1 1 0 0,-6 10 1 16,-3 3 1-16,-6 8 2 0,5 0 1 15,-5 2 2-15,0-4 0 0,0 0 1 16,6-4 0-16,-1-8-2 0,3-4-1 0,1-4-2 16,4-2-3-16,2-4-2 0,3-3-1 15,2-4-2-15,4-1-1 0,5-2 0 16,1-2 0-16,3-1 1 0,4-2 1 15,0-2 2-15,-1-3 1 0,1 0 1 16,-1 0 1-16,-1-7 0 0,-1 2 0 16,-2-2 0-16,0 0 0 0,-4-2-1 0,1 5 1 15,-4 1-1-15,-3 3-1 0,-5 0 0 16,-1 5 0-16,-4 6-1 0,-3 0 0 16,-5 4 1-16,-4 2-1 0,4 1 2 15,-4 6 1-15,0 0 1 0,-6-2 0 16,2 0 1-16,0 1 0 0,0-4-1 15,0 0-1-15,0-1-3 0,1-3-3 16,0-4-5-16,3 0-6 0,-3-3-5 16,3 0-6-16,0-4-8 0,0-4-9 15,0 0-9-15,3 0 7 0,-3 0-127 16,0 0-120-16,0 0-297 0</inkml:trace>
  <inkml:trace contextRef="#ctx0" brushRef="#br0" timeOffset="1">17594 6778 14 0,'-55'28'-14'0</inkml:trace>
  <inkml:trace contextRef="#ctx0" brushRef="#br0" timeOffset="2">16299 7886 291 0,'0'0'71'0,"3"-2"0"15,-3-3-28-15,5 2-27 0,-5-1-10 16,3-2-4-16,-3 1 1 0,4-1-1 16,-4-1 2-16,5-3-1 0,-5-2 1 15,5-3 0-15,-5 1 0 0,5-3 0 0,-2-4-1 16,1-2 0-16,3-1 0 0,1-2 0 15,3-3 2-15,0-1 0 0,4-1 1 16,1-1 0-16,5 1-1 0,2-5 0 16,2 4 0-16,2-6-3 0,5-5 0 15,4-1-2-15,0-2-1 0,3-6 1 16,3-3-1-16,4-1 1 0,0 1-1 16,8-1 1-16,2-5 2 0,6-3 2 15,3 0 4-15,5 1 0 0,7-4 3 16,9 0 0-16,-1 1 1 0,5 6-2 15,1-4-1-15,7 3-4 0,2 2-1 0,-3 0-1 16,-2 3-1-16,0 0 0 0,0 5 0 16,2 5 0-16,5 6 1 0,-3 1 1 15,1 2 0-15,6-4 1 0,3 5-1 16,10 2 0-16,-6-4 0 0,0 6-1 16,7-1 0-16,-1 8 0 0,-1 1 0 15,-5 7 1-15,-7 6 0 0,12 3 0 0,-9 8 1 16,-4 8 0-16,-1 9 0 0,0 6-1 15,5 13 0-15,3 8-1 0,-7 6 0 16,2 5 1-16,3 6-1 0,3 11 1 16,-3 7 0-16,-3 1 1 0,-1-1 0 15,6 10 2-15,-1 2 0 0,-6 1 1 16,1-3 1-16,0-1 1 0,-3 4-1 16,-3-1-1-16,-10 0-1 0,-4 0-1 15,-3-4-2-15,-8 0-2 0,-4-1 0 16,-8-1-1-16,-2-3 0 0,-6-4 0 15,-9-5 0-15,-4-5 0 0,-2-5 1 0,-7-6 0 16,-5-11 1-16,-3-2 1 0,-3-8 2 16,-1-5 0-16,-2-3 1 0,-4-6-2 15,-2-5 1-15,-2 0-2 0,-3-7-1 16,-2-4-2-16,-3-3-1 0,-3-3 0 16,0 0-2-16,0-4-2 0,-3-2-4 15,-3-5-4-15,0-4-6 0,0-5-6 16,-3 0 186-16,2-2-291 0,1-3-122 0,2-4-375 15</inkml:trace>
  <inkml:trace contextRef="#ctx0" brushRef="#br0" timeOffset="3">22855 7252 396 0,'-4'4'93'15,"4"1"0"-15,0 4-39 0,0 1-41 16,0 1-10-16,0 3-2 0,0 4 0 16,0 1-1-16,4 1 1 0,-4 2 1 0,4 8 1 15,-1 3 2-15,1 8 2 16,3 5 2-16,-2 4 1 0,-1 5 0 0,3 2 0 15,-2 0-1-15,0-1-1 0,4-7-3 16,-2-4-2-16,5-6 0 0,3-2-1 16,1-6 0-16,4 3-1 0,-1-6 0 15,-1 1 0-15,-1-6-1 0,-3-3 1 16,-1-2-1-16,-3-4 0 0,-3-10 0 16,-2 5 1-16,1-9-1 0,-6 3 0 15,4-3 1-15,-4 0-1 0,-4-3 0 16,-1-1 1-16,0-1-1 0,0-3 1 0,-4 0 0 15,-3-3 0-15,1-2 2 0,-2-3 0 16,-4 2 2-16,2-4 1 0,-4-1 0 16,1 0 0-16,2 0-1 0,-1 2-2 15,-3 0 0-15,-2 5-2 0,0 0 0 16,-5 0-1-16,-6 5 0 0,-4 0 1 16,-1 0 0-16,-5 4 1 0,1-3 0 0,-1 3 1 15,-2 3 1-15,6-3 1 0,4 3 1 16,2 4 0-16,5-1 0 0,3 4-1 15,5 1 0-15,5 1 0 0,1 3-2 16,1-2-1-16,2 4-1 0,1-4-1 16,2 2 0-16,4-2 0 0,0-3 0 15,4-5 0-15,0-2 1 0,0 0-1 16,4 0 2-16,0 0 0 0,2-2 0 16,1-5 1-16,5-3 0 0,-1 1-1 15,4-4 0-15,-1-1 0 0,4 0-1 16,2-3 0-16,3-1 0 0,2 0 0 0,1-2 0 15,5-6-1-15,0-4 0 0,0-5 1 16,1-1-1-16,0-6 0 0,-1-1 0 16,0-4 0-16,-2 1 1 0,1 0-1 15,0 4 2-15,-4 2 0 0,-4 7 2 16,-3 4-2-16,-6 3 1 0,-2 9 0 16,-7 2-1-16,-4 2-2 0,0 4-4 0,0 3-4 15,-4-1-4-15,-2 0 176 0,-4 1-292 16,-1-6-130-16,-2-1-392 0</inkml:trace>
  <inkml:trace contextRef="#ctx0" brushRef="#br0" timeOffset="4">16123 7492 472 0,'0'0'100'0,"0"0"0"0,0 7-80 15,6 2-13-15,0 4-5 0,3-1-3 16,1 6 1-16,2 4 1 0,0 6 0 15,-1 2-1-15,2 7 1 0,-3 2 0 16,0 5 0-16,-2-3-1 0,-3-3 1 16,-2-3 1-16,-3-7 1 0,0-6 1 15,-3-4 2-15,-2-7 2 0,2 0 0 16,-2-4 0-16,1-1 0 0,0-2-1 16,-1-1-2-16,2-3-1 0,3 5-3 15,-4-5 0-15,4 4-1 0,0-4 0 0,0 0 1 16,0 0-1-16,0 0 1 0,3-5 0 15,2 1 0-15,4 0 1 0,2-2 0 16,3 2 0-16,4-2 0 0,-1 2-1 16,3-1 1-16,1 2-1 0,1-1-1 15,0-2 1-15,0 2 0 0,3-1 0 16,1-4 0-16,0 2 1 0,0-1 1 0,-1 1-1 16,-2-3 0-16,-3-1-1 0,-2 4 0 15,-3 0 0-15,-2-3-1 0,-4 7 1 16,-1-3 0-16,-3 3 0 0,0-2 1 15,0 0 1-15,-5 0-1 0,3 2 0 16,-3-4 0-16,3 4 0 0,-3-4-1 16,0 0-1-16,0 2 1 0,0-2-1 15,-5-3 0-15,0 3 0 0,-3 1 0 16,-2 0 0-16,-2-4 0 0,-4 4 0 16,-1 2 0-16,-4-3-1 0,-4 3 2 15,0-3-1-15,-2-2 0 0,-3 3 0 0,1 0 0 16,-1-1 0-16,1 4 1 0,1-4-1 15,0 7 0-15,3-2 0 0,0 2 0 16,3-4-1-16,3 4-1 0,1-3-3 16,4 3-2-16,2 0 9 0,1-4-120 15,-1-1-98-15,0-1-259 0</inkml:trace>
  <inkml:trace contextRef="#ctx0" brushRef="#br0" timeOffset="5">19132 4993 374 0,'-8'0'79'0,"2"3"0"16,-1 1-62-16,7 0-13 0,-3 2-3 0,3 0 0 15,0-1 1-15,6-1 0 16,0 2 1-16,0 0 2 0,2-1 2 0,0-1 1 16,2 1 1-16,-1 3 2 0,1-5 0 15,-1 2-1-15,1-5-1 0,-1 0-1 16,0-5-2-16,0 2-1 0,0-5-2 15,-1 0-1-15,3 2 0 0,-1-1 0 16,2-2-1-16,2-2 0 0,3 0 0 16,1-3-1-16,3 0 1 0,-1-5 0 0,0 2-1 15,-2-1 0-15,-4 1 1 0,-5 2-1 16,0-1 0-16,-9 3 0 0,-5 2 0 16,-3 4 0-16,-5-4-1 0,-4 6 0 15,-2-2 0-15,-5 7 0 0,1-3 0 16,-1 6 1-16,4 3 0 0,0 3-1 15,2 2 1-15,2 2 1 0,1 2-1 16,0 1 1-16,-1-1 0 0,1 1 1 16,-1 2 1-16,2 2 2 0,0 0-1 15,3 5 1-15,3 4 0 0,4 2 1 0,4 6-1 16,6-1-1-16,3-1-1 0,5 2 0 16,1-4-1-16,3-4-1 0,-2-7 1 15,3-5-1-15,-2-6 0 0,4-3 1 16,3-8-1-16,7-5 0 0,3-4 1 15,1-5-1-15,-1-2 0 0,9-4 0 16,-5-2 0-16,-3-3-1 0,-8 0 1 0,-1-2-1 16,-3 0 0-16,-1-3 0 0,-6 0 0 15,-2 2 0-15,-2 3 0 0,-1-2 0 16,-1 4 0-16,-3 1 0 0,-1 1 0 16,-3 2 0-16,-3 4 0 0,0 3 0 15,0 0 1-15,0 4 0 0,0 2-1 16,-6 6 1-16,1 0-1 0,0 6 1 15,-1 3-1-15,0 7 0 0,0 2 1 16,-1 3 2-16,2 5 0 0,2 5 1 16,3 2 0-16,-3 2 0 0,3 3 0 15,5 0-1-15,1-4 0 0,4-4-2 16,0-8 0-16,3-4 0 0,3-6 0 0,-1-6 0 16,2-6 0-16,1 0 0 0,-1-9 0 15,2 0 0-15,-1-5-1 0,1-4 0 16,-2-4-1-16,-4 0 0 0,-1-6 0 15,-3 2 0-15,-2 1 0 0,-3 0 1 16,-4 4-1-16,6-2 1 0,-2 1 0 16,-4 4 0-16,6 3 0 0,-6-2 0 15,3 5 0-15,-3 2 0 0,3 2 0 0,-3 4 0 16,0 4 0-16,0 5 0 0,0 5 0 16,0 6 3-16,-5 7 2 0,5 9 4 15,-5 14 2-15,2 9 3 0,3 12 1 16,-5 11 1-16,5 11-2 0,0 6-2 15,0 1-4-15,5-3-2 0,-1-3-2 16,2-12-1-16,-2-5-3 0,0-15 1 16,-1-11-1-16,-3-6 0 0,0-7 1 15,-3-8-1-15,-2-3 0 0,1-2 0 0,-1-3-3 16,2-2-3-16,-1-5-5 0,1-5-4 16,-1-3-7-16,1-3 188 0,-2-9-292 15,-3-4-121-15,2-4-373 0</inkml:trace>
  <inkml:trace contextRef="#ctx0" brushRef="#br0" timeOffset="6">19604 5421 433 0,'15'0'95'0,"4"6"2"16,6-6-72-16,6 4-13 15,3 2-3-15,0-3-2 0,2 3-3 0,0-6-5 16,1 3-4-16,-2-3-2 0,-2 0-1 16,0 0 0-16,-1-7-1 0,-1 2 1 15,-4-2 1-15,-7-5 1 0,-2 0-3 16,-5 0-2-16,-3 2-5 0,-3-3-74 15,-1 2-70-15,-6-3-177 0</inkml:trace>
  <inkml:trace contextRef="#ctx0" brushRef="#br0" timeOffset="7">20295 4938 366 0,'0'0'78'16,"0"0"-2"-16,0 0-58 0,0 0-17 16,0 0-6-16,-3 6-3 0,3-3 1 15,0-1 0-15,-4 4 2 0,4-4 2 16,-4 4 1-16,4-1 4 0,0 2 2 0,-3 2 4 15,3 2 4-15,-5 7 2 0,5 2 2 16,0 4 0-16,-3 5-1 16,3 0-1-16,4 2-4 0,2 3-2 15,1-1-3-15,0-4-1 0,0-2-1 0,-1 0-2 16,-1-8 1-16,2-1-1 0,-4-5 1 16,0-3 1-16,1-4 2 0,2-6-1 15,1 0 1-15,4-7 0 0,0-2-1 16,3-2 0-16,1-3-1 0,0-5 1 15,-2-3 2-15,4 1 0 0,-2-1 3 16,-2-4 0-16,0-1 1 0,-4 1 0 0,2 0-3 16,-4 2 0-16,-7 0-3 0,0 0-2 15,0 6-2-15,0 0-3 0,0 3-2 16,0 0-3-16,0 1-2 0,0 2-2 16,0 1-2-16,0 3-4 0,0 1-1 15,0 3-4-15,-3 4-17 0,3 0-57 16,-6 0 2-16,-2 0-54 0,8 9-104 15</inkml:trace>
  <inkml:trace contextRef="#ctx0" brushRef="#br0" timeOffset="8">20695 4901 437 0,'4'8'103'0,"3"1"1"16,-1 5-40-16,3 6-49 0,-2 3-12 16,-1 11-1-16,0-1 0 0,-3 7 1 15,-3 0-2-15,3-1-1 0,-3-1 1 16,0-7-1-16,4-4 0 0,-4-4 1 15,0-7-1-15,3-6 0 0,-3-1 1 0,0-5 0 16,0-4 0-16,0 0-1 0,-4 0-3 16,0-6-5-16,4-2-6 0,-4-1 10 15,4-1-102-15,0-5-87 0,0-4-218 16</inkml:trace>
  <inkml:trace contextRef="#ctx0" brushRef="#br0" timeOffset="9">20721 4700 311 0,'0'7'82'0,"0"-3"-1"15,0-1-4-15,3 2-62 16,0 0-14-16,0 0 0 0,1 0 0 15,1-5 2-15,-1 4 3 0,0-4 1 16,1 0 3-16,-1-5 2 0,-1 1 1 0,-3-2-1 16,3 1 0-16,-3-2-3 0,0 2-5 15,0-1-7-15,-8 3 60 0,1 3-152 16,-3 0-88-16,-2-4-250 0</inkml:trace>
  <inkml:trace contextRef="#ctx0" brushRef="#br0" timeOffset="10">20976 4947 431 0,'6'2'93'0,"5"3"1"0,1-1-66 15,0 5-20-15,3 2-7 0,0 3-1 16,-6 1 1-16,-1 6-1 0,0 1 1 16,-3 7 1-16,1 1 0 0,-1 4 1 15,-1 3-1-15,0 1 1 0,0-4 0 16,2 2 0-16,-2-9 0 0,2-4 0 16,0-5 1-16,-1-2 0 0,0-6 0 0,-1-8 1 15,1 3 0-15,-1-5 0 0,2 0 0 16,1-7-1-16,0-5 0 0,2-5-1 15,1-2 0-15,1-6 0 0,0-4 1 16,1-5-1-16,-3-1 1 0,0-5 1 16,0 3 1-16,-1 0 1 0,-1 0 0 15,2 1-2-15,0 2 1 0,1 2-2 16,-1 2-2-16,2 3 0 0,-1 3-2 16,0 0-1-16,-1 4-3 0,-1 5-1 15,-1 2-5-15,0 6-6 0,-2 4 16 16,-3-1-111-16,-2 4-91 0,4 0-234 15</inkml:trace>
  <inkml:trace contextRef="#ctx0" brushRef="#br0" timeOffset="11">21756 4984 208 0,'-6'-6'56'0,"-1"2"2"16,-5 1-17-16,3 3-24 0,-4 0-5 16,-2 0-3-16,1 4 0 0,-2 2-1 15,1 1 2-15,-1 4 4 0,-1-1 5 16,-2 4 4-16,1 2 1 0,-2 5 0 16,0 7-2-16,0-1-4 0,0 4-4 15,2 5-4-15,5 3-4 0,2-1-2 0,3-4-1 16,3-3 0-16,5-2-1 0,4-6 2 15,2-6 1-15,4-5 2 0,3-6 2 16,2-6 1-16,2 0-1 0,3-5 0 16,2-7-2-16,-1-5-3 0,2-5-4 15,-2-6-1-15,-1 1-1 0,-2-6 0 16,-3-1 0-16,-1 3 1 0,-2 0 1 16,0-1 1-16,-4 2 1 0,1 2-1 15,-3 6 1-15,1 0-1 0,-2 4 0 16,-2 3 0-16,0 7 0 0,-3 4 0 0,4 4 0 15,-1 0 1-15,-3 2 3 0,5 8 1 16,-1 5 0-16,-1 4 1 0,2 3 1 16,1 9 0-16,-1 2-2 0,3-1-1 15,3 3-3-15,1-8 0 0,1-3 0 16,0 0-1-16,1-10-1 0,1-5 1 16,-1 0 0-16,4-7 0 0,0-2 0 0,-1-2 0 15,1-7 0-15,1 1-1 0,2-4 0 16,1 0 0-16,-5-3-1 0,1-3 1 15,-4-2-1-15,0-4 0 0,-3-7 1 16,-4 1-1-16,2-1-2 0,-5-7-1 16,1-3-3-16,0-5-4 0,1-8-2 15,1 3-1-15,-1-5 0 0,1-5 1 16,-2 2 5-16,0 4 3 0,-1 6 4 16,1 5 5-16,-2 2 3 0,-3 6 0 15,4 6 1-15,-4 7-1 0,0 0 1 0,3 9 0 16,-3 2-1-16,0 6-2 0,-3 0 0 15,3 6-2-15,-3 7 0 0,3 3-2 16,-4 5-1-16,0 5 2 0,0 7 1 16,1 7 4-16,-1 10 1 0,0 8 1 15,-2 17 2-15,3 4-1 0,-1 8 0 16,-1 1-2-16,1 4-2 0,4-4-2 16,0-7-1-16,0-8-1 0,4-5-1 0,2-6 0 15,4-7-1-15,0-8 1 0,3-4 0 16,-1 1-1-16,-3-10 1 0,5 0-1 15,-5-7 1-15,2-3-1 0,0-3 0 16,-2-5 0-16,2-10 0 0,2 0 0 16,0-10-1-16,4-5 0 0,-1-2-2 15,2-3 0-15,0-3-2 0,-2-2 0 16,0-3-2-16,-3 0 0 0,-1-3 0 16,0 0 2-16,-3-3 0 0,1 2 1 0,1-1 1 15,-2 4 2-15,-1 0 1 0,0 4 0 16,-2 3-1-16,-3 3 2 0,-3 0-1 15,4 6 1-15,-4 3 0 0,0 3 0 16,0 1 0-16,0 6 0 0,0 0 0 16,0 4 0-16,4 3 1 0,-1 3 0 15,3 3 1-15,5 0 0 0,-1 4 0 16,6 2 0-16,-1-3 0 0,2-2-1 16,-1 1 0-16,-3-5-1 0,-1-2 0 0,-1-4 0 15,-1 1 0-15,-1-5 0 0,2 0-1 16,2-5 1-16,1 0-1 0,3-4 1 15,0-5-1-15,1 0 0 0,-2-2 0 16,0-5-1-16,-3 0 0 0,3-1 0 16,-5 2 0-16,-2 0 1 0,-1 0-1 15,-5 2 0-15,-3 0 0 0,0 4 1 0,-7 1-1 16,-2 1 1-16,-1 0-1 16,-3 0 0-16,-4 3 1 0,-2 3-1 0,0 2 0 15,-2 4 1-15,3 0 0 0,1 7 0 16,0 5 1-16,3 3 1 0,0 4 2 15,-3 5-1-15,3 5 1 0,0 3 0 16,-1 5 0-16,-1 2-1 0,5 1-1 16,4 3-1-16,7-2 1 0,0 0-1 15,8-7 2-15,5-5 0 0,5 0 0 16,-1-4 1-16,2-6-1 0,0-5 1 0,1 0-2 16,2-6-1-16,0-3 1 0,0-5-2 15,1-5 0-15,3-3-1 0,0-6-1 16,-2-2 0-16,-3-4-1 0,1-4 0 15,-4-3-1-15,-4-2 1 0,-1-2 0 16,-1 0 1-16,-1-2 1 0,3 1 0 16,-2-3 0-16,0 5 0 0,2 0-1 15,0 0-1-15,2-2-1 0,-2 9 1 16,0-2-1-16,1 6 1 0,0 2 2 0,-1 6 0 16,-2-1 1-16,-1 7 1 0,-1 5 0 15,-3 5 1-15,-1 5 2 0,-2 4-1 16,-4 8 1-16,0 6 1 0,0 5-1 15,0 9 1-15,-4 1-1 0,2 1-2 16,2 5 0-16,0-7-1 0,0-1 0 16,0-8 0-16,0-7-1 0,0-6 0 15,2-6 0-15,-2-7 1 0,0-1 0 16,0-6 1-16,0 0-1 0,0-8 1 16,0-1 0-16,0-6-1 0,0-3 0 0,0-5-1 15,0-3 0-15,6 0 0 0,-6-7-1 16,4-4 0-16,0-1-1 0,1-1-3 15,4 1 0-15,-1-1-1 0,6-2 0 16,3 3 0-16,0 6 2 0,2 8 3 16,-1 4 3-16,-1 6 2 0,0 10 1 15,-2 8 2-15,-3 5 0 0,1 9 1 16,-2 8-1-16,-1 5-1 0,0 8 0 16,-2 7-1-16,1-1-1 0,-3-1 0 0,0 1-2 15,1-2-2-15,-2-9 0 0,1-3-1 16,2-9 0-16,0-5 0 0,4-7 0 15,2-6 0-15,-2-4 1 0,5-10-2 16,-2 0-2-16,4-1-4 0,-1-7-1 16,0-2-2-16,0 0-4 0,0-3-1 15,-1 0-1-15,-1-3-1 0,-4-6 0 16,0 2-1-16,-2-4 2 0,-1-1 0 16,1-3 1-16,0-2 2 0,6 0 3 0,-1-4 2 15,2 1 3-15,1-3 1 0,-1 1 4 16,1 4 4-16,-3 5 5 0,-2 8 6 15,1 7 1-15,-3 7 3 0,-1 7 2 16,0 7 1-16,-3 15-1 0,1 3-2 16,-3 12-3-16,0 7 0 0,-2 10 0 15,-3 6-2-15,6 2 0 0,-3 2-2 16,-3 3-2-16,5-1-1 0,-5-2-1 16,5-2-2-16,-5-5-2 0,3-3-2 0,-3-7 0 15,0-6-1-15,0-12 0 0,0-4 0 16,0-8 1-16,0-5 0 0,0-5-5 15,0-7-7-15,-4-5-7 0,-3-5-8 16,-1-3-101-16,-1-7-101 0,-4-8-245 16</inkml:trace>
  <inkml:trace contextRef="#ctx0" brushRef="#br0" timeOffset="12">23655 4778 345 0,'-5'3'98'0,"5"3"4"0,7 3 2 15,3 4-72-15,9 0-12 0,7-1-5 16,6 1-2-16,7-4-4 0,7-3-7 16,7-3-4-16,5-6-8 0,-2-6 3 15,-3-2-99-15,-6-7-89 0,-5-4-225 16</inkml:trace>
  <inkml:trace contextRef="#ctx0" brushRef="#br0" timeOffset="13">24422 5214 253 0,'0'0'51'0,"0"0"1"0,0-4-40 16,0 4-13-16,0-5 3 0,0 1 8 16,-5-1 7-16,3 1 5 0,-1 0 4 15,0 0 0-15,-2 4 1 0,-1-4-3 16,1 4-6-16,-2 0-4 0,-1 5-1 15,0 2 0-15,-1-3 1 0,1 4 3 16,-1-2 1-16,5 2 2 0,0-2 1 16,4 1 0-16,0 2-3 0,0 2-2 15,7-2-4-15,2 0-1 0,0 2-3 0,1-3-2 16,-1-1-2-16,2-4-1 0,-4-3-1 16,2 0 1-16,-2-2 0 0,-4-6 0 15,-3-3 0-15,0 0 0 0,0-4-1 16,-7 2-1-16,-5 1-1 0,-4 0-1 15,-3 7-2-15,-1 1-3 0,-2 4-4 16,-1 0 162-16,2 4-265 0,5-4-114 16,2 0-353-16</inkml:trace>
  <inkml:trace contextRef="#ctx0" brushRef="#br0" timeOffset="14">24201 3798 412 0,'4'12'88'0,"0"-2"0"16,0 6-64-16,-1 5-21 0,3 4 1 0,-1 5 4 15,-1 1 2-15,-4 5 2 0,3 5 3 16,-3 5 1-16,7 1 2 16,-4 1-1-16,0 7-2 0,0 2-1 0,0-3-2 15,5 1-1-15,-2 0-2 0,-1 0-3 16,2 2 0-16,-2 1-3 0,-1 2 0 15,-2 1-1-15,-2-3-1 0,0-1 1 0,0-4-3 16,-2-7-2-16,2-7-4 16,4-7-5-16,1-6 190 0,2-8-292 0,7-8-121 15,0-10-370-15</inkml:trace>
  <inkml:trace contextRef="#ctx0" brushRef="#br0" timeOffset="15">19931 4930 282 0,'-5'0'67'0,"-1"0"1"0,-5-2-29 0,1 2-19 15,-1-7-1-15,-2 3 3 16,3-2 2-16,-2 0-2 0,3 1-1 0,-2 1-5 16,-2-1-4-16,-3 2-6 0,-3 3-5 15,-6-6-3-15,-4 4 0 0,-1-1 18 16,2-5-105-16,3-5-78 0,4-5-208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21:39:32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12834 16450 189 0,'-4'0'52'0,"0"0"3"16,1-4-25-16,3 4-7 0,0-7-7 15,0 0-6-15,3-1-4 0,1-2-3 16,2-2-2-16,3-5-1 0,0-2 1 16,3 0 0-16,2-5 0 0,1-3 2 0,1-3 6 15,1-5 7-15,5-5 5 0,1-5 5 16,3-4 4-16,4-1 3 0,5-5-1 15,3-1-3-15,4-4-4 0,6-3-5 16,3-6-3-16,3-4-2 0,8-6-2 16,10-4-1-16,3-8 0 0,8-7-1 15,7-2-1-15,10-3-2 0,8-3 0 0,4-10-2 16,6-2-2-16,7-2-1 0,9 4-1 16,1-8-1-16,2 2 0 0,4 6-1 15,0 5 1-15,3 1-1 0,-1 0 0 16,0 2 2-16,5 7 0 0,3-4 2 15,5-6 1-15,6 0 2 0,11 4 1 16,6-3 0-16,11-3 1 0,8-4-1 16,6 4-1-16,9 8-1 0,3 6-2 0,-9-2 0 15,1 8-2-15,-4 13 0 0,-7 9-1 16,-9 9 0-16,-15 8 0 0,-11 10 0 16,-14 11-1-16,-16 6 1 0,-10 6-1 15,-5 3 0-15,-9 6 1 0,-7-1-1 16,-5 0 0-16,1-2 0 0,-3 1 0 15,-12 3 0-15,-1-4 0 0,-6 1-1 16,-4-3 1-16,-6 3-2 0,-4 1 1 16,-5 2-2-16,-10-1 1 0,-9 1-2 0,-7 1 1 15,-10 4 0-15,-7-1 0 0,-5 4 0 16,-8 3 1-16,0-3 1 0,-6 3 0 16,1 0 1-16,0 3 0 0,0-3 0 15,2 3-4-15,3-3-2 0,0 5-3 16,0-5 125-16,6 0-232 0,1-3-113 15,-3-11-334-15</inkml:trace>
  <inkml:trace contextRef="#ctx0" brushRef="#br0" timeOffset="1">19505 11507 290 0,'3'-7'69'0,"8"2"2"16,-1 5-38-16,4-6-17 0,-2 6-6 15,0 0-3-15,6 0-1 0,4 6 2 0,4-3 1 16,5 1 2-16,4 0 0 0,4-1 2 16,1-3-1-16,3 3-1 0,6-3-2 15,2 0-2-15,2 5-2 0,0-2-2 16,-1 3-1-16,0-4-1 0,0 5-1 15,-5-1 1-15,-4-1-1 0,-6-2 1 16,-1-3-1-16,-1 6 1 0,-3-6-1 16,-3 3 1-16,-1-3-1 0,-2 0 0 15,0 5 0-15,-4-5-1 0,-2 0 1 16,-4 0-1-16,-3 2 0 0,-3-2-1 0,-2 4 0 16,-3-4-1-16,-1 4 0 0,-4-4 0 15,0 4 0-15,0-4 1 0,0 5 0 16,-6-2 2-16,-1-1 0 0,-1 3 0 15,-2-1 0-15,-1 2 0 0,-1 2 1 16,-3-2-1-16,1 3 1 0,-3 0 0 16,0 0 0-16,-3 4 1 0,-3 1 0 0,2 4 1 15,1 1 1-15,0 2 2 0,1 4 2 16,-2 4 2-16,0-1 1 0,1 4 1 16,-2 3 0-16,-1-5 0 0,0 7-2 15,2-2 0-15,0 1-2 0,3 2-1 16,2-1-2-16,2 0-1 0,3 2-1 15,4-2 0-15,1-2-2 0,0-3 0 16,3 0 0-16,0-7 0 0,3-3-1 0,-5-3 0 16,5-5 0-16,-7-4 0 0,4-2-1 15,0-1 0-15,-2-7 0 0,0 0-2 16,0 0-100-16,0-5-88 0,-2 1-234 16</inkml:trace>
  <inkml:trace contextRef="#ctx0" brushRef="#br0" timeOffset="2">15813 13275 177 0,'0'0'54'0,"0"4"5"0,0-4-16 0,0 0-4 15,0 0-6-15,0 0-8 0,0 0-4 16,5-4-5-16,-5-2-5 0,5 1-5 16,-1 0-2-16,-4-3-2 0,5 1 0 15,-5 1-1-15,0 0-1 0,0 0 1 16,-8 3-1-16,3 3 0 0,-1 0 0 16,-3 5 0-16,1 1-2 0,-2 2-4 15,3 2-39-15,0 0-26 0,3 0-52 16,1-1-124-16</inkml:trace>
  <inkml:trace contextRef="#ctx0" brushRef="#br0" timeOffset="3">15439 12752 149 0,'0'-17'49'0,"5"2"4"0,0-3-16 16,0 1-4-16,3-2-5 0,0 2-4 15,1 4-7-15,3-4-6 0,0 3-4 16,0 1-3-16,2 2 0 0,1 2-2 0,2 2-1 15,0 2 0-15,1-3 0 0,0 8 0 16,0-3-1-16,1 3 0 0,0 0 0 16,0 0 0-16,2 0 1 0,0 0-1 15,0 0 0-15,0 0 1 0,0 0-2 16,-2 3 0-16,-5 2-1 0,-1 0-1 16,-2 3 0-16,-3 1 0 0,-2 1 1 15,0 0 1-15,-2 3 1 0,-1 0 2 0,0-1 0 16,-3 1 1-16,0 0 0 0,4 0 0 15,-4 1 0-15,-4-3-1 0,4-1-1 16,-5-1 1-16,2 0-1 0,0-3 0 16,-2 2 0-16,1-1 0 0,1 4 0 15,-3-2 0-15,0 0 0 0,0 3-2 16,-1-2 0-16,-3 2 0 0,2 0-1 16,-1-4 0-16,1 2 0 0,-2 0 1 0,3-3 0 15,1 0 2-15,0 0-1 0,0 1 1 16,3-4 0-16,-1 1 1 0,0 1-1 15,4 1 0-15,0-2-1 0,-3-1 1 16,3 1-1-16,0 2 0 0,0-3 0 16,0 0 0-16,0 1 0 0,0-2 1 15,0 3-2-15,0-6 1 0,0 5-1 16,0-5 1-16,0 4-1 0,0-4 0 16,0 0 0-16,0 2 0 0,0 2 0 15,0-4 1-15,0 0-1 0,0 4 1 0,3-4 0 16,-3 3 0-16,0-3 0 0,4 6 0 15,-4-6 1-15,0 4-1 0,4-1 1 16,-4 0-1-16,0 2 1 0,3 0 0 16,-3 1 1-16,0 0 1 0,5 1 0 15,-5 2 1-15,3-3 1 0,-3 2 1 16,4 0-1-16,0-1-1 0,-1 3 0 16,0-1 0-16,0 0-2 0,0-1-2 15,3 2-17-15,-3-1-51 0,1-3-55 0,0 1-141 16</inkml:trace>
  <inkml:trace contextRef="#ctx0" brushRef="#br0" timeOffset="4">12814 17573 396 0,'-20'-10'102'0,"-1"-4"4"15,1-1-59-15,-4-2-8 0,1 2-8 16,-5-3-4-16,1-1-6 0,-5-3-5 16,1-1-2-16,1 1-2 0,0-2-2 15,5 3 0-15,3 0-3 0,3 2-2 16,7 4 0-16,2 1 0 0,3 3 1 0,2 1 0 16,2 2 0-16,0-1 0 0,3 3-1 15,-5 0 0-15,5 0-1 0,0 2 0 16,0-1-2-16,0 1 1 0,0 1-1 15,0-1-1-15,0 1 0 0,0 3-1 16,0-3 0-16,0 3 0 0,0 0 1 16,0-4-1-16,0 4 0 0,0 0 0 15,0 0 0-15,0 0 0 0,0 0 1 16,0 0-1-16,0-3 0 0,0 3 1 0,-3 0-1 16,3 0 0-16,0 0 0 0,0 0 0 15,0 0 0-15,0 0 0 0,0-4 0 16,0 4-1-16,0 0 1 0,0 0-1 15,0 0 1-15,0 0-1 0,0 0 1 16,3 0 0-16,1 0 1 0,1 0 1 16,1 4 2-16,5-4 1 0,1 4 1 15,3 0 2-15,5 1 3 0,4 0 0 0,4 1 2 16,1-1 0-16,1-1 0 0,2 1 0 16,-2-2 0-16,-1 0-2 0,-1-3-1 15,-3 3 0-15,1-3-1 0,-3 0-1 16,0 6-2-16,-3-2 0 0,1 0-1 15,-4 1-2-15,-1 0-1 0,-1 1-1 16,-5-1-1-16,-1-5 1 0,-1 4-1 16,-1-4 0-16,-2 0 1 0,0 0-1 15,-1 0 0-15,2 0 1 0,-3 0-1 16,2 0 0-16,-2 0 1 0,0 0-1 0,-3 0 0 16,3 0 0-16,-3 0 1 0,0 0-1 15,0 0 2-15,0 0-1 0,0-4 0 16,0 4 1-16,-4-5-1 0,0 0 0 15,-2 0 0-15,0-2 0 0,-1 0 0 16,-1-2 1-16,-6 1 0 0,2-6 0 16,-4-1 0-16,-2-1 0 0,-3-1 0 15,-4-2-1-15,0-3-1 0,-2-2 1 16,-1 2-1-16,-2 0 0 0,0 1 0 0,-1-1 0 16,1 1-1-16,2 1 1 0,0 2 0 15,4 1-1-15,3 1 1 0,4 2 0 16,5 5-2-16,1 1-3 0,4 3-4 15,3 1-14-15,1 4-12 0,3 0-4 16,5 0 29-16,-1 3-148 0,7-3-116 16,4 6-287-16</inkml:trace>
  <inkml:trace contextRef="#ctx0" brushRef="#br0" timeOffset="5">13016 16739 369 0,'-8'-4'91'0,"0"0"3"0,0 4-49 15,-1 0-13-15,2 0-8 0,-1 0-3 16,0 6-3-16,1-1-1 0,0 2-2 16,1 2 0-16,0 0-2 0,3 1-1 15,3 4 1-15,-5 2 0 0,5 2 0 0,5 2 2 16,2 7 0-16,3 1 0 0,6 3 3 16,6 2 6-16,3-3 5 0,3 2 1 15,4-6 2-15,0-9-2 0,0-3 0 16,-2-8-3-16,0-6-6 0,-5-11-4 15,0-4-2-15,-5-5-1 0,-1-4-3 16,-4-6 0-16,-3 1-1 0,-4-4-2 16,-5 2-3-16,-3-1-3 0,-8 2-2 15,-6 2 0-15,-2 0-1 0,-7 6-1 0,-6 3-1 16,-4 2-4-16,-3 5-5 0,-2 2-5 16,-3 6-7-16,4 4-8 0,1 0-5 15,5 0-6-15,6 9-3 0,6-3 0 16,4-1-2-16,5-1-97 0,5-4-95 15,5 4-241-15</inkml:trace>
  <inkml:trace contextRef="#ctx0" brushRef="#br0" timeOffset="6">13026 16534 363 0,'-6'5'105'16,"3"-2"5"-16,1-3-24 0,2 0-36 0,-4 4-8 15,4-4-6-15,0-5-3 0,6-1-5 16,2-4 0-16,4-2-1 0,4-5-1 16,5-5 1-16,5-4 1 0,3-5 2 15,5-6-2-15,1-1-1 0,2-5-4 16,-1 0-4-16,-1 5-3 0,-2 2-3 15,-3 4-6-15,-7 5-5 0,-2 3-7 16,-6 6-5-16,-6 7-5 0,-3-3-10 16,-3 7-15-16,-3 3-7 0,-6 4-5 15,0 4-108-15,-2 1-109 0,0 4-262 0</inkml:trace>
  <inkml:trace contextRef="#ctx0" brushRef="#br0" timeOffset="7">13249 16259 449 0,'0'0'108'16,"0"0"5"-16,0 0-64 0,6 2-7 15,3 5-6-15,5 3 8 0,2 6 4 16,9 4 6-16,3 11 4 0,7 2-1 16,1 6-2-16,2 2-4 0,3 0-13 15,-4 1-10-15,-1-5-8 0,-5-6-8 0,-4-4-6 16,-5-4-2-16,-5-7-2 0,-4-3 1 16,-4-6-6-16,-4-2-2 0,-1-5-37 15,-4 0-35-15,0-11-105 0,3-1-140 16,-3-5-324-16</inkml:trace>
  <inkml:trace contextRef="#ctx0" brushRef="#br0" timeOffset="8">14066 15974 328 0,'0'-11'89'0,"0"2"2"0,0 0-25 15,0 0-33-15,3 0-7 0,-3 3-5 16,5 2 0-16,-2 4-2 0,1-1 0 0,0 1 2 16,1 3 2-16,3 5 3 0,2 4 0 15,1 3 1-15,5 5 5 0,-1 2 4 16,5 4 0-16,2 4 1 0,2 3 0 15,1-1 1-15,0 3-1 0,0-1-3 16,-2 0-4-16,1-4-4 0,-3 1-3 16,-2-2-4-16,-1-3-5 0,-2-2-3 0,-4 0-5 15,-1-3-2-15,-3-3-2 0,-1-3-1 16,-2-5 0-16,-5-2-3 0,0-3-9 16,0-5-10-16,0-3-20 0,-6-3-15 15,-2-3-7-15,1 0-9 0,-2-2-20 16,0-2-77-16,-1-2-95 0,1 0-205 15</inkml:trace>
  <inkml:trace contextRef="#ctx0" brushRef="#br0" timeOffset="9">14153 16032 309 0,'-5'-7'97'0,"0"2"5"16,2-5-4-16,3 3-48 0,0-3-10 16,3 0-8-16,3-1-7 0,4-3-5 15,3-1-3-15,1-1-2 0,5-2 0 16,4-2-1-16,1 3 1 0,1 3 3 15,2-2 1-15,-2 7 0 0,1 2 0 16,-6 7-1-16,-1 3 1 0,-7 8-1 0,-1 0-2 16,-7 5-3-16,-4 3-1 0,-3 0-3 15,-5 1 0-15,-4 2-3 0,-2 1-3 16,-2-1-3-16,-1-3-4 0,0 2-3 16,4-6-6-16,0-1-6 0,4-5-6 15,2-3-5-15,4-6-3 0,3-6-1 16,3 0-2-16,2-6-2 0,3 1 106 15,0-5-193-15,2 2-101 0,1-3-299 16</inkml:trace>
  <inkml:trace contextRef="#ctx0" brushRef="#br0" timeOffset="10">14480 15697 309 0,'-2'0'91'16,"-2"4"7"-16,4 1-22 0,-4 0-21 15,4 2-6-15,0 4-2 0,0 0-4 16,5 3-1-16,-1 2 0 0,3-2-2 15,2 1-2-15,1-3-2 0,1 0-5 16,1-2-2-16,2-3-4 0,-2-5-5 0,3-2-4 16,-4-2-1-16,1-4-3 0,-1-5-2 15,-1-1-2-15,-2-3-1 0,-1-1-4 16,-4 0-3-16,-3-2-3 0,-6 1 0 16,0 1-3-16,-4 3-4 0,-6 2-5 15,1 2-5-15,-4 4-8 0,1 5-5 16,0 0-3-16,1 6-3 0,2 1 0 15,3 0 1-15,3 1 0 0,3-1 2 16,2 0-1-16,4-4 23 0,0-3-104 16,7 0-86-16,0 0-221 0</inkml:trace>
  <inkml:trace contextRef="#ctx0" brushRef="#br0" timeOffset="11">14733 15312 352 0,'0'-4'94'0,"0"0"4"0,4 0-39 15,-4 1-18-15,3-2-7 0,-3 2-5 16,0 0-5-16,3 3-2 0,-3-4-2 15,0 4-3-15,0 0-2 0,0 0-2 16,-4 5 0-16,4-1 0 0,-5 2-1 16,-1 1 1-16,2 6 0 0,-4 1-1 15,2 4 2-15,-1-3 0 0,-1 2 1 0,3 1-2 16,0 0-2-16,5-3-1 0,0-1-2 16,6-3-2-16,1 0-3 0,3-1-2 15,3-5 0-15,0 0 1 0,3-5 2 16,1 2 2-16,2-2 3 0,-2 0 4 15,2 0 3-15,-2 0 2 0,-1 5 0 16,-3-1-1-16,-3 3-2 0,-2 3-2 0,-3-1-4 16,-2 1-3-16,-3 2-2 0,0 0-1 15,-7 3-1-15,0-1-5 0,-2-1-10 16,-1 0-16-16,2-3-12 0,-1-1-5 16,2-3 40-16,2-6-158 0,5 0-116 15,0-8-283-15</inkml:trace>
  <inkml:trace contextRef="#ctx0" brushRef="#br0" timeOffset="12">14969 15133 345 0,'0'0'96'0,"-5"0"5"16,2 5-30-16,0-2-21 0,-2 1-8 16,1 1-2-16,0 2-2 0,-1 1-1 15,0-2 0-15,-2 4 1 0,2 0-2 16,2 0-4-16,-1 0-6 0,4-1-5 15,0 0-3-15,0 0-4 0,0-1-5 16,6 0 0-16,1-1 0 0,3 2 1 0,0-4 1 16,3-1 1-16,3-1 1 0,3-3 0 15,-2 4 1-15,3-4 2 0,0 0 1 16,1 0 1-16,-1 0-1 0,-4 0-2 16,0 3-2-16,-4-3-3 0,-4 6-3 15,-3-2-2-15,-5 2-3 0,0 3 0 16,-8 3 0-16,-3 0-2 0,-1 3-4 15,-4-1-5-15,0 0-6 0,-1 0-6 0,3-4-4 16,1-2-11-16,5-3-12 0,2-1-6 16,2-4 0-16,4 0-112 0,0 0-113 15,0 0-276-15</inkml:trace>
  <inkml:trace contextRef="#ctx0" brushRef="#br0" timeOffset="13">15241 15062 515 0,'7'0'131'0,"-2"4"14"15,2 2-68-15,3 3-14 0,0 0-5 0,1 2-7 16,2 2-6-16,-4 2-9 15,1-1-12-15,-1 0-8 0,0-1-6 0,-4-2-5 16,-1-3-4-16,0 0-6 16,-4-4-5-16,3-4-22 0,-3 0-9 0,0-4 41 15,-3-4-169-15,3 0-131 0,0-6-320 16</inkml:trace>
  <inkml:trace contextRef="#ctx0" brushRef="#br0" timeOffset="14">15152 14913 536 0,'-10'-3'146'15,"4"3"2"-15,1-6-55 0,1 6-45 16,1-4-13-16,3 4-19 0,0-6-17 16,0 6-18-16,0 0-9 0,4-3-5 15,1 3-116-15,2 0-113 0,3 3-268 16</inkml:trace>
  <inkml:trace contextRef="#ctx0" brushRef="#br0" timeOffset="15">15263 14761 338 0,'0'-4'92'0,"0"0"6"16,-4 4-41-16,4-4-12 0,0 4-10 15,0-4-5-15,4 4-7 0,-4 0-3 16,5 0-3-16,1 0-2 0,-1 0-1 16,1 4-1-16,1 1 0 0,1 5 1 15,2 3 0-15,1 0 1 0,-1 4 1 16,4 4-1-16,0 4 2 0,0-2 0 16,0 4-3-16,1 1-2 0,-1-2-2 15,2-5-3-15,-4 0-1 0,0-4-3 16,0-5-2-16,-3-2-1 0,0-4 0 0,-2-1 0 15,-3-2 0-15,-4-3-1 0,4 0-1 16,-4 0-2-16,0 0-3 0,0-7-1 16,0 2-4-16,0-2-4 0,4-1-2 15,-1-2-1-15,0-4 1 0,1 2 2 16,4-2 2-16,-2-1 3 0,2 3 4 16,0 0 3-16,1 1 2 0,1-1 2 0,1 2 0 15,1-2 0-15,1 2 1 16,3-2-1-16,-1 1 1 0,1 0 0 0,-2 4 1 15,2 2 1-15,-2 2 3 0,0 3 4 16,-4 0 7-16,0 12 6 0,-2-3 5 16,1 5 5-16,-5 3 3 0,-1 2 1 15,-3 2-4-15,0 2-6 0,-4-5-6 16,-1-1-5-16,-4 0-5 0,0-2-7 16,-2-3-12-16,-2-5-16 0,0-2-11 0,-3-1-8 15,-1-4-4-15,-1 0-7 16,0 0 0-16,0-5 2 0,1 0 21 0,0-1-94 15,1 0-86-15,2 0-227 0</inkml:trace>
  <inkml:trace contextRef="#ctx0" brushRef="#br0" timeOffset="16">15617 14424 480 0,'0'-8'115'0,"4"2"6"0,2 3-72 16,2 3-6-16,2 0-3 0,1 0 1 16,1 4 2-16,5 3-2 0,-3 9 2 0,4 1 0 15,1 7-2-15,1 3-5 0,-1 3-5 16,2 3-7-16,-4 2-3 0,1 0-7 15,-3-5-6-15,1-1-4 0,-3-3-3 16,-1-4 1-16,-1-3-2 0,-1-6-4 16,-3-4-7-16,2-2-11 0,-3-7-24 15,0 0 6-15,0 0-138 0,0-8-134 16,0 3-316-16</inkml:trace>
  <inkml:trace contextRef="#ctx0" brushRef="#br0" timeOffset="17">16015 14535 472 0,'5'4'112'0,"1"-4"4"0,3 3-71 0,1-3-10 16,1 0-7-16,3 0-3 0,-1 0-2 15,2-6-1-15,2 0-1 0,0-1-2 16,1-2-2-16,0-2-3 0,-2 0-3 16,1-3-3-16,-4 3-2 0,-2-2-2 15,0-1-3-15,-4-1 0 0,1 1-2 16,-6 1 0-16,-2 1-1 0,0-2-1 16,-6 3-1-16,1 1 0 0,-2 4-1 0,-3 1 0 15,-1 0 0-15,0 2 0 0,-1 3 0 16,2 0 0-16,0 0 2 0,0 0 0 15,1 10 4-15,3 1 3 0,2 5 3 16,-3 1 7-16,2 4 5 0,5 4 7 16,0 3 5-16,0-1 4 0,7 1 2 15,2-3 0-15,1 0-6 0,6-2-4 0,-1-8-6 16,4-6-6-16,0-4-5 0,1-5-4 16,0-9-1-16,4-2-7 15,-3-4-6-15,2-5-30 0,0 0-85 0,0-1-57 16,-2-1-129-16,-1 1-286 0</inkml:trace>
  <inkml:trace contextRef="#ctx0" brushRef="#br0" timeOffset="18">16765 13708 312 0,'0'0'89'0,"0"0"4"16,0 0-13-16,0 0-34 0,0 0-5 16,3 8-4-16,1 2 0 0,1 1 0 15,4 6 2-15,-1 1-3 0,3 3-2 16,3-2-2-16,-2 2-3 0,3-1-4 15,1-2-3-15,-1 1-4 0,0-4-4 16,-2 0-5-16,-1 0-2 0,0-4-2 0,-3-2-1 16,-1-3-1-16,-2-1-7 15,-2 0-13-15,-1-5-10 0,1 0-5 0,-4-5-4 16,0 0-115-16,4 1-112 0,-4 1-256 16</inkml:trace>
  <inkml:trace contextRef="#ctx0" brushRef="#br0" timeOffset="19">16741 13897 395 0,'-3'0'103'0,"3"5"2"16,-3-5-42-16,3 3-25 0,3-3-8 15,0 0-5-15,2 0-1 0,3-5-1 0,2-1 1 16,0-2-3-16,4-2-3 0,0-2-3 16,4-1-4-16,0 1-4 0,2-3-3 15,0 5-1-15,-1-2-2 0,0 3-8 16,-1 0-7-16,-1 1-8 0,-2 0 138 15,-4 3-246-15,0-3-123 0,0 0-347 16</inkml:trace>
  <inkml:trace contextRef="#ctx0" brushRef="#br0" timeOffset="20">17136 13677 376 0,'0'7'104'0,"0"2"5"0,0-1-41 16,3 4-18-16,4 0-7 0,-1-2-4 16,3 2-4-16,2 0-5 0,2-3 0 15,-1 0-2-15,3-3-1 0,0-1-3 16,2-5-3-16,1 0 1 0,0 0-1 15,0-7-3-15,1 1-1 0,-1-5-1 16,-1 1-1-16,1-4-2 0,-4 2-3 16,-2-3-3-16,-2-2-2 0,-3 0-1 15,-4-3-2-15,-3 0-2 0,-5 2-3 0,-3-5-3 16,-5 8-4-16,-2-1-4 0,-6 4-3 16,-2 11-2-16,-4 1 0 0,-3 6 0 15,-4 9 1-15,-1 2 2 0,3 4 1 16,5 0-4-16,3 3-2 0,7-5 5 15,11 0-124-15,11-6-110 0,10-3-282 16</inkml:trace>
  <inkml:trace contextRef="#ctx0" brushRef="#br0" timeOffset="21">17872 13370 439 0,'4'0'108'0,"1"-3"6"0,2 3-63 15,3 0-5-15,2 10-1 0,2 2 4 16,3 4 3-16,1 9 5 0,0 5 1 16,2 8-1-16,1 9-3 0,0-1-4 0,0 1-8 15,-1-1-9-15,0-2-9 0,0-4-9 16,-1-8-5-16,-5-6-4 0,1-4-3 16,-5-6-3-16,0-3-5 0,-5-4-10 15,0-5-9-15,-5-4-29 0,4 0-7 16,-4-5-116-16,-4-3-10 0,4-1-110 15,-6 1-202-15</inkml:trace>
  <inkml:trace contextRef="#ctx0" brushRef="#br0" timeOffset="22">17878 13434 344 0,'8'-11'90'0,"5"3"4"0,0-5-38 0,5 4-19 15,2-5-7-15,-1 0-3 16,1 3-4-16,0-1-4 0,2 0 0 0,4 2 0 16,-2 2 0-16,1 3 2 0,0 5 3 15,0 0 3-15,0 10 4 0,-3-1 3 16,-5 3-1-16,-4 4-3 0,-5-1-2 16,-4 3-4-16,-4-3-3 0,-6 1-7 15,-4 3-4-15,-5-2-3 0,-1-2-1 16,-4 4-6-16,-2-6-13 0,1 2-15 15,0-5-7-15,3-2-10 0,3-3-111 16,2-5-118-16,8 0-262 0</inkml:trace>
  <inkml:trace contextRef="#ctx0" brushRef="#br0" timeOffset="23">18303 13302 445 0,'4'8'110'0,"3"2"3"0,1 0-61 0,1-1-12 16,0 3-8-16,2-5-4 0,-3 0-3 16,0-2 0-16,-1-1 3 0,-1-4 1 15,-1 3-2-15,-2-3-1 0,-3 0-2 16,3 0-3-16,-3-3-3 0,0 3-7 16,-3-9-5-16,-2 6-2 0,-1-4-2 15,1-1-2-15,-3 0 0 0,2 0 0 16,-1-2-1-16,-2-1 1 0,3-1 0 0,1 1 0 15,1-3 0-15,4 2 0 0,0-2 0 16,0-1 0-16,6 2 2 0,-1 0-5 16,1 1-8-16,3-2-12 0,-3 2-8 15,2 2-5-15,-2 2 175 0,1-1-292 16,0 2-133-16,4 2-377 0</inkml:trace>
  <inkml:trace contextRef="#ctx0" brushRef="#br0" timeOffset="24">18632 13132 351 0,'-4'0'95'0,"-1"-3"3"0,-1 3-30 0,2 0-27 16,0 0-6-16,0 0-3 0,-1 7-2 15,2 0 2-15,-1 2-1 16,4 4-1-16,0-1 4 0,4 5 0 0,0-2-2 16,5-1-1-16,-1 3-4 0,5-5-3 15,-2 0-2-15,0-1-7 0,3-3-4 16,-2-3-1-16,0-5-2 0,0 0-1 16,-1-7-1-16,0 1-1 0,0-6 1 15,-3 0-3-15,2-1 0 0,-4-2 0 16,-2 1-1-16,-4 0 1 0,0 2-4 15,-6-3-3-15,-2 3-5 0,-5 3-10 16,-1 3-9-16,-6 1-9 0,-2 5-7 0,-1 0-5 16,-5 8 184-16,0-1-286 0,2 3-123 15,6 0-374-15</inkml:trace>
  <inkml:trace contextRef="#ctx0" brushRef="#br0" timeOffset="25">18758 13036 422 0,'0'-3'105'0,"4"3"5"15,-1 0-54-15,2 0-12 0,-1 8-3 16,3 2-3-16,2 1 2 0,2 4-1 16,2 0 0-16,0 2-5 0,1 3-5 15,-2-3-1-15,0-2-2 0,0-1-4 16,-1 0-4-16,1-4-1 0,2-3-2 15,-2 0 0-15,2-3 1 0,0 0-2 0,1-4-1 16,-5 2-2-16,-1-2-2 16,-2-2-1-16,-3-3-2 0,-4-2-2 0,0-1-2 15,0-2 0-15,-6-4-1 0,2 1 0 16,-3-4-1-16,2-1 1 0,0-3-1 16,-1 2-1-16,1 1 1 0,2-2-1 15,0 0-2-15,3 3-1 0,-3 2-4 16,3 1-5-16,0 4-3 0,0-3-8 0,0 5-15 15,0 3-10-15,0 2-3 0,3 3-2 16,0 0-109-16,-3 0-109 0,4 3-255 16</inkml:trace>
  <inkml:trace contextRef="#ctx0" brushRef="#br0" timeOffset="26">19073 13026 470 0,'9'0'109'0,"1"0"4"0,1 0-71 16,1 0-9-16,0-3-4 0,-1-4-1 0,0 4-1 16,-3-5-2-16,-1 1 1 0,0-1-4 15,-2 0-3-15,0 2-4 16,-1-1-3-16,1 0-3 0,-2 1-2 0,-3-3-2 15,4 0-3-15,-4 1-3 0,0-4-2 16,0 2-2-16,0-2-1 0,-3 2-2 16,3 1-2-16,-5 4-1 0,1-4 2 15,4 6 1-15,-5-2 1 0,1 5 3 16,0-2 1-16,1 2 0 0,-2 3 3 16,2 3 2-16,-2 0 4 0,0 6 2 0,-1 2 4 15,2 1 4-15,1 1 7 0,0 3 5 16,3 4 2-16,0-3 1 15,0-2 0-15,7 0 0 0,-2-1-5 0,3-2-5 16,-2-4-4-16,0-3-6 0,2-3-4 16,-1-3-2-16,1-2-2 0,-1 0-2 15,3-2-6-15,0-3-7 0,1 0-7 16,0-2-21-16,2 0-5 0,-2 3-52 16,-1-4-77-16,3 2-115 0,2 0-254 15</inkml:trace>
  <inkml:trace contextRef="#ctx0" brushRef="#br0" timeOffset="27">19463 13065 479 0,'0'6'131'0,"5"-2"3"15,-5 0-21-15,4-2-65 0,-4-2-8 16,3 3-8-16,-3-3-6 0,0-4-4 15,6-1-1-15,-3-1-3 0,2-1-3 16,-2 0 0-16,2 0 1 0,-2 2 2 16,-3 2-2-16,3-1-1 0,-3 4-3 15,0 0-2-15,0 0-4 0,-4 0-3 16,0 7-1-16,1 0-2 0,-1-2 0 16,0 2 0-16,1 2 1 0,3 0-1 15,-3-5 0-15,3 1 3 0,3-5-1 16,1 0 2-16,1 0-26 0,2-5 143 15,-2-3-291-15,1-2-163 0,2-2-465 0</inkml:trace>
  <inkml:trace contextRef="#ctx0" brushRef="#br0" timeOffset="28">19208 12375 443 0,'0'9'116'0,"5"5"10"0,-5 4-59 0,6 4-9 15,1 8-2-15,2 6-7 0,7 1-5 16,3 1-7-16,7-2-9 0,4-1-4 15,-1-4-1-15,-1-7-15 0,-2-3-18 16,-5-6-143-16,-3-2-131 0,-3 1-348 16</inkml:trace>
  <inkml:trace contextRef="#ctx0" brushRef="#br0" timeOffset="29">13817 18460 265 0,'-3'-3'72'0,"-1"-3"3"0,1-2-23 16,-1-2-14-16,4-2-7 0,-2-4-3 15,2 1-2-15,0 1-3 0,0 3-1 16,0 0-4-16,0-4-3 0,3 1-1 16,1 4-1-16,0-6 0 0,0-3 0 15,2-2-1-15,2-2-1 0,0 0-1 16,0 2-2-16,1 0-2 0,2-1-2 0,-1-3-2 16,1 0 0-16,3-6-1 0,-2 2-1 15,4-5 0-15,-1 1 1 0,3-3-1 16,1 3 0-16,2-4 0 0,1 1 1 15,3 0 0-15,2 0 1 0,-1-3-1 16,2-2 2-16,-1-4-1 0,1 2 0 16,-1-1-1-16,2-3 0 0,1-2 0 15,1-2-1-15,1 3 0 0,4-4 0 0,4-1 0 16,2-2 0-16,2 0 0 0,1 1 0 16,1 0 0-16,0-2-1 0,1 1 1 15,2 1 0-15,-1 2 0 0,0-1 0 16,4-3 0-16,1-3 0 0,3 1 0 15,3-2 1-15,5-4-1 0,3-2 0 16,3-1 0-16,4 0 0 0,3-2 0 0,1 0 1 16,3-2 0-16,-2 4 1 0,1 2 0 15,2-1 1-15,-1 4-1 16,1-3 2-16,0 2-1 0,0 1 1 0,2-1-1 16,3-2-1-16,4 3 0 0,1-1 0 15,-1 1-1-15,2-1 0 0,3 0-1 16,3 3 1-16,1-3-1 0,0 0 0 15,-2 3 0-15,3 3 0 0,0-1 0 16,0 0 0-16,-4 0 0 0,-1 5-1 0,-3 0 1 16,0 2 1-16,0 2 2 0,-3 1 1 15,1 5 1-15,-2 1 1 0,0 2 2 16,5 3 0-16,-4-3-1 0,-8 5-1 16,-3 3-1-16,-6 3-2 0,-6-3 0 15,-8 8-2-15,-10 1-1 0,-6 5 0 16,-3 1 0-16,-6 3 0 0,-4 3 0 15,-2 5-1-15,-7 0 1 0,-5 1-2 16,-3 5-1-16,0 0-2 0,-5 0 0 16,-3 5-2-16,-2-5-1 0,-3 4-4 15,0 1 0-15,0-3-3 0,0 1-2 0,-6 1-1 16,1-1-102-16,-2 0-91 0,-1-3-236 16</inkml:trace>
  <inkml:trace contextRef="#ctx0" brushRef="#br0" timeOffset="30">17248 12166 294 0,'3'-16'70'16,"2"0"2"-16,-3 1-39 0,1 6-10 15,-3 2-2-15,4-1-1 0,-4 5 3 16,0 3 2-16,3-5 1 0,-3 5 0 15,0 5-4-15,0 5 2 0,0 6-1 16,0 7-3-16,0 10 0 0,-3 10-1 16,0 9 0-16,3 5 2 0,-5 6-4 15,0 6-1-15,0 4-2 0,-3-3-2 16,-1 1-2-16,-1-3-3 0,-4-2-1 0,0-4-3 16,-3-8-1-16,2-6 0 0,2-5-3 15,0-6-6-15,2-7-5 0,1-5-7 16,1-3-9-16,2-8 193 0,0-3-293 15,-3-4-121-15,3-7-362 0</inkml:trace>
  <inkml:trace contextRef="#ctx0" brushRef="#br0" timeOffset="31">16887 12714 346 0,'-4'-13'88'0,"0"2"5"15,4 3-47-15,0 2-8 0,4 6-7 16,4 6-3-16,3 3-2 0,8 0-3 16,4 2-3-16,7 2 1 0,6 1-1 15,9 5 0-15,6-7-1 0,7 0 0 0,3 0-1 16,5 0-1-16,0-4-1 0,0-2-3 16,-3 0-13-16,-3-4-9 0,-5 1-7 15,-8-3 179-15,-10 0-293 0,-5 0-132 16,-7 0-386-16</inkml:trace>
  <inkml:trace contextRef="#ctx0" brushRef="#br0" timeOffset="32">14605 13725 394 0,'-5'0'94'0,"5"6"1"15,-5 3-43-15,5 8-29 16,0 7-5-16,0 7-3 0,0 4 1 0,4 6 2 16,-1 8 0-16,-3 4 0 0,7 5-2 15,-3 4-2-15,-1-2-1 0,1 3-3 16,-4-3-2-16,4-3-2 0,-4 0-1 16,0-4-2-16,-3-2-1 0,0-1-1 15,-1-3-2-15,-1 3-2 0,-3-5-1 16,0-4-1-16,0-7-2 0,3-5-3 15,0-10-7-15,0-7-70 0,2-12-30 16,3-3-83-16,0-8-188 0</inkml:trace>
  <inkml:trace contextRef="#ctx0" brushRef="#br0" timeOffset="33">14237 14322 454 0,'-3'0'103'0,"3"0"4"0,0 0-70 15,10 0-6-15,5 4-3 0,5-4-2 16,11 6 2-16,13-6 5 0,14 3 3 16,13-3-2-16,10-7-4 0,15 2-4 15,4 5 0-15,7-2-9 0,1 2-24 16,-9 7 9-16,-6 7-147 0,-6 9-125 0,-13 2-326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20:08:59.6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16321 9258 233 0,'0'0'64'0,"0"3"1"0,0-3-14 16,-4 0-25-16,1 2-15 0,-1-2-5 0,0 0 0 15,-3 7 1-15,1-7 2 0,-3 5 2 16,1-1 2-16,-3 3 1 15,-2-3 1-15,-2 4-1 0,-3 0-1 0,-1 0 0 16,-3 1-2-16,-4-2-1 0,-1 2-2 16,-1 1-2-16,-1-2-1 0,-4 0-1 15,-2 0-2-15,-4-3-1 0,1 3 0 16,-6-2-1-16,1 1 0 0,-4-3 1 16,0 1 0-16,-2-1 0 0,3-4 1 15,-5 0 0-15,-1 0 1 0,-1 0 0 16,-1-6 0-16,0 6 0 0,-2 0 0 15,-3-3-1-15,-1 0-1 0,3 3 0 0,-2-5-1 16,0-2 0-16,0-2 0 0,1-2 2 16,4-1 1-16,2 0 2 0,-2-4 2 15,1 0 1-15,0 0 1 0,1-3 0 16,-2-4-1-16,-3 3-1 0,1-2-3 0,-1 1-1 16,-2 3-1-16,-1 2-1 0,-1 2-1 15,-2 0 0-15,1 3 0 16,-3 0 1-16,1 1-1 0,0-4 1 15,2 7 1-15,1 0 0 0,-1 2 0 0,2 5 1 16,3 7 0-16,0 0 0 0,3 1 0 16,-1 0-2-16,1 4 1 0,2 0-2 15,-1 5 1-15,0 0-1 0,0 3 0 16,2 1 0-16,0 0 1 0,-1-1-1 16,0-3 0-16,2 2 1 0,0-3 0 15,2 1 0-15,-4-2 1 0,-2 0 0 16,1 1 1-16,1 1-1 0,-3-1 0 15,-1-3 0-15,2 2-1 0,-1-3 0 0,1 1 0 16,-1-2 0-16,3 0-1 0,-2-4 0 16,1-1 1-16,0-1-1 0,0-5 1 15,0 3 0-15,0-3 0 0,0 3 1 16,2-3 1-16,-4 0 0 0,0-4 1 16,1-3 0-16,0 1 2 0,0-5 0 0,-1-2 0 15,1 1-1-15,1 0 0 0,-1 2-2 16,-1 1 0-16,-1-3-2 0,-1 1 0 15,1 1-1-15,-1-5 0 0,-3-1 0 16,-1-1 0-16,1-1 0 0,0-1 0 16,-4 1 0-16,0-3 0 0,-3 3 1 15,-5-4-1-15,1 3 1 0,0 2-1 16,-1 0 1-16,-1-1-1 0,1 4 1 16,-2-1-1-16,2 2 0 0,-1-1 0 0,0 4 0 15,-1 0-1-15,-3 1 1 0,1 4 0 16,-1-1 0-16,-2 6 0 0,-1 0-1 15,1 0 0-15,-4 9 0 0,4 0 0 16,-3 0 0-16,3 2 0 0,2 5 0 16,-2 0 1-16,2 5 0 0,3 2 1 15,0 2 0-15,1 1 0 0,0 5 0 16,-1 0 1-16,2 1-1 0,0 1 0 0,-2-2 0 16,1-2 1-16,0 2 0 0,0 1 3 15,1-2 1-15,0-1 1 0,-2 3 1 16,2-1 0-16,0-2 0 0,0-4 0 15,-1 0-3-15,0-2 0 0,0-2-1 16,-1-2-1-16,0 0-1 0,0-5 0 16,0-5-1-16,1 0 0 0,0-6 0 15,-1-3 0-15,3-3-1 0,0-6 1 16,-1 1 1-16,3-2 0 0,0-2 0 16,2-3 0-16,3 1 0 0,-1-3 1 0,5 3-2 15,-3-4 0-15,5 1-1 0,-2-1 1 16,1-3-1-16,-2 2 0 0,1 1 0 15,1-3 0-15,-1 0 0 0,-3 1 0 16,1 1-1-16,-1 4 1 0,1-3 0 16,-3 2 0-16,2 3 0 0,-2 2 0 15,6 2 1-15,-2 0 0 0,2 2 1 16,-1 4 1-16,2 3 0 0,-2 0 0 0,4 0-1 16,-2 8 1-16,0 5-1 0,1-1-2 15,-2 5 1-15,1 2-1 0,-1 5 1 16,-2 3 3-16,2 4 1 0,0 4 2 15,-1 7 0-15,-1 2 0 0,0 4 1 16,1 2-1-16,-2-2-3 0,-1-5-1 16,-2 2-1-16,1-6-1 0,0-3-1 15,0 1 1-15,-5-8-1 0,3 0 0 16,1-2 1-16,-4-7-1 0,6-3 1 16,-4-4 0-16,3-5 1 0,0-2-1 15,2-2 0-15,-2-4-1 0,2-6 1 0,-6 1-1 16,3-8 0-16,1-1 0 0,-2-5 1 15,2-5-1-15,-2-3 0 0,4 0 0 16,-2-2 1-16,3-3-1 0,3 0 0 16,2-4 1-16,2 0-1 0,4 2 0 15,7-3 0-15,1 0 1 0,-1 1-1 16,4-1 0-16,-1 3 0 0,-1-1 0 0,3 1-1 16,-1 3 1-16,1 2 0 0,-1 0 0 15,2 5 0-15,2 1 0 0,-1 5 0 16,-1 2 0-16,0 2 0 0,1 3 0 15,-1 1 0-15,-2-1 0 0,-3 5 0 16,4 3 0-16,-3-2 0 0,2 5 0 16,-3-2 0-16,0 2 0 0,-1 0 0 15,2 4 0-15,-3-4 0 0,-5 0 0 16,-1 0 0-16,4 0 0 0,-4-4 0 16,-2 2 0-16,3-4 0 0,3 2 0 15,-6 0-1-15,2 1 1 0,2-3 0 0,-1 1 0 16,-3-2 0-16,-4-3 0 0,-1-1 0 15,-3-3 0-15,-6 0 0 0,-2-4 0 16,11 3 0-16,11-1 0 0,8-1 0 16,8-1 0-16,9 0-1 0,16 7 1 15,5 2 0-15,0 2 0 0,0 7-1 16,0 7 0-16,0-7-3 0</inkml:trace>
  <inkml:trace contextRef="#ctx0" brushRef="#br0" timeOffset="3382.7481">16251 9311 208 0,'0'0'61'0,"0"0"0"15,0 0-9-15,0 0-25 16,0 0-14-16,0 0-7 0,0 0-2 16,0 0-1-16,0 0-1 0,0 0 0 0,0 0-1 15,0 0 2-15,7 0 0 0,-3-3 2 16,4-2 0-16,0 0 2 0,3-4 2 16,-1 1 2-16,1-3 1 0,3 2 1 15,-1-1 0-15,3 0 0 0,-1 0-1 16,3 1-1-16,1 1-2 0,3-1-2 15,3 0-1-15,-3 3-2 0,1-1-2 0,5 0 0 16,-2-2-1-16,3 2-1 16,-2 0 1-16,3-1-1 0,1-1 1 0,4 1 1 15,1-2 0-15,4-2 2 0,3-2 2 16,3 2 0-16,2 0 2 0,1 0-1 16,-2 0 2-16,5 1 0 0,-3 2 0 15,1-1 1-15,-4 0-1 0,1 2 1 16,-4 0 0-16,4 4-1 0,-3 4 0 15,-1 0-1-15,-3 2 0 0,-2 6-1 16,3 2-1-16,-2-3-1 0,-1 2 0 16,-2 1-2-16,3-3 0 0,1 2-1 15,5 1 1-15,-2 2 0 0,3 1 0 0,-4 3 2 16,-1-2 1-16,-1 4 0 0,2 0 0 16,-5-1 1-16,-1-3 0 0,-2 3-1 15,4 0 0-15,2 0 0 0,-2-3-1 16,3 0 0-16,1 1-1 0,4 2-1 15,7-3 0-15,-1-2-1 0,2-1-1 16,3-2 0-16,4-5 0 0,0-4-1 0,2-4 1 16,-2-3 0-16,2-3 1 0,3-4-1 15,-5-1 0-15,-5-2 0 0,3-1 0 16,4 0 0-16,-4-3 1 0,2 0 1 16,0 3 0-16,4-1 0 0,5-2 0 15,-1 3-1-15,-6 2 1 0,1-3-2 16,0 1 1-16,5 2-2 0,0 0 0 15,2-1 0-15,1 3 0 0,0-2 0 16,3 4 0-16,0-2 1 0,0 4 0 16,-2 0-1-16,-2 6 1 0,-2 0 0 15,0 4 0-15,-3 0 0 0,-3 0 1 0,2 6 0 16,-3 0-1-16,1 5 1 0,1 1 0 16,0 3-1-16,4-1 0 0,-2 4 0 15,-1 1-1-15,4-1 0 0,-1 2 0 16,0-1 0-16,1 2 0 0,-1 3 1 0,-2-1 0 15,3-3 0-15,-1 5 1 0,-1-4 0 16,1 4 1-16,0-4 0 0,2 1-1 16,3 0 0-16,0-3-1 0,2-3 1 15,2 0-1-15,3-2 0 0,2-5 0 16,-1-2 0-16,3-2 0 0,0-1 0 16,-3-4 0-16,3 0-1 0,-2-4 0 15,1-1 0-15,0 1 0 0,-1-2 0 16,-2-1 1-16,2 2 1 0,-2-4 1 15,0 1 1-15,1-3 0 0,0 2-1 16,2-1 1-16,-1-2-2 0,0-1-1 16,2-1-1-16,3-3-1 0,3 4 0 0,-2-4 1 15,-1-1-1-15,3 1 1 0,1 2-1 16,-3 1 1-16,2-2-1 0,-3 3 1 16,-3 2-1-16,-4 1 1 0,-1 2-1 15,-1-1 1-15,-2 6-1 0,-4-3 1 16,1 6 0-16,0 0-1 0,-1 9 1 0,1 0 0 15,-4 1 0-15,0 5 0 0,-1 6-1 16,-1 0 1-16,-2 6-1 0,-1 2 1 16,-3 0 0-16,1 5 0 0,-1-1-1 15,0 3 1-15,0-3 0 0,3 2 0 16,-1-1 0-16,2 1 1 0,-1-3-1 16,4-4 0-16,1-4 0 0,3-4 1 15,1-5-1-15,0-2 0 0,1-5 0 16,0 1 0-16,2-4-1 0,1-2 0 15,0-3-2-15,0 0-1 0,1 0-1 0,-1-7 0 16,-1-3 0-16,-2 0-1 0,-1-6 2 16,-2-6 1-16,-3-3 1 0,0-4 1 15,-2-4 0-15,4-4 1 0,-2-3 0 16,0 2-1-16,-1-1 0 0,7-1 0 16,-2 2-1-16,-1 4 1 0,-2 0 0 15,-1 7 1-15,-1 4 0 0,-2 1 2 16,-3 7 1-16,2 2 0 0,-4 4 0 0,-1 0 1 15,-4 2-1-15,0 7-1 0,-2 0 0 16,-1 4-1-16,-1 2 0 0,0 3 0 16,4 0-1-16,-3 1 0 0,1 2 1 15,-3 5 0-15,-3 4 1 0,-1 4 1 16,0 3 0-16,-3-1 1 0,-3 1-1 16,6-4 1-16,-1-6-2 0,8-1 0 15,-2-5 0-15,-6-1-2 0,6-5 1 16,1-2-1-16,-2-4 0 0,3 0 0 15,-3 0 1-15,5-7-2 0,8 1 1 0,-2-2 0 16,1-2-1-16,1-1 0 0,-1-2 1 16,5-2-1-16,-7-4 0 0,1-4 0 15,4-2 1-15,-2-1-1 0,-1-2 1 16,-4 3 0-16,-1-2 0 0,8-2-1 16,-4-1 1-16,1 3 0 0,4 1-1 15,2 5 0-15,1 0-1 0,0 4 0 16,1 2 0-16,0 6-1 0,-3 4 0 0,-5-1 1 15,5 6 0-15,-7 0 1 0,-3 0 1 16,-3 7 0-16,-3-3 1 0,-3 4-1 16,-4 2 0-16,-2 1 0 0,5 2 0 15,-6 1-1-15,0 3-1 0,4 2-1 16,-3-2-1-16,2-2 0 0,-2 1 0 16,-3-3 0-16,4 0 0 0,4-6 1 15,-5-2 1-15,3 1 0 0,-2-3 1 16,6-3 0-16,-8 0 0 0,-8 0 1 15,5-7-1-15,-2 3 1 0,-8-3 0 16,3 0 0-16,-9-1 1 0,6 1-1 16,0 0 0-16,-3-2 0 0,-5 3 1 0,0 1-1 15,-1-4 0-15,-1 1 0 0,-1-2 0 16,-1-1 0-16,-5-3 0 0,7 2 0 16,3 2 0-16,2 0 0 0,2 1 0 15,0 0 1-15,4 8-1 0,3 1 0 16,-5 0 0-16,0 0 0 0,-2 0 0 0,0 1 0 15,-4 5 0-15,-1-3-3 16,1-1-3-16,0 3-5 0,0-5-3 0,-4 3-2 16,-2-3-6-16,-2 4 69 0,-4-4-170 15,-4-7-101-15,-2-3-285 0</inkml:trace>
  <inkml:trace contextRef="#ctx0" brushRef="#br0" timeOffset="25986.6792">4093 1576 426 0,'-10'-13'98'16,"0"0"1"-16,-1-3-69 0,0 1-13 15,-1-1-3-15,-2-3-2 0,-3 0-4 16,-1-1-2-16,-4 1 0 0,-4 0 1 15,-1 2 0-15,-6 3 1 0,-3 2 0 16,-3 2-1-16,-3 1-1 0,-5 5-1 0,-1 4-2 16,-1 0-1-16,-5 4 0 15,-2 2-1-15,-3 4 0 0,1 0 2 0,-1 2 2 16,4 7 0-16,1-2 1 0,5 4 0 16,4 2 1-16,5 5-1 0,-2 2-2 15,4 7-1-15,-2 2-1 0,0 7 0 16,2 6-1-16,1 3 1 0,-1 4-1 15,-1 7 1-15,4-3 0 0,2 3 0 0,5 3 0 16,3 3-1-16,4 2-1 0,2 0 1 16,5 0 1-16,6-2 0 0,3-2 2 15,5-7 1-15,11-5 1 0,2-5 1 16,7-1 0-16,4-3 0 0,9 0-2 16,1-2-1-16,3-2-2 0,1-5-1 15,6 3-2-15,0-10 0 0,0 1 0 16,4-7 0-16,-4-3-1 0,5-4 1 15,-4-1-1-15,3-4 0 0,0-3 0 16,1-7-1-16,0-5 1 0,-2-5 0 0,3-8 0 16,-2-9 1-16,-2-1 0 0,-3-5 1 15,-4 1 0-15,-5-1 1 0,-4 3 0 16,-3 1-1-16,-8 3 0 0,-3-4 1 16,-6 2-1-16,-1-1 1 0,-9-3-1 15,0 3-1-15,-7-3-2 0,-2 1 1 16,-4 3-2-16,-2 3 1 0,-3-4-1 0,-1 4 1 15,-4 3 1-15,2 1 1 0,-3 0 1 16,-4 2 0-16,1 2 1 16,-4 3-1-16,-3 0 0 0,3 5 0 0,1 0 1 15,-2 4-1-15,3 0 0 0,3 0 0 16,2 8 0-16,2-1 0 0,4 3 0 16,-1-2 0-16,6 2 0 0,0-1 0 15,6 1 1-15,0-1-1 0,3-1 1 16,4-2 1-16,0 2 0 0,8-1 0 15,0 0 1-15,3 0 1 0,4 0-1 16,5 1 1-16,3 1-1 0,3-2 0 0,7 1 0 16,2-2-2-16,3 2 1 15,0-3-1-15,3 0-1 0,0-5 1 0,-3 0-1 16,1-3 0-16,-2-4 0 0,1-1 0 16,-2-1 0-16,-1-2 0 0,-5-2 1 15,0-1-1-15,-4 2 1 0,-3 1-1 16,-4 1 1-16,-6 0 0 0,-1 3 0 15,0 0-1-15,-4 4 0 0,1-2 0 16,-3 5 1-16,-1-5-1 0,-1 5 0 16,0 0 0-16,-4-4-1 0,0 4 2 0,0 0 0 15,0 0 1-15,0 5 0 0,-7-1 0 16,2 3 0-16,-1 5 1 0,-4 2-1 16,-1 2 0-16,-1 2-1 0,-3 6-1 15,3-3 1-15,-1 8-1 0,0-1 1 0,2 2 1 16,2 2 0-16,4 1 1 15,0-1 2-15,5-1 2 0,0-3 1 0,0 0 1 16,6 0 0-16,-2-4-1 0,2 2 0 16,-1-4-2-16,2 0-2 0,-1 1-1 15,0-8-2-15,2-1-1 0,-3-4-3 16,-1-3-4-16,-4-7-6 0,4 0-8 16,-4-7-7-16,0-5-7 0,-4-3-5 15,4-1-2-15,0-7 2 0,0 2 5 16,4 0 7-16,1 1 7 0,3 2 5 15,3 3 2-15,2 5 6 0,1 1-49 0,2 2-36 16,2 2-68-16,0-2-160 0</inkml:trace>
  <inkml:trace contextRef="#ctx0" brushRef="#br0" timeOffset="26386.1954">4342 2875 339 0,'15'-14'86'16,"-1"2"3"-16,-6 2-43 0,0 0-18 0,-5 3-3 15,-3 0-3-15,0 2-5 0,0 0-4 16,-10 1-3-16,3 4-2 0,-3 0-3 16,-1 0-2-16,-3 5 0 0,1 3 0 15,-1 2 1-15,2 1 0 0,-1 5 1 16,1 0 2-16,3 2 1 0,0 3 1 16,5 1 0-16,0 4 2 0,4 1 0 15,7 0 1-15,4 3-2 0,5-3 2 16,3-3 0-16,5-3 0 0,5-3 0 15,-2-3-1-15,3-7-1 0,-3-5 0 0,1-3-2 16,-1-7-3-16,-1-4-1 0,-2-7-2 16,-4-3 0-16,0-6-1 0,-2-3 0 15,-6-5 0-15,-4-5 0 0,-8 1-1 16,0-2 1-16,-9-1 1 0,-5 4 0 16,-4 4-1-16,-5 2 1 0,-5 8 0 15,-1 8-1-15,-4 3 0 0,1 5-2 16,0 8 0-16,2 0-2 0,1 7 0 0,4 4-2 15,6 1-2-15,2 2-2 16,6 2-2-16,2 2-4 0,1 0-4 0,5-1-4 16,3 3 159-16,0 0-258 0,5 0-115 15,3-2-346-15</inkml:trace>
  <inkml:trace contextRef="#ctx0" brushRef="#br0" timeOffset="26835.2571">4862 2786 413 0,'0'5'97'0,"-7"4"1"0,2 1-55 0,-1 2-29 16,0 3-4-16,2 1-3 0,1 3-3 15,0 3-3-15,3-2 1 0,0 2 3 16,0 2 2-16,5-3 2 0,-1 0 3 16,3 0 3-16,1-4 2 0,0-1 0 15,3-4-1-15,3-3-1 0,0-5 0 16,5-4-1-16,2 0-2 0,1-2-2 16,3-7-1-16,3-1-1 0,0-4-2 15,-1-2-1-15,1-4-2 0,-4 1-1 16,-2-5 0-16,-5 2 1 0,-4-4 1 15,-4 5 2-15,-3-2-1 0,-6 0 2 16,0 2-1-16,-3-2 0 0,-6 4-1 0,-2-2-2 16,-6 1-1-16,-1 1-1 0,-4 0-1 15,-3 5-1-15,-4-1 1 0,-2 2-1 16,-4 5-1-16,2 8 0 0,-2 4 0 16,-1 8 1-16,1 9 0 0,2 9 0 15,5 10 1-15,3 6 2 0,2 2-6 16,6 5-7-16,6-2-7 0,7-2 157 0,4-3-271 15,9-7-130-15,4-4-377 0</inkml:trace>
  <inkml:trace contextRef="#ctx0" brushRef="#br0" timeOffset="27569.8772">5773 2810 422 0,'-7'-14'104'0,"0"3"1"0,-3-1-50 15,-1 3-35-15,1 2-6 0,-1 1-4 16,-2 2-6-16,-2 4-4 0,-2-4 0 16,0 4 0-16,-2 4 1 0,-4-1 1 15,0 4 3-15,-1 3 2 0,-2 5 2 16,-2 3 2-16,2 4 1 0,-1 2 1 15,4 5 0-15,0 1-3 0,5 3-1 0,6 1-2 16,6 2-2-16,6-1-2 0,4 3-1 16,5-3-1-16,6-2 0 0,2-3 0 15,4-5 0-15,3-5 0 0,1-8 2 16,-1-7 0-16,3-7 0 0,0-10 1 16,1-9-1-16,-2-7 0 0,1-8-1 0,-1-9-1 15,-3-6-1-15,4-7 0 0,-2-11 0 16,0-1 1-16,-1-5-2 0,-3-7 1 15,1-5-1-15,0-6-1 0,-7-3-3 16,-3 2-1-16,-4 1-1 0,1-4-1 16,-5 1 0-16,-4 9 2 0,0 2 3 15,0 12 3-15,0 3 2 0,0 7 2 16,-3 14 2-16,3 8 1 0,-3 9 1 16,3 11-3-16,0 7 0 0,0 9-2 15,0 10 0-15,0 9-1 0,0 13 0 16,-3 14 0-16,-3 13 2 0,1 19 3 0,-2 11 2 15,-3 22 2-15,-2 16 0 0,3 11-1 16,-1 9-1-16,6 3-3 0,4-6-2 16,0-10-1-16,15-17 0 0,6-16 1 15,3-20 2-15,6-14-1 0,3-16 1 16,-5-9 0-16,0-5-4 0,-4-6-6 16,-4-8-8-16,-3-7-9 0,-2-11-4 0,-1-5 177 15,-5-13-293-15,0-6-131 16,0-5-384-16</inkml:trace>
  <inkml:trace contextRef="#ctx0" brushRef="#br0" timeOffset="28655.8591">3375 12241 542 0,'10'62'127'0,"-2"3"2"0,2-8-85 16,-1 3-16-16,1-2-6 0,0-3-4 15,0-6-4-15,-2-4-4 0,1-11-3 16,-2-8-2-16,0-6-2 0,-3-6-1 16,-2-4-3-16,-2-6-4 0,3-4-4 15,-3 0-6-15,0-9-8 0,0-6-30 0,0-9-83 16,0-7-99-16,0-7-239 0</inkml:trace>
  <inkml:trace contextRef="#ctx0" brushRef="#br0" timeOffset="29308.0204">3116 11869 567 0,'-4'-14'128'15,"4"-2"1"-15,0-4-87 0,4-2-25 16,7-2-9-16,1-1-4 0,6 0-4 16,3-4-4-16,8-2 1 0,6 2-2 15,5-3 1-15,9 3 2 0,6 0 3 16,6 2 2-16,6 1 3 0,5 4 4 16,2 5 3-16,4 9 4 0,2 6-1 15,1 4 0-15,-7 14-1 0,0 7-2 0,-6 11-4 16,-9 5-3-16,-9 6-3 0,-9 6-1 15,-9 0-2-15,-10 2 0 0,-11-1 0 16,-11-2-1-16,-10-4 0 0,-8-1-1 16,-9-3 0-16,-7 2 0 0,-10-3-1 15,-3-2 0-15,-6-2-1 0,-3-1 1 16,-3-5 0-16,1-1 1 0,-2-3 1 0,6-5 1 16,4 0 1-16,6-6 1 0,7-3 1 15,5-2 0-15,10-2 0 0,5-8-1 16,8-1-2-16,9-1-2 0,0-8 0 15,12-2-1-15,4-2-1 0,6-3 1 16,7-2 0-16,7-1 2 0,7 2 1 16,6-1 0-16,6 5 0 0,5 4 1 15,7 2 0-15,-1 7 1 0,4 7 0 16,-1 7 1-16,3 7-1 0,-2 2 2 0,-5 6 0 16,-2 4 0-16,-5 1 0 0,-7 1 0 15,-11-1-1-15,-7 0 1 0,-11-1-2 16,-6 1 0-16,-9 2 1 0,-7-2 1 15,-10-2-1-15,-8-3 1 0,-13-4-1 16,-9-2 0-16,-9-3-1 0,-10-6-2 0,-8-1 0 16,-6-3 1-16,-2 0 4 15,-2-2 5-15,1-2 3 0,2-1 1 0,4 0 0 16,5 0 1-16,5-5-7 0,9 0-9 16,7-6-13-16,5-3-18 0,5 0-6 15,3-5-124-15,4-3-125 0,2-3-299 16</inkml:trace>
  <inkml:trace contextRef="#ctx0" brushRef="#br0" timeOffset="30771.5523">5120 12846 552 0,'0'0'126'0,"6"0"-1"0,-2-8-83 16,4-3-23-16,0-8-12 0,3-8-6 0,-2-6-5 15,1-11-1-15,-1-6-1 0,0-8 1 16,-3-7 1-16,0-8 4 0,0-6 4 16,1-7 1-16,0-4 2 0,2-1 0 15,-1-4-2-15,3 1 1 0,0 5 1 16,2 8 0-16,1 6 1 0,-1 12 3 15,-1 6 1-15,-1 10 1 0,2 12-1 16,-4 4-1-16,0 10-3 0,-2 8-2 0,3 3-2 16,-2 10-2-16,3 0-2 15,0 8 0-15,2 7 0 0,2 14 0 0,2 9 1 16,2 15 1-16,1 8 1 0,1 14 1 16,3 9-1-16,4 8 0 0,-1 6 0 15,2 6-3-15,2 3-2 0,0 2 0 16,2 1-1-16,0-6 0 0,-1-5 0 0,-3-12 1 15,1-9 0-15,-6-11 2 16,-1-13-2-16,-2-9-2 0,-3-13-2 0,-6-6-2 16,0-7-5-16,-1-10-7 0,-3-9-5 15,-3 0 6-15,-5-17-118 0,0-3-105 16,-8-5-267-16</inkml:trace>
  <inkml:trace contextRef="#ctx0" brushRef="#br0" timeOffset="31024.2413">5105 12351 637 0,'8'4'147'15,"9"-4"0"-15,6 5-93 0,9-5-29 16,9 0-15-16,9 0-2 0,3 0-4 15,5-7-4-15,3 3-3 0,-1-3-3 0,-5 2-4 16,-3-1-4-16,-7 1-3 16,-6 1-3-16,-4 1-3 0,-4 3-1 0,-6-4-3 15,0 4-1-15,-5 0 23 0,-3 0-125 16,-1-3-101-16,-4 3-263 0</inkml:trace>
  <inkml:trace contextRef="#ctx0" brushRef="#br0" timeOffset="31320.1531">6307 11477 657 0,'7'29'146'0,"2"6"2"15,2 11-101-15,3 12-30 0,2 9-8 16,-1 12-3-16,-3 2-2 0,0 4-3 16,1 3-2-16,-4-4-3 0,0-3-3 0,-2-7-3 15,2-7 0-15,0-9-1 0,-1-9-1 16,2-12-1-16,-2-7 1 0,1-10 0 16,-5-5-4-16,2-6-1 0,-1-9-5 15,-1-7-4-15,-4-6 129 0,0-4-235 16,0-1-115-16,-4-8-339 0</inkml:trace>
  <inkml:trace contextRef="#ctx0" brushRef="#br0" timeOffset="31755.486">6088 11680 505 0,'24'-22'116'0,"7"-2"1"0,5-5-78 0,8 1-19 15,10 3-7-15,5 0-4 16,8 5-3-16,1-1-1 0,5 4 0 15,2 10-1-15,2 7 0 0,0 7 0 0,1 12 1 16,-1 8-1-16,-1 13-2 0,-3 7 0 16,-7 9-2-16,-2 9 0 0,-8 3 0 15,-9 9-2-15,-5 2 1 0,-11 1 3 16,-4 1 6-16,-11-4 4 0,-9-4 2 16,-10-7 1-16,-8-1 1 0,-11-9-1 15,-11-7-3-15,-9-3-6 0,-8-5-3 0,-6-6-2 16,-7-2-1-16,-5-9 0 15,-1-3 1-15,2-7-1 0,-1-3-1 0,2-6-3 16,6-5-5-16,4 0-5 0,4-8-7 16,6 0 9-16,3-5-125 0,4-5-109 15,2-1-272-15</inkml:trace>
  <inkml:trace contextRef="#ctx0" brushRef="#br0" timeOffset="33103.5932">3309 15328 418 0,'0'0'100'0,"0"-6"2"0,0-2-58 0,0 2-19 15,-6-3-6-15,2-1-6 0,2-4-2 16,-2 0-3-16,-2-1-2 15,-1 1-2-15,0-1 0 0,-1 2 0 0,0-2-1 16,-1 3 0-16,-1 1 0 0,-2-1 0 16,2 4 0-16,-2 0-1 0,0 1 0 15,1 4 0-15,-1 3 0 0,2 0-1 16,0 4 1-16,1 2-1 0,2 2 0 16,-2 3 0-16,1 2 0 0,3 3-1 15,0 2-1-15,2 6-1 0,3 1 0 0,-4 4-1 16,4 1 0-16,4-2 0 0,1 3-1 15,0 1 0-15,3-4 1 0,2 1 0 16,0-2-1-16,0-3 1 0,5-1 0 16,0-3 0-16,-1-3 1 0,1-5 1 15,2-7 1-15,3-5 1 0,-1-5-1 16,0-7-3-16,-1-5-4 0,-1-7-5 16,-2-2-5-16,1-1-3 0,-4-4-3 15,-3 0 1-15,2 2 4 0,-6-2 5 16,2 4 7-16,-1 3 7 0,-6 2 6 0,4 4 4 15,-4 1 3-15,0 6 1 0,0 2 2 16,0 1-2-16,0 2 0 0,0 3-4 16,0 3-1-16,0 0-2 0,0 3-2 15,4 8-2-15,1 1-1 0,2 6-1 16,-2 4 0-16,4 4 1 0,0 0 0 16,2 3 0-16,1 0 1 0,0-2 0 0,-2-1-1 15,4-3 0-15,-1-3 0 16,2-3-2-16,-4-2-2 0,-1-8-1 0,3-3-2 15,-3-4-4-15,0-5-103 0,-6-4-91 16,-1-5-242-16</inkml:trace>
  <inkml:trace contextRef="#ctx0" brushRef="#br0" timeOffset="33687.718">3782 15024 416 0,'0'0'92'0,"5"0"-1"0,-5 0-66 15,0 0-16-15,3 0-5 0,-3 0-3 0,0 0-1 16,0 0-1-16,-3 0 1 0,-2 0 0 15,1 2 1-15,-1 4 4 0,-2 0 4 16,-1 1 3-16,0 4 3 0,0 0 1 16,-2 4 2-16,0 0 1 0,1-2-3 15,0 2-3-15,2 0-3 0,1 2-2 16,3-8-3-16,3 0-3 0,0 0-2 16,6-4-2-16,-1 1-1 0,4-2 0 0,0 0-1 15,3 1 1-15,2-2 1 0,2 3 0 16,2-1 2-16,-1 1 0 0,1 1 1 15,-3 2 1-15,2 1 0 0,-3 1 0 16,-5 3 0-16,-1 0 0 0,-4 6 0 16,-4 0-1-16,0 4-1 0,-8 2-2 15,0 3-2-15,-5-2-1 0,-3 2-3 16,-1 0-2-16,0-2-2 0,1-2-3 0,2-6-3 16,-1 0 23-16,5-7-112 0,3-4-83 15,1-5-225-15</inkml:trace>
  <inkml:trace contextRef="#ctx0" brushRef="#br0" timeOffset="34352.5346">4044 14999 345 0,'0'-4'83'0,"3"4"2"0,-3-6-48 15,0 3-17-15,4 3-7 0,-4-6-4 16,0 4-2-16,0 2 1 0,0-4 2 16,0 4 1-16,-4 0 0 0,1 4 1 15,0 0-1-15,-3 3-1 0,-1 0-3 16,3 4-3-16,-7 0-2 0,4 0 0 16,-1 2-1-16,3-1-1 0,2 0-1 0,-1-2 0 15,4-1-1-15,0-1 1 0,0-2-1 16,3-1 1-16,-1-1 0 0,5 0 2 15,3-4 0-15,0 0 1 0,3 0 0 16,3-4 1-16,2-1-1 0,3-2 1 16,1 1-1-16,-3 3 0 0,4 3 1 15,-3 0 1-15,-3 3 0 0,-4 3 0 16,-2 3 0-16,-2 5-1 0,-3 5-1 0,-6 0-2 16,-4 2-1-16,-4 4-1 15,-3 1 0-15,-4 1 0 0,-1 0 0 0,-3-1 1 16,1 1 0-16,2-3 0 0,1-1-2 15,2-2-5-15,2-1 3 0,1-3-96 16,3-1-85-16,0-6-220 0</inkml:trace>
  <inkml:trace contextRef="#ctx0" brushRef="#br0" timeOffset="34850.6249">4391 15015 452 0,'0'0'101'0,"0"0"0"0,3 0-69 16,2 0-21-16,1 0-9 0,0 0-6 0,1 4-3 15,0 2-3-15,-2 2-1 0,3 3 0 16,0 6 1-16,-2 3 3 0,2-1 4 15,-1 5 4-15,5 1 3 0,-3 1 1 16,1-2 2-16,1 1 1 0,0-3 0 16,0-1-1-16,2-2 0 0,-1-3 5 15,3-4 2-15,0-4 2 0,2-4 3 0,1-8 0 16,0-4 2-16,0-4-3 0,2-7-4 16,-1-3-5-16,-2-6-6 0,-1-1-5 15,-3 0-5-15,-1-5-3 0,-3 1-4 16,-5 1-3-16,0-1-2 0,-4 1-1 15,0 1-2-15,0 2 40 0,-5 3-127 16,1 5-86-16,-1 5-236 0</inkml:trace>
  <inkml:trace contextRef="#ctx0" brushRef="#br0" timeOffset="35984.6285">4889 14928 383 0,'0'0'101'0,"3"0"1"15,-3 0-30-15,0 4-42 0,3-2-12 16,-3 2-6-16,4 1-5 0,-1 3-3 16,-1 1-1-16,4 2-2 0,-2 3 1 15,2 1 0-15,-1 5 1 0,-1 2 0 16,3 1 2-16,-2 5 1 0,1 0 0 0,-1 2-1 16,0 0 0-16,-1-4 0 0,0 0-2 15,-4-3-1-15,5-5-2 0,-5-6-1 16,0-3-3-16,0-2-3 0,0-2-4 15,0-5-4-15,0-7-2 0,0 0 0 16,4-4 2-16,-4-5 1 0,0-4 5 16,0-4 5-16,0-1 6 0,0-2 3 15,4 0 2-15,-1 1 1 0,0 1 1 0,1-1-1 16,2 4-1-16,1-1-1 0,-1 1-2 16,0 3-2-16,2 4-1 0,2 1-1 15,-1 3 0-15,1 3 0 0,-1 5-1 16,1 3 1-16,-1 5 0 0,1 4 2 15,-2 5-1-15,-1 1 0 0,1 3 0 16,1 6 0-16,1 0 0 0,0 1-1 16,-1 2 0-16,1-2-1 0,-2 3 0 15,0-1 1-15,-1-4 0 0,-1-5 1 0,2-1 0 16,-2-3 0-16,3-6 0 0,-1-2 0 16,2-6 0-16,-1 0-1 0,6-6-1 15,-6-5-1-15,5-4 0 0,0-6-2 16,0-1-2-16,-1-2 0 0,0-1-1 15,0 1 1-15,-4-1 1 0,-1 3 2 16,-3 4 2-16,-1 3 4 0,-4 2 2 0,0 2 3 16,0 2 1-16,0 3 2 15,0 3 0-15,0 3-1 0,-4 0-1 16,4 10-2-16,0 0-2 0,0 4-1 0,0 3-1 16,0 7-3-16,0-2 1 0,0 3-1 15,0 0 1-15,0 2 1 0,5-3 1 16,-5-1 1-16,6-6 1 0,-1 1 0 15,-1-6-1-15,3-3 0 0,1-4-1 16,-1-5-2-16,3 0-3 0,3-7-1 0,-1-1-2 16,1-7-2-16,2-1-2 15,0-7-1-15,-1-1 0 0,1-5 1 16,-2 0 1-16,-4-2 4 0,0-2 1 0,-3 0 3 16,2 2 2-16,-3-1 2 0,-1-1 0 15,1 2 1-15,1 0 0 0,-1 5 0 16,0 5-1-16,0 1-1 0,1 7 0 15,-1 5 1-15,1 8 0 0,1 0 0 0,-2 12 1 16,0 5 1-16,3 6 0 0,-2 9 1 16,6 5-1-16,-3 7 0 0,6 6 1 15,0 8 0-15,4 6 1 0,1 6 1 16,4 5-1-16,2 5 0 0,-1 4-1 16,3-1-2-16,-1-2-1 0,-2-1-2 15,-2-9 0-15,-4-2-3 0,-5-7-2 16,-4-9-3-16,-3-5-3 0,-3-9-4 15,-4-4-3-15,0-10-4 0,-4-6-7 16,4-8-4-16,-6-7 203 0,6-9-290 16,-6-6-114-16,6-7-354 0</inkml:trace>
  <inkml:trace contextRef="#ctx0" brushRef="#br0" timeOffset="36416.9635">5616 15050 468 0,'-4'-20'105'0,"0"-4"0"0,4-2-72 16,4-6-19-16,2-1-5 0,-1-1-4 0,4-3-2 16,1 2-1-16,5 4 1 0,-2 2 1 15,3 2 3-15,-3 2 3 0,5 5 5 16,-1 6 3-16,2 6 5 0,4 2 1 16,2 6 0-16,-3 4-2 0,4 6-4 15,-1 2-3-15,-3 7-5 0,-5 4-4 16,-2 2-2-16,-9 7-1 0,-6 1-2 15,-4 0 0-15,-8 2 0 0,-4 1-1 0,-5 0 0 16,-2-3 0-16,-1-2 0 0,-3-6 0 16,3 0-1-16,2-8-3 0,4-5-6 15,3-3-7-15,3-9-6 0,3 2-9 16,1-2-1-16,4-6-102 0,4 1-97 16,-4-4-234-16</inkml:trace>
  <inkml:trace contextRef="#ctx0" brushRef="#br0" timeOffset="36700.6369">6112 14622 442 0,'4'21'126'0,"3"2"2"0,-1 4-6 16,3 2-83-16,3-1-18 0,1 8-10 15,2-3-6-15,0 6-5 0,2-1-3 16,0-2-4-16,-1-1-3 0,-2-3-5 16,-3-6-5-16,-1-4-5 0,-4-3-4 15,1-4-3-15,-4-6-1 0,-3-2-3 16,0-4 215-16,0-3-287 0,0-4-102 15,-5-6-335-15</inkml:trace>
  <inkml:trace contextRef="#ctx0" brushRef="#br0" timeOffset="36983.5962">5965 14799 562 0,'3'4'138'0,"1"0"0"16,4-4-63-16,3 0-42 0,4 0-23 15,4-5-13-15,3-4-9 0,2 2-4 16,2-5-3-16,1-1-1 0,-2-2 0 16,0 0 4-16,0 2 5 0,-2 2 5 15,-1 0 3-15,-1 2 2 0,-1 0 1 16,2 0 1-16,-2 3 0 0,-2 0-2 15,0-3-4-15,-1 2-5 0,-3 2-6 16,-1 0-98-16,-1 5-5 0,-4-3-81 0,-1 3-166 16</inkml:trace>
  <inkml:trace contextRef="#ctx0" brushRef="#br0" timeOffset="37185.907">6522 14782 461 0,'0'35'131'0,"7"6"3"15,-7 3-10-15,5 1-79 0,1-5-20 16,3-1-12-16,-5-9-16 0,1-3-10 16,-5-11-10-16,6-5-11 0,-6-6-11 15,0-5-1-15,0 0-87 0,0-7-82 16,-5-7-206-16</inkml:trace>
  <inkml:trace contextRef="#ctx0" brushRef="#br0" timeOffset="37376.7472">6430 14283 658 0,'0'20'162'0,"-6"-2"0"0,3-4-72 16,-2-4-60-16,5-4-42 0,-5-2-24 16,5-4 32-16,5 3-158 0,-2-3-127 15,0 9-310-15</inkml:trace>
  <inkml:trace contextRef="#ctx0" brushRef="#br0" timeOffset="37784.2645">6842 14765 481 0,'0'30'112'0,"-3"4"1"16,3-2-65-16,2 0-28 0,3-3-13 15,1-3-7-15,3-4-5 0,-1-3-3 16,3-8-1-16,-2-2-1 0,1-9 0 16,4 0 2-16,-4-9 4 0,1-2 3 15,-1-2 3-15,-1-6 3 0,-1-6 1 16,1 0-1-16,-7-6 1 0,-2 4-1 15,3-5 0-15,-3 1 1 0,-6 2-1 0,-3 2-1 16,1 0 0-16,-5 3-2 0,-3 3-2 16,-2 7-4-16,-2 1-3 0,-1 8-4 15,0 1-5-15,3 8-6 0,-1 5-6 16,3-1-5-16,2 4-36 0,3-2-36 16,2 3-66-16,2 2-144 0</inkml:trace>
  <inkml:trace contextRef="#ctx0" brushRef="#br0" timeOffset="38149.6672">7179 14793 572 0,'10'31'130'16,"-4"0"0"-16,1-2-85 0,-1-3-29 16,1-4-19-16,-1-5-13 0,-1-6-8 15,-5-4-6-15,0-7-2 0,3-7-1 16,-3-5 7-16,5-7 9 0,0-3 10 16,3-1 9-16,-1-3 9 0,3 0 3 0,0 1 2 15,1 0-1-15,2 2-2 0,1 3-3 16,-1-2-3-16,3 6-4 0,0-1-1 15,1 6-1-15,0 4-2 0,0 7 1 16,-1 7 0-16,-3 6 2 0,0 4 0 16,0 5 1-16,-3 4 0 0,0 1-2 15,-2 2-4-15,1-1-7 0,-7-5 7 16,2-3-114-16,-4-5-96 0,0-3-250 16</inkml:trace>
  <inkml:trace contextRef="#ctx0" brushRef="#br0" timeOffset="38615.2329">7755 14457 385 0,'3'-3'97'16,"1"-2"1"-16,-4 5-48 0,0 0-23 16,0 5-9-16,0-1-6 0,-4 3-6 15,1 2-1-15,-5 3 1 0,2 1 4 16,-1 2 3-16,-1-1 5 0,4-2 3 0,1 0 2 15,3 0 0-15,0 2-2 0,0-4-3 16,0-1-2-16,5 2-3 0,1 3-2 16,5 0-1-16,0 1 0 0,-1 3-1 15,5 2 0-15,0 2-2 0,4-1 2 16,-1 1 0-16,-3 1-1 0,-3-1 0 16,0-2-1-16,-5 1-1 0,-2-3-4 0,-5-1-5 15,-9-1-7-15,1-4-5 0,-6 1-3 16,0-4-3-16,-2-2-1 0,2-1 0 15,0-3-1-15,3-3 1 0,4 6 134 16,-2-6-236-16,5 0-114 0,4-7-341 16</inkml:trace>
  <inkml:trace contextRef="#ctx0" brushRef="#br0" timeOffset="38790.4309">8160 14995 795 0,'6'16'176'0,"2"-3"-9"16,-8-9-116-16,0-7-74 0,-9-8-63 16,2-8-91-16,-1 0-131 0,1-6-287 15</inkml:trace>
  <inkml:trace contextRef="#ctx0" brushRef="#br0" timeOffset="39029.7852">8054 13856 659 0,'0'11'167'0,"-4"7"2"0,4 7-79 16,-2 11-43-16,2 5-20 0,0 15-17 15,5 6-12-15,1 6-13 0,2 2-22 16,0-3-103-16,-1-3-31 0,-5-11-112 16,-2-11-238-16</inkml:trace>
  <inkml:trace contextRef="#ctx0" brushRef="#br0" timeOffset="41023.1023">2590 5074 398 0,'-6'-8'87'0,"4"2"0"15,-2-3-68-15,0 6-9 0,-3-3-5 0,3 1-1 16,-5-1-2-16,2 0 1 0,-1 0 2 16,-2 0 2-16,1 0 1 0,1-1 2 15,0 0 1-15,-1-1 0 0,3 1-2 16,-4 0-1-16,2 0-2 0,0 0-2 16,1 4-1-16,-1 3-1 0,0-5-1 15,3 5 0-15,-2 6 0 0,2 2-1 16,1 0 1-16,-1 5-1 0,0-1 0 15,5 8 1-15,-4 3-1 0,4 5 0 16,0 0 0-16,5 3 0 0,-1-2 0 16,2 0 0-16,-2 0 0 0,4-5 0 0,-3-2 0 15,4-1 1-15,0-3 0 0,-1 0 0 16,1-1 1-16,0-1-1 0,-1-2 1 16,-2-1-2-16,3-4 1 0,-2-1-1 15,-2-2 0-15,4-6 1 0,-2 0 0 16,5 0 0-16,-4-10 0 0,4 0 1 15,-2-5-1-15,0-2 0 0,-3-3 1 0,-1 0-2 16,0-2 2-16,-2 1-1 0,0 0 1 16,0 4 0-16,-1 2 2 0,-3 3-1 15,3 2 1-15,-3 3 0 0,3 1 0 16,-3 3-1-16,0 3-1 0,0-3 0 16,0 3-2-16,4 0 0 0,-4 0 0 15,7 3-1-15,-3 1 2 0,-1 3-1 16,3 1 2-16,3 1 1 0,3 3 2 15,0 1 1-15,2 1 2 0,3 1 0 16,4-1 0-16,2 2 0 0,-1-3-3 0,-3-4-5 16,-3 0-8-16,0-4-8 0,-3-5-71 15,0-7-30-15,-4-5-84 0,-2-5-179 16</inkml:trace>
  <inkml:trace contextRef="#ctx0" brushRef="#br0" timeOffset="41507.2345">3056 4851 363 0,'0'5'89'0,"-6"-1"0"0,-1 1-39 16,2 2-32-16,-2 3-9 0,-2 2-1 0,0 2-2 15,0-4-1-15,-1 4-2 0,3 0 1 16,2-3 0-16,1 2 2 0,4-2 0 16,0-2 2-16,4 3 1 0,1-4 2 15,3 1 0-15,4 0 1 0,2 0 0 16,2 0 0-16,0 2-2 0,3-1-2 16,1 3-1-16,-1 2-2 0,-1-1 0 15,-3 4-2-15,-3-2 0 0,-1 0 0 16,-7 1-1-16,-4 1 1 0,0 1-1 15,-6 1 0-15,-5 2 0 0,-2 0 0 0,-4-1-2 16,-3 5-2-16,-1-7-4 0,1-3-7 16,-1-3-5-16,2-5-24 0,2-8-72 15,4 0-84-15,2-7-201 0</inkml:trace>
  <inkml:trace contextRef="#ctx0" brushRef="#br0" timeOffset="41910.4925">3429 4821 397 0,'-5'10'92'16,"-1"2"1"-16,-4 1-64 0,0 5-13 16,1 2-3-16,2 0-3 0,-2 0-4 15,5-2-3-15,4 1-2 0,0-2 0 16,2-1 1-16,3-1 0 0,3-1 3 15,1-1 3-15,5 1 2 0,0 0 3 16,2 0 1-16,-3 2 1 0,4 4-1 16,-3 2-1-16,0-4-4 0,-6 6-2 15,-3-1-2-15,-5-1-5 0,0 2-5 0,-9-4-7 16,-3-1 13-16,-2-6-112 0,-6-1-95 16,1-7-239-16</inkml:trace>
  <inkml:trace contextRef="#ctx0" brushRef="#br0" timeOffset="42291.5649">3678 4900 414 0,'0'6'90'0,"3"2"1"0,-3 5-69 16,0 4-15-16,5 3-2 0,-1 1 1 15,2 6-1-15,-2-5 0 0,5 6 2 16,0-1 0-16,3-3 1 0,1-2 1 16,-1-2 3-16,4-4 2 0,-3-5 1 15,-2-4 0-15,1-4 1 0,-2-3 1 16,-2-3 0-16,0-4-3 0,-1-4-2 15,-1-2-2-15,1-3-2 0,1-4-3 16,-2-1-1-16,0 0-1 0,0 1-2 0,-3-1-3 16,1 1-4-16,-1 0-4 0,2 4-6 15,-5-3-7-15,4 1-5 0,-4 0-55 16,3-1-34-16,1 4-76 0,-4-2-168 16</inkml:trace>
  <inkml:trace contextRef="#ctx0" brushRef="#br0" timeOffset="43174.7645">4079 4882 396 0,'4'5'94'0,"0"2"1"0,1 4-58 16,1 2-21-16,0 1-3 0,-1 3-4 16,1 1-4-16,-2 0-3 0,-1 1-1 15,0-2-1-15,-3-5 0 0,4 1 1 16,-4-2 2-16,4-5 3 0,-4 1 2 16,0-3 0-16,0-1 1 0,0-3 1 15,3 3-1-15,-3-3-2 0,0 0-2 16,0 0-2-16,0-4-1 0,-3-1-1 15,3 0 0-15,0-4-1 0,-4-2 0 16,4-2-1-16,0 1 0 0,4-5 1 0,-4 1 1 16,5-2-1-16,-1 0 0 0,1-2 0 15,0 1 1-15,-1-3-1 0,3 3 0 16,2 3-1-16,-2 3 1 0,1 2 0 16,0 1-1-16,0 3 1 0,-1 4 1 15,0 3 0-15,1 4 1 0,-3 4 1 16,2 6 2-16,-1 4 0 0,-2 6 0 0,3 5 0 15,1 0-1-15,-4 4 0 0,2 0-1 16,0-3-3-16,-1-1-1 0,4-4 0 16,-2-7-2-16,0-6 1 0,-1-3 1 15,1-4 2-15,1-5 0 0,-2-8 2 16,0-3-1-16,2-3 0 0,0 1-1 16,0-3-2-16,1-3-3 0,0 1-1 15,1-1 0-15,-3-1 0 0,2 2 1 16,0 0 0-16,-1 2 1 0,0-3 2 0,-1 2 0 15,2 0 1-15,0-1 0 0,-1 5 0 16,0 2-1-16,1 3 2 0,-1 5 0 16,1 3 1-16,-1 12 2 0,0 3 1 15,1 7 0-15,0 4 0 0,1 3 0 16,1 1 0-16,-2-1-2 0,4 2-1 16,0-8-2-16,0 0-1 0,-2-4-1 15,1-8 0-15,-2-2 0 0,2-6 0 16,-3-6 1-16,0-6 1 0,-2-5-1 15,4-1 1-15,1-2-2 0,0-4-1 0,0 1 0 16,0 0-1-16,1 1 1 0,0 0 0 16,-5 0 1-16,0 0 2 0,-4-1 0 15,3 4 0-15,-3 0 1 0,0 5 0 16,-1 2-1-16,3 3 1 0,1 4-1 16,1 4 1-16,-1 3 1 0,1 5 1 15,0 2 2-15,3 12 3 0,-2 3 5 16,3 7 3-16,2 9 4 0,2 9 1 15,4 10 0-15,3 9-1 0,3 8-3 16,-1 6-4-16,7 6-5 0,-2 4-4 0,1 0-5 16,-6 0-4-16,0-5-5 0,-5-7-2 15,-2-4-3-15,-5-9-3 0,-4-11-2 16,-3-8-2-16,0-9 0 0,-3-11-3 16,-3-7 90-16,0-14-183 0,-8-10-100 15,3-10-288-15</inkml:trace>
  <inkml:trace contextRef="#ctx0" brushRef="#br0" timeOffset="43721.5028">4776 4836 338 0,'6'-4'93'0,"4"-3"3"16,1 0-12-16,2 1-58 0,2-1-11 0,2 2-2 15,2 1-2-15,2 0-2 0,1 4-1 16,1-4 1-16,3 4 2 0,3 0 1 15,1 0-1-15,1 7-1 0,-3-4-2 16,-1 6-1-16,-4 1-1 0,-5 4-1 16,-4 0 0-16,-6 4 1 0,-5 1 0 15,-3 2 0-15,-10-1 0 0,-3 3-1 16,-4-2 1-16,-5-3-3 0,-4 1-2 16,-6-4-4-16,-1-4-5 0,0-4-4 0,0-5-6 15,4-2-5-15,0 0-5 0,4-5-1 16,6 1 0-16,0-3 0 0,5-3 2 15,2-1-28-15,5-3-40 0,2 1-60 16,5 1-150-16</inkml:trace>
  <inkml:trace contextRef="#ctx0" brushRef="#br0" timeOffset="44013.1032">5321 4563 423 0,'11'0'92'16,"2"0"1"-16,-1 0-72 0,0 7-9 0,0 3 1 16,-3 5 0-16,3 5 1 0,-3 6 1 15,-3 4 1-15,0 7 1 0,1 4-2 16,-1 3-2-16,-2 4-3 15,3-4-2-15,-3-2-6 0,1-5-5 0,1-7-7 16,0-3-5-16,-2-9-2 0,-4-5 1 16,2-6 0-16,-2-7-4 0,0-4-11 15,-5-3-70-15,-2-8-74 0,-2 1-198 16</inkml:trace>
  <inkml:trace contextRef="#ctx0" brushRef="#br0" timeOffset="44279.7241">5247 4706 443 0,'6'6'100'0,"6"0"-1"16,2 0-73-16,5 3-12 0,3-4-4 15,1 3-5-15,5-5-5 0,0-3 0 16,1 0 0-16,-1-4-1 0,1-3 0 16,-1-2 0-16,0-1 1 0,-3-2 1 15,-1 0-1-15,-3-1-4 0,-1 2-4 16,-1 1 10-16,-5-3-101 0,-1 1-84 0,-4 1-220 16</inkml:trace>
  <inkml:trace contextRef="#ctx0" brushRef="#br0" timeOffset="44475.9388">5782 4579 448 0,'6'17'111'0,"1"4"3"0,-1 8-63 16,-2 7-19-16,0 7-9 0,3 1-8 16,-3 0-6-16,1-1-8 0,-2-3-4 0,2-6-6 15,-5-8-3-15,4-9-3 16,-4-5 0-16,-4-9 0 0,-2-3 1 0,2-8-1 15,0-8-4-15,-1-3-16 0,0-8-66 16,2-4-78-16,0-7-193 0</inkml:trace>
  <inkml:trace contextRef="#ctx0" brushRef="#br0" timeOffset="44687.1582">5789 4284 458 0,'0'-8'113'0,"-5"5"3"16,3-4-66-16,2 7-19 0,-5-2-8 15,5 2-6-15,0 0-7 0,0 0-5 16,-4 0-5-16,4 0-3 0,0 0-2 16,0 0-2-16,0 0 0 0,0 0 1 15,0 0-2-15,0 2 0 0,5 5 0 16,-1-1 0-16,1 6-2 0,4 1-4 0,4 7-7 16,4 2-1-16,1 2-60 0,2 4-25 15,1-5-69-15,2 1-155 0</inkml:trace>
  <inkml:trace contextRef="#ctx0" brushRef="#br0" timeOffset="45036.2475">6220 4613 320 0,'-8'0'80'0,"-1"0"1"0,-4 3-39 0,1 2-22 16,-3 4-6-16,0 2-2 0,-1 3-3 15,0 2 0-15,2 5 1 0,2 5 3 16,2 5 2-16,0-2 1 0,4 2 1 16,2-1-1-16,4-1 0 0,6-5 0 15,5-2-3-15,0-8-2 0,2-4 1 16,4-1-1-16,0-4 0 0,-1-5-1 16,-1-6 0-16,-2-5 0 0,0-1 1 0,2-6 0 15,-2-5 0-15,-5-8-1 0,3-2 0 16,-3-1-2-16,-2-1-2 0,-6 2-1 15,-5 0-3-15,-2 7-3 0,-4 4-3 16,-4 5-3-16,-4 6-2 0,-2 8-1 16,0 3-4-16,0 0-2 0,5 0-1 15,-1 6-1-15,6 0-4 0,3-2-5 0,4 0-2 16,4-1-20-16,3 2-59 0,1-1-73 16,5 1-175-16</inkml:trace>
  <inkml:trace contextRef="#ctx0" brushRef="#br0" timeOffset="45401.9963">6467 4530 447 0,'15'-4'102'0,"-1"4"2"0,-2-5-72 16,-2 5-16-16,2 9-3 0,-5-1-2 0,-2 5-2 15,1 4 0-15,-6 3 1 0,0 8 0 16,0 2 0-16,0 1-1 0,-7-1-2 15,3-4-2-15,-2-2-3 0,2-6 0 16,-1-7 0-16,2-4 2 0,0-4 1 16,0-3-1-16,0-8 1 0,3 0 0 15,-5-3 0-15,5-3-2 0,0-3-1 16,0-3-2-16,7-1 1 0,-3 0-1 0,2 0 0 16,4 1 0-16,2-2 0 0,2 3 0 15,2 3-1-15,1 3 1 0,2 1 0 16,1 4 0-16,-1 4 1 0,1 4-1 15,-4 5 1-15,3 4 0 0,-3 6 0 16,1 6-1-16,-4 1 1 0,0 6-3 16,-4-1-2-16,0 2-3 0,-3-3-5 15,-3-3-7-15,-3-3 18 0,3-6-119 16,-3-5-94-16,0-3-245 0</inkml:trace>
  <inkml:trace contextRef="#ctx0" brushRef="#br0" timeOffset="46086.1354">7174 4288 287 0,'0'-4'83'15,"0"4"0"-15,0-2 3 0,0 2-60 16,-3 6-7-16,0-1-1 0,-6 5 1 16,1 4 0-16,-4 0 3 0,2 4 1 15,-2 0 0-15,0 1-1 0,5 1-3 16,-3-2-4-16,5 1-3 0,2-1-5 15,3-1-2-15,0-3-2 0,5 3-1 16,3-5-1-16,-2 6 1 0,3-4 0 16,2 1 2-16,3 1 1 0,-2-2 1 15,3 5 2-15,-3 0-1 0,1-2 0 16,-5 3-1-16,-3-1-1 0,-5 0-2 0,0-1-5 16,-7-4-3-16,0-2-3 0,-4-1-5 15,0-4-4-15,2-2-4 0,-2-5 92 16,3-7-190-16,1-1-102 0,4-3-293 15</inkml:trace>
  <inkml:trace contextRef="#ctx0" brushRef="#br0" timeOffset="46401.1588">7465 4667 619 0,'0'11'146'0,"-3"-1"1"0,-2 4-60 0,5 5-71 15,0 9-31-15,0 1-11 0,0-2-8 16,0-1-112-16,0-7-114 0,-4-6-274 16</inkml:trace>
  <inkml:trace contextRef="#ctx0" brushRef="#br0" timeOffset="46934.4335">7401 3631 453 0,'9'26'105'0,"4"5"3"0,-1 16-72 0,5 13-15 16,1 16-4-16,-1 9-2 0,1 9-2 16,3 5 149-16,-1-5-270 0,6-4-118 15,-4-10-370-15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8T05:27:54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12834 16450 189 0,'-4'0'52'0,"0"0"3"16,1-4-25-16,3 4-7 0,0-7-7 15,0 0-6-15,3-1-4 0,1-2-3 16,2-2-2-16,3-5-1 0,0-2 1 16,3 0 0-16,2-5 0 0,1-3 2 0,1-3 6 15,1-5 7-15,5-5 5 0,1-5 5 16,3-4 4-16,4-1 3 0,5-5-1 15,3-1-3-15,4-4-4 0,6-3-5 16,3-6-3-16,3-4-2 0,8-6-2 16,10-4-1-16,3-8 0 0,8-7-1 15,7-2-1-15,10-3-2 0,8-3 0 0,4-10-2 16,6-2-2-16,7-2-1 0,9 4-1 16,1-8-1-16,2 2 0 0,4 6-1 15,0 5 1-15,3 1-1 0,-1 0 0 16,0 2 2-16,5 7 0 0,3-4 2 15,5-6 1-15,6 0 2 0,11 4 1 16,6-3 0-16,11-3 1 0,8-4-1 16,6 4-1-16,9 8-1 0,3 6-2 0,-9-2 0 15,1 8-2-15,-4 13 0 0,-7 9-1 16,-9 9 0-16,-15 8 0 0,-11 10 0 16,-14 11-1-16,-16 6 1 0,-10 6-1 15,-5 3 0-15,-9 6 1 0,-7-1-1 16,-5 0 0-16,1-2 0 0,-3 1 0 15,-12 3 0-15,-1-4 0 0,-6 1-1 16,-4-3 1-16,-6 3-2 0,-4 1 1 16,-5 2-2-16,-10-1 1 0,-9 1-2 0,-7 1 1 15,-10 4 0-15,-7-1 0 0,-5 4 0 16,-8 3 1-16,0-3 1 0,-6 3 0 16,1 0 1-16,0 3 0 0,0-3 0 15,2 3-4-15,3-3-2 0,0 5-3 16,0-5 125-16,6 0-232 0,1-3-113 15,-3-11-334-15</inkml:trace>
  <inkml:trace contextRef="#ctx0" brushRef="#br0" timeOffset="1">19505 11507 290 0,'3'-7'69'0,"8"2"2"16,-1 5-38-16,4-6-17 0,-2 6-6 15,0 0-3-15,6 0-1 0,4 6 2 0,4-3 1 16,5 1 2-16,4 0 0 0,4-1 2 16,1-3-1-16,3 3-1 0,6-3-2 15,2 0-2-15,2 5-2 0,0-2-2 16,-1 3-1-16,0-4-1 0,0 5-1 15,-5-1 1-15,-4-1-1 0,-6-2 1 16,-1-3-1-16,-1 6 1 0,-3-6-1 16,-3 3 1-16,-1-3-1 0,-2 0 0 15,0 5 0-15,-4-5-1 0,-2 0 1 16,-4 0-1-16,-3 2 0 0,-3-2-1 0,-2 4 0 16,-3-4-1-16,-1 4 0 0,-4-4 0 15,0 4 0-15,0-4 1 0,0 5 0 16,-6-2 2-16,-1-1 0 0,-1 3 0 15,-2-1 0-15,-1 2 0 0,-1 2 1 16,-3-2-1-16,1 3 1 0,-3 0 0 16,0 0 0-16,-3 4 1 0,-3 1 0 0,2 4 1 15,1 1 1-15,0 2 2 0,1 4 2 16,-2 4 2-16,0-1 1 0,1 4 1 16,-2 3 0-16,-1-5 0 0,0 7-2 15,2-2 0-15,0 1-2 0,3 2-1 16,2-1-2-16,2 0-1 0,3 2-1 15,4-2 0-15,1-2-2 0,0-3 0 16,3 0 0-16,0-7 0 0,3-3-1 0,-5-3 0 16,5-5 0-16,-7-4 0 0,4-2-1 15,0-1 0-15,-2-7 0 0,0 0-2 16,0 0-100-16,0-5-88 0,-2 1-234 16</inkml:trace>
  <inkml:trace contextRef="#ctx0" brushRef="#br0" timeOffset="2">15813 13275 177 0,'0'0'54'0,"0"4"5"0,0-4-16 0,0 0-4 15,0 0-6-15,0 0-8 0,0 0-4 16,5-4-5-16,-5-2-5 0,5 1-5 16,-1 0-2-16,-4-3-2 0,5 1 0 15,-5 1-1-15,0 0-1 0,0 0 1 16,-8 3-1-16,3 3 0 0,-1 0 0 16,-3 5 0-16,1 1-2 0,-2 2-4 15,3 2-39-15,0 0-26 0,3 0-52 16,1-1-124-16</inkml:trace>
  <inkml:trace contextRef="#ctx0" brushRef="#br0" timeOffset="3">15439 12752 149 0,'0'-17'49'0,"5"2"4"0,0-3-16 16,0 1-4-16,3-2-5 0,0 2-4 15,1 4-7-15,3-4-6 0,0 3-4 16,0 1-3-16,2 2 0 0,1 2-2 0,2 2-1 15,0 2 0-15,1-3 0 0,0 8 0 16,0-3-1-16,1 3 0 0,0 0 0 16,0 0 0-16,2 0 1 0,0 0-1 15,0 0 0-15,0 0 1 0,0 0-2 16,-2 3 0-16,-5 2-1 0,-1 0-1 16,-2 3 0-16,-3 1 0 0,-2 1 1 15,0 0 1-15,-2 3 1 0,-1 0 2 0,0-1 0 16,-3 1 1-16,0 0 0 0,4 0 0 15,-4 1 0-15,-4-3-1 0,4-1-1 16,-5-1 1-16,2 0-1 0,0-3 0 16,-2 2 0-16,1-1 0 0,1 4 0 15,-3-2 0-15,0 0 0 0,0 3-2 16,-1-2 0-16,-3 2 0 0,2 0-1 16,-1-4 0-16,1 2 0 0,-2 0 1 0,3-3 0 15,1 0 2-15,0 0-1 0,0 1 1 16,3-4 0-16,-1 1 1 0,0 1-1 15,4 1 0-15,0-2-1 0,-3-1 1 16,3 1-1-16,0 2 0 0,0-3 0 16,0 0 0-16,0 1 0 0,0-2 1 15,0 3-2-15,0-6 1 0,0 5-1 16,0-5 1-16,0 4-1 0,0-4 0 16,0 0 0-16,0 2 0 0,0 2 0 15,0-4 1-15,0 0-1 0,0 4 1 0,3-4 0 16,-3 3 0-16,0-3 0 0,4 6 0 15,-4-6 1-15,0 4-1 0,4-1 1 16,-4 0-1-16,0 2 1 0,3 0 0 16,-3 1 1-16,0 0 1 0,5 1 0 15,-5 2 1-15,3-3 1 0,-3 2 1 16,4 0-1-16,0-1-1 0,-1 3 0 16,0-1 0-16,0 0-2 0,0-1-2 15,3 2-17-15,-3-1-51 0,1-3-55 0,0 1-141 16</inkml:trace>
  <inkml:trace contextRef="#ctx0" brushRef="#br0" timeOffset="4">12814 17573 396 0,'-20'-10'102'0,"-1"-4"4"15,1-1-59-15,-4-2-8 0,1 2-8 16,-5-3-4-16,1-1-6 0,-5-3-5 16,1-1-2-16,1 1-2 0,0-2-2 15,5 3 0-15,3 0-3 0,3 2-2 16,7 4 0-16,2 1 0 0,3 3 1 0,2 1 0 16,2 2 0-16,0-1 0 0,3 3-1 15,-5 0 0-15,5 0-1 0,0 2 0 16,0-1-2-16,0 1 1 0,0 1-1 15,0-1-1-15,0 1 0 0,0 3-1 16,0-3 0-16,0 3 0 0,0 0 1 16,0-4-1-16,0 4 0 0,0 0 0 15,0 0 0-15,0 0 0 0,0 0 1 16,0 0-1-16,0-3 0 0,0 3 1 0,-3 0-1 16,3 0 0-16,0 0 0 0,0 0 0 15,0 0 0-15,0 0 0 0,0-4 0 16,0 4-1-16,0 0 1 0,0 0-1 15,0 0 1-15,0 0-1 0,0 0 1 16,3 0 0-16,1 0 1 0,1 0 1 16,1 4 2-16,5-4 1 0,1 4 1 15,3 0 2-15,5 1 3 0,4 0 0 0,4 1 2 16,1-1 0-16,1-1 0 0,2 1 0 16,-2-2 0-16,-1 0-2 0,-1-3-1 15,-3 3 0-15,1-3-1 0,-3 0-1 16,0 6-2-16,-3-2 0 0,1 0-1 15,-4 1-2-15,-1 0-1 0,-1 1-1 16,-5-1-1-16,-1-5 1 0,-1 4-1 16,-1-4 0-16,-2 0 1 0,0 0-1 15,-1 0 0-15,2 0 1 0,-3 0-1 16,2 0 0-16,-2 0 1 0,0 0-1 0,-3 0 0 16,3 0 0-16,-3 0 1 0,0 0-1 15,0 0 2-15,0 0-1 0,0-4 0 16,0 4 1-16,-4-5-1 0,0 0 0 15,-2 0 0-15,0-2 0 0,-1 0 0 16,-1-2 1-16,-6 1 0 0,2-6 0 16,-4-1 0-16,-2-1 0 0,-3-1 0 15,-4-2-1-15,0-3-1 0,-2-2 1 16,-1 2-1-16,-2 0 0 0,0 1 0 0,-1-1 0 16,1 1-1-16,2 1 1 0,0 2 0 15,4 1-1-15,3 1 1 0,4 2 0 16,5 5-2-16,1 1-3 0,4 3-4 15,3 1-14-15,1 4-12 0,3 0-4 16,5 0 29-16,-1 3-148 0,7-3-116 16,4 6-287-16</inkml:trace>
  <inkml:trace contextRef="#ctx0" brushRef="#br0" timeOffset="5">13016 16739 369 0,'-8'-4'91'0,"0"0"3"0,0 4-49 15,-1 0-13-15,2 0-8 0,-1 0-3 16,0 6-3-16,1-1-1 0,0 2-2 16,1 2 0-16,0 0-2 0,3 1-1 15,3 4 1-15,-5 2 0 0,5 2 0 0,5 2 2 16,2 7 0-16,3 1 0 0,6 3 3 16,6 2 6-16,3-3 5 0,3 2 1 15,4-6 2-15,0-9-2 0,0-3 0 16,-2-8-3-16,0-6-6 0,-5-11-4 15,0-4-2-15,-5-5-1 0,-1-4-3 16,-4-6 0-16,-3 1-1 0,-4-4-2 16,-5 2-3-16,-3-1-3 0,-8 2-2 15,-6 2 0-15,-2 0-1 0,-7 6-1 0,-6 3-1 16,-4 2-4-16,-3 5-5 0,-2 2-5 16,-3 6-7-16,4 4-8 0,1 0-5 15,5 0-6-15,6 9-3 0,6-3 0 16,4-1-2-16,5-1-97 0,5-4-95 15,5 4-241-15</inkml:trace>
  <inkml:trace contextRef="#ctx0" brushRef="#br0" timeOffset="6">13026 16534 363 0,'-6'5'105'16,"3"-2"5"-16,1-3-24 0,2 0-36 0,-4 4-8 15,4-4-6-15,0-5-3 0,6-1-5 16,2-4 0-16,4-2-1 0,4-5-1 16,5-5 1-16,5-4 1 0,3-5 2 15,5-6-2-15,1-1-1 0,2-5-4 16,-1 0-4-16,-1 5-3 0,-2 2-3 15,-3 4-6-15,-7 5-5 0,-2 3-7 16,-6 6-5-16,-6 7-5 0,-3-3-10 16,-3 7-15-16,-3 3-7 0,-6 4-5 15,0 4-108-15,-2 1-109 0,0 4-262 0</inkml:trace>
  <inkml:trace contextRef="#ctx0" brushRef="#br0" timeOffset="7">13249 16259 449 0,'0'0'108'16,"0"0"5"-16,0 0-64 0,6 2-7 15,3 5-6-15,5 3 8 0,2 6 4 16,9 4 6-16,3 11 4 0,7 2-1 16,1 6-2-16,2 2-4 0,3 0-13 15,-4 1-10-15,-1-5-8 0,-5-6-8 0,-4-4-6 16,-5-4-2-16,-5-7-2 0,-4-3 1 16,-4-6-6-16,-4-2-2 0,-1-5-37 15,-4 0-35-15,0-11-105 0,3-1-140 16,-3-5-324-16</inkml:trace>
  <inkml:trace contextRef="#ctx0" brushRef="#br0" timeOffset="8">14066 15974 328 0,'0'-11'89'0,"0"2"2"0,0 0-25 15,0 0-33-15,3 0-7 0,-3 3-5 16,5 2 0-16,-2 4-2 0,1-1 0 0,0 1 2 16,1 3 2-16,3 5 3 0,2 4 0 15,1 3 1-15,5 5 5 0,-1 2 4 16,5 4 0-16,2 4 1 0,2 3 0 15,1-1 1-15,0 3-1 0,0-1-3 16,-2 0-4-16,1-4-4 0,-3 1-3 16,-2-2-4-16,-1-3-5 0,-2-2-3 0,-4 0-5 15,-1-3-2-15,-3-3-2 0,-1-3-1 16,-2-5 0-16,-5-2-3 0,0-3-9 16,0-5-10-16,0-3-20 0,-6-3-15 15,-2-3-7-15,1 0-9 0,-2-2-20 16,0-2-77-16,-1-2-95 0,1 0-205 15</inkml:trace>
  <inkml:trace contextRef="#ctx0" brushRef="#br0" timeOffset="9">14153 16032 309 0,'-5'-7'97'0,"0"2"5"16,2-5-4-16,3 3-48 0,0-3-10 16,3 0-8-16,3-1-7 0,4-3-5 15,3-1-3-15,1-1-2 0,5-2 0 16,4-2-1-16,1 3 1 0,1 3 3 15,2-2 1-15,-2 7 0 0,1 2 0 16,-6 7-1-16,-1 3 1 0,-7 8-1 0,-1 0-2 16,-7 5-3-16,-4 3-1 0,-3 0-3 15,-5 1 0-15,-4 2-3 0,-2 1-3 16,-2-1-3-16,-1-3-4 0,0 2-3 16,4-6-6-16,0-1-6 0,4-5-6 15,2-3-5-15,4-6-3 0,3-6-1 16,3 0-2-16,2-6-2 0,3 1 106 15,0-5-193-15,2 2-101 0,1-3-299 16</inkml:trace>
  <inkml:trace contextRef="#ctx0" brushRef="#br0" timeOffset="10">14480 15697 309 0,'-2'0'91'16,"-2"4"7"-16,4 1-22 0,-4 0-21 15,4 2-6-15,0 4-2 0,0 0-4 16,5 3-1-16,-1 2 0 0,3-2-2 15,2 1-2-15,1-3-2 0,1 0-5 16,1-2-2-16,2-3-4 0,-2-5-5 0,3-2-4 16,-4-2-1-16,1-4-3 0,-1-5-2 15,-1-1-2-15,-2-3-1 0,-1-1-4 16,-4 0-3-16,-3-2-3 0,-6 1 0 16,0 1-3-16,-4 3-4 0,-6 2-5 15,1 2-5-15,-4 4-8 0,1 5-5 16,0 0-3-16,1 6-3 0,2 1 0 15,3 0 1-15,3 1 0 0,3-1 2 16,2 0-1-16,4-4 23 0,0-3-104 16,7 0-86-16,0 0-221 0</inkml:trace>
  <inkml:trace contextRef="#ctx0" brushRef="#br0" timeOffset="11">14733 15312 352 0,'0'-4'94'0,"0"0"4"0,4 0-39 15,-4 1-18-15,3-2-7 0,-3 2-5 16,0 0-5-16,3 3-2 0,-3-4-2 15,0 4-3-15,0 0-2 0,0 0-2 16,-4 5 0-16,4-1 0 0,-5 2-1 16,-1 1 1-16,2 6 0 0,-4 1-1 15,2 4 2-15,-1-3 0 0,-1 2 1 0,3 1-2 16,0 0-2-16,5-3-1 0,0-1-2 16,6-3-2-16,1 0-3 0,3-1-2 15,3-5 0-15,0 0 1 0,3-5 2 16,1 2 2-16,2-2 3 0,-2 0 4 15,2 0 3-15,-2 0 2 0,-1 5 0 16,-3-1-1-16,-3 3-2 0,-2 3-2 0,-3-1-4 16,-2 1-3-16,-3 2-2 0,0 0-1 15,-7 3-1-15,0-1-5 0,-2-1-10 16,-1 0-16-16,2-3-12 0,-1-1-5 16,2-3 40-16,2-6-158 0,5 0-116 15,0-8-283-15</inkml:trace>
  <inkml:trace contextRef="#ctx0" brushRef="#br0" timeOffset="12">14969 15133 345 0,'0'0'96'0,"-5"0"5"16,2 5-30-16,0-2-21 0,-2 1-8 16,1 1-2-16,0 2-2 0,-1 1-1 15,0-2 0-15,-2 4 1 0,2 0-2 16,2 0-4-16,-1 0-6 0,4-1-5 15,0 0-3-15,0 0-4 0,0-1-5 16,6 0 0-16,1-1 0 0,3 2 1 0,0-4 1 16,3-1 1-16,3-1 1 0,3-3 0 15,-2 4 1-15,3-4 2 0,0 0 1 16,1 0 1-16,-1 0-1 0,-4 0-2 16,0 3-2-16,-4-3-3 0,-4 6-3 15,-3-2-2-15,-5 2-3 0,0 3 0 16,-8 3 0-16,-3 0-2 0,-1 3-4 15,-4-1-5-15,0 0-6 0,-1 0-6 0,3-4-4 16,1-2-11-16,5-3-12 0,2-1-6 16,2-4 0-16,4 0-112 0,0 0-113 15,0 0-276-15</inkml:trace>
  <inkml:trace contextRef="#ctx0" brushRef="#br0" timeOffset="13">15241 15062 515 0,'7'0'131'0,"-2"4"14"15,2 2-68-15,3 3-14 0,0 0-5 0,1 2-7 16,2 2-6-16,-4 2-9 15,1-1-12-15,-1 0-8 0,0-1-6 0,-4-2-5 16,-1-3-4-16,0 0-6 16,-4-4-5-16,3-4-22 0,-3 0-9 0,0-4 41 15,-3-4-169-15,3 0-131 0,0-6-320 16</inkml:trace>
  <inkml:trace contextRef="#ctx0" brushRef="#br0" timeOffset="14">15152 14913 536 0,'-10'-3'146'15,"4"3"2"-15,1-6-55 0,1 6-45 16,1-4-13-16,3 4-19 0,0-6-17 16,0 6-18-16,0 0-9 0,4-3-5 15,1 3-116-15,2 0-113 0,3 3-268 16</inkml:trace>
  <inkml:trace contextRef="#ctx0" brushRef="#br0" timeOffset="15">15263 14761 338 0,'0'-4'92'0,"0"0"6"16,-4 4-41-16,4-4-12 0,0 4-10 15,0-4-5-15,4 4-7 0,-4 0-3 16,5 0-3-16,1 0-2 0,-1 0-1 16,1 4-1-16,1 1 0 0,1 5 1 15,2 3 0-15,1 0 1 0,-1 4 1 16,4 4-1-16,0 4 2 0,0-2 0 16,0 4-3-16,1 1-2 0,-1-2-2 15,2-5-3-15,-4 0-1 0,0-4-3 16,0-5-2-16,-3-2-1 0,0-4 0 0,-2-1 0 15,-3-2 0-15,-4-3-1 0,4 0-1 16,-4 0-2-16,0 0-3 0,0-7-1 16,0 2-4-16,0-2-4 0,4-1-2 15,-1-2-1-15,0-4 1 0,1 2 2 16,4-2 2-16,-2-1 3 0,2 3 4 16,0 0 3-16,1 1 2 0,1-1 2 0,1 2 0 15,1-2 0-15,1 2 1 16,3-2-1-16,-1 1 1 0,1 0 0 0,-2 4 1 15,2 2 1-15,-2 2 3 0,0 3 4 16,-4 0 7-16,0 12 6 0,-2-3 5 16,1 5 5-16,-5 3 3 0,-1 2 1 15,-3 2-4-15,0 2-6 0,-4-5-6 16,-1-1-5-16,-4 0-5 0,0-2-7 16,-2-3-12-16,-2-5-16 0,0-2-11 0,-3-1-8 15,-1-4-4-15,-1 0-7 16,0 0 0-16,0-5 2 0,1 0 21 0,0-1-94 15,1 0-86-15,2 0-227 0</inkml:trace>
  <inkml:trace contextRef="#ctx0" brushRef="#br0" timeOffset="16">15617 14424 480 0,'0'-8'115'0,"4"2"6"0,2 3-72 16,2 3-6-16,2 0-3 0,1 0 1 16,1 4 2-16,5 3-2 0,-3 9 2 0,4 1 0 15,1 7-2-15,1 3-5 0,-1 3-5 16,2 3-7-16,-4 2-3 0,1 0-7 15,-3-5-6-15,1-1-4 0,-3-3-3 16,-1-4 1-16,-1-3-2 0,-1-6-4 16,-3-4-7-16,2-2-11 0,-3-7-24 15,0 0 6-15,0 0-138 0,0-8-134 16,0 3-316-16</inkml:trace>
  <inkml:trace contextRef="#ctx0" brushRef="#br0" timeOffset="17">16015 14535 472 0,'5'4'112'0,"1"-4"4"0,3 3-71 0,1-3-10 16,1 0-7-16,3 0-3 0,-1 0-2 15,2-6-1-15,2 0-1 0,0-1-2 16,1-2-2-16,0-2-3 0,-2 0-3 16,1-3-3-16,-4 3-2 0,-2-2-2 15,0-1-3-15,-4-1 0 0,1 1-2 16,-6 1 0-16,-2 1-1 0,0-2-1 16,-6 3-1-16,1 1 0 0,-2 4-1 0,-3 1 0 15,-1 0 0-15,0 2 0 0,-1 3 0 16,2 0 0-16,0 0 2 0,0 0 0 15,1 10 4-15,3 1 3 0,2 5 3 16,-3 1 7-16,2 4 5 0,5 4 7 16,0 3 5-16,0-1 4 0,7 1 2 15,2-3 0-15,1 0-6 0,6-2-4 0,-1-8-6 16,4-6-6-16,0-4-5 0,1-5-4 16,0-9-1-16,4-2-7 15,-3-4-6-15,2-5-30 0,0 0-85 0,0-1-57 16,-2-1-129-16,-1 1-286 0</inkml:trace>
  <inkml:trace contextRef="#ctx0" brushRef="#br0" timeOffset="18">16765 13708 312 0,'0'0'89'0,"0"0"4"16,0 0-13-16,0 0-34 0,0 0-5 16,3 8-4-16,1 2 0 0,1 1 0 15,4 6 2-15,-1 1-3 0,3 3-2 16,3-2-2-16,-2 2-3 0,3-1-4 15,1-2-3-15,-1 1-4 0,0-4-4 16,-2 0-5-16,-1 0-2 0,0-4-2 0,-3-2-1 16,-1-3-1-16,-2-1-7 15,-2 0-13-15,-1-5-10 0,1 0-5 0,-4-5-4 16,0 0-115-16,4 1-112 0,-4 1-256 16</inkml:trace>
  <inkml:trace contextRef="#ctx0" brushRef="#br0" timeOffset="19">16741 13897 395 0,'-3'0'103'0,"3"5"2"16,-3-5-42-16,3 3-25 0,3-3-8 15,0 0-5-15,2 0-1 0,3-5-1 0,2-1 1 16,0-2-3-16,4-2-3 0,0-2-3 16,4-1-4-16,0 1-4 0,2-3-3 15,0 5-1-15,-1-2-2 0,0 3-8 16,-1 0-7-16,-1 1-8 0,-2 0 138 15,-4 3-246-15,0-3-123 0,0 0-347 16</inkml:trace>
  <inkml:trace contextRef="#ctx0" brushRef="#br0" timeOffset="20">17136 13677 376 0,'0'7'104'0,"0"2"5"0,0-1-41 16,3 4-18-16,4 0-7 0,-1-2-4 16,3 2-4-16,2 0-5 0,2-3 0 15,-1 0-2-15,3-3-1 0,0-1-3 16,2-5-3-16,1 0 1 0,0 0-1 15,0-7-3-15,1 1-1 0,-1-5-1 16,-1 1-1-16,1-4-2 0,-4 2-3 16,-2-3-3-16,-2-2-2 0,-3 0-1 15,-4-3-2-15,-3 0-2 0,-5 2-3 0,-3-5-3 16,-5 8-4-16,-2-1-4 0,-6 4-3 16,-2 11-2-16,-4 1 0 0,-3 6 0 15,-4 9 1-15,-1 2 2 0,3 4 1 16,5 0-4-16,3 3-2 0,7-5 5 15,11 0-124-15,11-6-110 0,10-3-282 16</inkml:trace>
  <inkml:trace contextRef="#ctx0" brushRef="#br0" timeOffset="21">17872 13370 439 0,'4'0'108'0,"1"-3"6"0,2 3-63 15,3 0-5-15,2 10-1 0,2 2 4 16,3 4 3-16,1 9 5 0,0 5 1 16,2 8-1-16,1 9-3 0,0-1-4 0,0 1-8 15,-1-1-9-15,0-2-9 0,0-4-9 16,-1-8-5-16,-5-6-4 0,1-4-3 16,-5-6-3-16,0-3-5 0,-5-4-10 15,0-5-9-15,-5-4-29 0,4 0-7 16,-4-5-116-16,-4-3-10 0,4-1-110 15,-6 1-202-15</inkml:trace>
  <inkml:trace contextRef="#ctx0" brushRef="#br0" timeOffset="22">17878 13434 344 0,'8'-11'90'0,"5"3"4"0,0-5-38 0,5 4-19 15,2-5-7-15,-1 0-3 16,1 3-4-16,0-1-4 0,2 0 0 0,4 2 0 16,-2 2 0-16,1 3 2 0,0 5 3 15,0 0 3-15,0 10 4 0,-3-1 3 16,-5 3-1-16,-4 4-3 0,-5-1-2 16,-4 3-4-16,-4-3-3 0,-6 1-7 15,-4 3-4-15,-5-2-3 0,-1-2-1 16,-4 4-6-16,-2-6-13 0,1 2-15 15,0-5-7-15,3-2-10 0,3-3-111 16,2-5-118-16,8 0-262 0</inkml:trace>
  <inkml:trace contextRef="#ctx0" brushRef="#br0" timeOffset="23">18303 13302 445 0,'4'8'110'0,"3"2"3"0,1 0-61 0,1-1-12 16,0 3-8-16,2-5-4 0,-3 0-3 16,0-2 0-16,-1-1 3 0,-1-4 1 15,-1 3-2-15,-2-3-1 0,-3 0-2 16,3 0-3-16,-3-3-3 0,0 3-7 16,-3-9-5-16,-2 6-2 0,-1-4-2 15,1-1-2-15,-3 0 0 0,2 0 0 16,-1-2-1-16,-2-1 1 0,3-1 0 0,1 1 0 15,1-3 0-15,4 2 0 0,0-2 0 16,0-1 0-16,6 2 2 0,-1 0-5 16,1 1-8-16,3-2-12 0,-3 2-8 15,2 2-5-15,-2 2 175 0,1-1-292 16,0 2-133-16,4 2-377 0</inkml:trace>
  <inkml:trace contextRef="#ctx0" brushRef="#br0" timeOffset="24">18632 13132 351 0,'-4'0'95'0,"-1"-3"3"0,-1 3-30 0,2 0-27 16,0 0-6-16,0 0-3 0,-1 7-2 15,2 0 2-15,-1 2-1 16,4 4-1-16,0-1 4 0,4 5 0 0,0-2-2 16,5-1-1-16,-1 3-4 0,5-5-3 15,-2 0-2-15,0-1-7 0,3-3-4 16,-2-3-1-16,0-5-2 0,0 0-1 16,-1-7-1-16,0 1-1 0,0-6 1 15,-3 0-3-15,2-1 0 0,-4-2 0 16,-2 1-1-16,-4 0 1 0,0 2-4 15,-6-3-3-15,-2 3-5 0,-5 3-10 16,-1 3-9-16,-6 1-9 0,-2 5-7 0,-1 0-5 16,-5 8 184-16,0-1-286 0,2 3-123 15,6 0-374-15</inkml:trace>
  <inkml:trace contextRef="#ctx0" brushRef="#br0" timeOffset="25">18758 13036 422 0,'0'-3'105'0,"4"3"5"15,-1 0-54-15,2 0-12 0,-1 8-3 16,3 2-3-16,2 1 2 0,2 4-1 16,2 0 0-16,0 2-5 0,1 3-5 15,-2-3-1-15,0-2-2 0,0-1-4 16,-1 0-4-16,1-4-1 0,2-3-2 15,-2 0 0-15,2-3 1 0,0 0-2 0,1-4-1 16,-5 2-2-16,-1-2-2 16,-2-2-1-16,-3-3-2 0,-4-2-2 0,0-1-2 15,0-2 0-15,-6-4-1 0,2 1 0 16,-3-4-1-16,2-1 1 0,0-3-1 16,-1 2-1-16,1 1 1 0,2-2-1 15,0 0-2-15,3 3-1 0,-3 2-4 16,3 1-5-16,0 4-3 0,0-3-8 0,0 5-15 15,0 3-10-15,0 2-3 0,3 3-2 16,0 0-109-16,-3 0-109 0,4 3-255 16</inkml:trace>
  <inkml:trace contextRef="#ctx0" brushRef="#br0" timeOffset="26">19073 13026 470 0,'9'0'109'0,"1"0"4"0,1 0-71 16,1 0-9-16,0-3-4 0,-1-4-1 0,0 4-1 16,-3-5-2-16,-1 1 1 0,0-1-4 15,-2 0-3-15,0 2-4 16,-1-1-3-16,1 0-3 0,-2 1-2 0,-3-3-2 15,4 0-3-15,-4 1-3 0,0-4-2 16,0 2-2-16,0-2-1 0,-3 2-2 16,3 1-2-16,-5 4-1 0,1-4 2 15,4 6 1-15,-5-2 1 0,1 5 3 16,0-2 1-16,1 2 0 0,-2 3 3 16,2 3 2-16,-2 0 4 0,0 6 2 0,-1 2 4 15,2 1 4-15,1 1 7 0,0 3 5 16,3 4 2-16,0-3 1 15,0-2 0-15,7 0 0 0,-2-1-5 0,3-2-5 16,-2-4-4-16,0-3-6 0,2-3-4 16,-1-3-2-16,1-2-2 0,-1 0-2 15,3-2-6-15,0-3-7 0,1 0-7 16,0-2-21-16,2 0-5 0,-2 3-52 16,-1-4-77-16,3 2-115 0,2 0-254 15</inkml:trace>
  <inkml:trace contextRef="#ctx0" brushRef="#br0" timeOffset="27">19463 13065 479 0,'0'6'131'0,"5"-2"3"15,-5 0-21-15,4-2-65 0,-4-2-8 16,3 3-8-16,-3-3-6 0,0-4-4 15,6-1-1-15,-3-1-3 0,2-1-3 16,-2 0 0-16,2 0 1 0,-2 2 2 16,-3 2-2-16,3-1-1 0,-3 4-3 15,0 0-2-15,0 0-4 0,-4 0-3 16,0 7-1-16,1 0-2 0,-1-2 0 16,0 2 0-16,1 2 1 0,3 0-1 15,-3-5 0-15,3 1 3 0,3-5-1 16,1 0 2-16,1 0-26 0,2-5 143 15,-2-3-291-15,1-2-163 0,2-2-465 0</inkml:trace>
  <inkml:trace contextRef="#ctx0" brushRef="#br0" timeOffset="28">19208 12375 443 0,'0'9'116'0,"5"5"10"0,-5 4-59 0,6 4-9 15,1 8-2-15,2 6-7 0,7 1-5 16,3 1-7-16,7-2-9 0,4-1-4 15,-1-4-1-15,-1-7-15 0,-2-3-18 16,-5-6-143-16,-3-2-131 0,-3 1-348 16</inkml:trace>
  <inkml:trace contextRef="#ctx0" brushRef="#br0" timeOffset="29">13817 18460 265 0,'-3'-3'72'0,"-1"-3"3"0,1-2-23 16,-1-2-14-16,4-2-7 0,-2-4-3 15,2 1-2-15,0 1-3 0,0 3-1 16,0 0-4-16,0-4-3 0,3 1-1 16,1 4-1-16,0-6 0 0,0-3 0 15,2-2-1-15,2-2-1 0,0 0-1 16,0 2-2-16,1 0-2 0,2-1-2 0,-1-3-2 16,1 0 0-16,3-6-1 0,-2 2-1 15,4-5 0-15,-1 1 1 0,3-3-1 16,1 3 0-16,2-4 0 0,1 1 1 15,3 0 0-15,2 0 1 0,-1-3-1 16,2-2 2-16,-1-4-1 0,1 2 0 16,-1-1-1-16,2-3 0 0,1-2 0 15,1-2-1-15,1 3 0 0,4-4 0 0,4-1 0 16,2-2 0-16,2 0 0 0,1 1 0 16,1 0 0-16,0-2-1 0,1 1 1 15,2 1 0-15,-1 2 0 0,0-1 0 16,4-3 0-16,1-3 0 0,3 1 0 15,3-2 1-15,5-4-1 0,3-2 0 16,3-1 0-16,4 0 0 0,3-2 0 0,1 0 1 16,3-2 0-16,-2 4 1 0,1 2 0 15,2-1 1-15,-1 4-1 16,1-3 2-16,0 2-1 0,0 1 1 0,2-1-1 16,3-2-1-16,4 3 0 0,1-1 0 15,-1 1-1-15,2-1 0 0,3 0-1 16,3 3 1-16,1-3-1 0,0 0 0 15,-2 3 0-15,3 3 0 0,0-1 0 16,0 0 0-16,-4 0 0 0,-1 5-1 0,-3 0 1 16,0 2 1-16,0 2 2 0,-3 1 1 15,1 5 1-15,-2 1 1 0,0 2 2 16,5 3 0-16,-4-3-1 0,-8 5-1 16,-3 3-1-16,-6 3-2 0,-6-3 0 15,-8 8-2-15,-10 1-1 0,-6 5 0 16,-3 1 0-16,-6 3 0 0,-4 3 0 15,-2 5-1-15,-7 0 1 0,-5 1-2 16,-3 5-1-16,0 0-2 0,-5 0 0 16,-3 5-2-16,-2-5-1 0,-3 4-4 15,0 1 0-15,0-3-3 0,0 1-2 0,-6 1-1 16,1-1-102-16,-2 0-91 0,-1-3-236 16</inkml:trace>
  <inkml:trace contextRef="#ctx0" brushRef="#br0" timeOffset="30">17248 12166 294 0,'3'-16'70'16,"2"0"2"-16,-3 1-39 0,1 6-10 15,-3 2-2-15,4-1-1 0,-4 5 3 16,0 3 2-16,3-5 1 0,-3 5 0 15,0 5-4-15,0 5 2 0,0 6-1 16,0 7-3-16,0 10 0 0,-3 10-1 16,0 9 0-16,3 5 2 0,-5 6-4 15,0 6-1-15,0 4-2 0,-3-3-2 16,-1 1-2-16,-1-3-3 0,-4-2-1 0,0-4-3 16,-3-8-1-16,2-6 0 0,2-5-3 15,0-6-6-15,2-7-5 0,1-5-7 16,1-3-9-16,2-8 193 0,0-3-293 15,-3-4-121-15,3-7-362 0</inkml:trace>
  <inkml:trace contextRef="#ctx0" brushRef="#br0" timeOffset="31">16887 12714 346 0,'-4'-13'88'0,"0"2"5"15,4 3-47-15,0 2-8 0,4 6-7 16,4 6-3-16,3 3-2 0,8 0-3 16,4 2-3-16,7 2 1 0,6 1-1 15,9 5 0-15,6-7-1 0,7 0 0 0,3 0-1 16,5 0-1-16,0-4-1 0,0-2-3 16,-3 0-13-16,-3-4-9 0,-5 1-7 15,-8-3 179-15,-10 0-293 0,-5 0-132 16,-7 0-386-16</inkml:trace>
  <inkml:trace contextRef="#ctx0" brushRef="#br0" timeOffset="32">14605 13725 394 0,'-5'0'94'0,"5"6"1"15,-5 3-43-15,5 8-29 16,0 7-5-16,0 7-3 0,0 4 1 0,4 6 2 16,-1 8 0-16,-3 4 0 0,7 5-2 15,-3 4-2-15,-1-2-1 0,1 3-3 16,-4-3-2-16,4-3-2 0,-4 0-1 16,0-4-2-16,-3-2-1 0,0-1-1 15,-1-3-2-15,-1 3-2 0,-3-5-1 16,0-4-1-16,0-7-2 0,3-5-3 15,0-10-7-15,0-7-70 0,2-12-30 16,3-3-83-16,0-8-188 0</inkml:trace>
  <inkml:trace contextRef="#ctx0" brushRef="#br0" timeOffset="33">14237 14322 454 0,'-3'0'103'0,"3"0"4"0,0 0-70 15,10 0-6-15,5 4-3 0,5-4-2 16,11 6 2-16,13-6 5 0,14 3 3 16,13-3-2-16,10-7-4 0,15 2-4 15,4 5 0-15,7-2-9 0,1 2-24 16,-9 7 9-16,-6 7-147 0,-6 9-125 0,-13 2-326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20:12:47.15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947 3974 328 0,'6'0'77'15,"-3"0"1"-15,-1 0-41 0,1 0-23 16,1 0-7-16,5 0-4 0,-3 0-2 15,3 0-1-15,-2 0 1 0,5 0 0 16,-3 0 1-16,3 0 0 0,-1 0 0 16,-1 0 0-16,0 0 0 0,0 0 0 15,2 0-1-15,-3 0 1 0,5 0-1 16,-2 0 1-16,3-3 0 0,-1 3 0 0,6 0 0 16,4-4 1-16,-4 4-1 0,3 0 1 15,1-2-2-15,3 2 1 0,-1 0-1 16,1 0-1-16,-4 4 1 0,4-2-1 15,0 6 1-15,-5-1-1 0,2 2 2 16,-1-1-1-16,0 1 1 0,-2 1 0 16,0-3 1-16,4 2 0 0,-3 1 1 15,0 3-1-15,0 0-1 0,3 2 1 0,-2 0-1 16,0 1 1-16,0 3 0 0,1-1 0 16,-2 0 2-16,0 1 0 0,-1-2 1 15,2 3 1-15,0 1-1 0,-1-3 0 16,3 3-1-16,1 1 0 0,-1 4-1 15,4 0 0-15,-4-2 0 0,3 3 0 16,-4 0 0-16,0-4-1 0,2 2 0 16,-1-5 0-16,0 0 0 0,4 0 0 15,-2 1 0-15,7-5 0 0,0 1 0 0,2-2-1 16,3 3 1-16,-1-3-1 0,0 2-1 16,1-4 1-16,-2 1-1 0,-1-3 0 15,1 0 0-15,0-4 0 0,3 0-1 16,1-2 1-16,4 0 0 0,0-2 0 15,5 3 0-15,-2-3 0 0,1-1-1 16,2-2 1-16,-5 0-1 0,2 0 0 16,0 0 1-16,0 0-1 0,1-2 0 0,1 2 0 15,-2 0 1-15,0 5-1 0,-1 2 1 16,-4 2 0-16,-3 1 1 0,0 6 0 16,-6 0 0-16,0 4 1 0,-1 2 0 15,-3 0 0-15,1 4 0 0,-1 0 0 16,-3-2-1-16,2 3 1 0,-3 2-1 15,-2 3 0-15,1 2 0 0,-3 0 0 16,0 5 0-16,-2 2 0 0,1 4 0 16,1 2 0-16,-2 0-1 0,0-1 1 15,-1 1 0-15,2 0 0 0,2-3 0 0,0-1 0 16,2-2 0-16,1-1-1 0,2 1 1 16,4 0-1-16,0-1 0 0,1-2 0 15,3 1-1-15,0-2 1 0,1-4-1 16,1-4 1-16,0-5-1 0,3-4 1 15,-1-2 0-15,-1-1-1 0,2-2 1 16,1-1-1-16,2-1 0 0,1 1 1 16,0-2-1-16,1 1 0 0,1-1 0 0,0-1 0 15,-1 0 1-15,0 0-1 0,-1-2 1 16,0-2-1-16,0 1 1 0,1-4-1 16,2-1 1-16,0 1 0 0,-1-1-1 15,3 2 1-15,-4 2-1 0,-1 0 1 16,-3 0-1-16,-3 3 0 0,-3 1 0 15,-3 2 0-15,0 3 1 0,-3 3-1 16,-1 2 0-16,0 2 1 0,-1 4-1 0,0-1 1 16,-5 1-1-16,1-3 1 15,-1 4-1-15,-2 0 0 0,-3-2 0 0,2 3 1 16,-2 0-1-16,1 1 0 0,-1 0 0 16,0-1 1-16,1 1-1 0,-1 4 0 15,2-3 0-15,1 2 0 0,0-3 0 16,1 2 0-16,4-4 0 0,-2 0 0 15,3-1 0-15,1-5 0 0,3-1 0 16,0 0 1-16,1-3-1 0,0 2 0 16,2-7 0-16,1 2 0 0,-2-2 0 0,-1-2 1 15,2-2 0-15,-1-2 1 16,1-2 0-16,-1 2 1 0,-2-3-1 0,3 3 1 16,1 0-1-16,-1 0-1 0,0 0 0 15,1 0-1-15,-1 2 1 0,-1-1-1 16,-2-2 1-16,-1 0-1 0,-2 1 0 15,1 3 1-15,-4 0-1 0,1 4 0 16,-5 2 1-16,0 1-1 0,-1 5 1 0,-3 0-1 16,1 1 1-16,-2 1 0 0,1 0-1 15,-4 1 1-15,0 3 0 0,-1-4 1 16,0 4 1-16,-2 0 0 0,0 5 0 16,1-4 0-16,1 2 1 0,2-1-2 15,1 5 0-15,-1-6-1 0,4 6 0 16,2-7-1-16,-1 1 0 0,4-3 0 15,-2-1 0-15,2-6 0 0,3-1 0 16,1-5 0-16,3-1 0 0,-4-6 0 0,5 0 1 16,-4-6-1-16,3 2 0 0,2-2 0 15,-2 0 1-15,2 0-1 0,1 0 0 16,0 7 0-16,-2-4 0 0,1 3 1 16,0-1 0-16,-3 2 0 0,-1 1 1 15,-2 2-1-15,0 0 0 0,-6 1 1 16,0 6-1-16,-4-1-1 0,0 4 1 15,-7 1 0-15,2 4 0 0,-4 0 1 16,1 1-1-16,-4 2 0 0,3 1 0 16,2 0 0-16,-3-1-1 0,4-1 0 15,-1-3 1-15,2 3-1 0,-1-1 0 0,5-6 0 16,-1-1 0-16,4 0 0 0,-2 0 0 16,3-4 0-16,1-3 0 0,1 1 0 15,1-2 0-15,1 1 0 0,1-2 0 16,1-1 1-16,2 0-1 0,-4 1 2 15,2 0 1-15,1 1 2 0,-4-2 1 0,1 2 0 16,0 1 0-16,0 2 1 16,-3 0-1-16,0 0-2 0,-1-3 0 0,-1 7-2 15,1-5 1-15,-2 3-1 0,1-2-1 16,-1 4 0-16,-1 3 0 0,-2-2-1 16,5-1 0-16,-3-1 0 0,2-1 0 15,-1-2 0-15,-1-3 0 0,1-2 0 16,1-4-1-16,-1 4 1 0,1-4 0 15,1 1 0-15,1 0 0 0,-1-3 0 16,2 3 0-16,0-2 0 0,-1 2 0 16,1-2 0-16,-2 3 0 0,-1-3 0 0,1 3 0 15,-3 3 0-15,1-1-1 0,-3 0 1 16,2 2 0-16,-2-1 0 0,2 1 0 16,-1 4 0-16,-1-4 0 0,1 1 0 15,1 1 0-15,1-1 0 0,0 2 1 16,-1 0-1-16,-1-2 0 0,-2 3 0 15,2-3 0-15,-1-2 0 0,2 0 0 0,1-2 0 16,2 0 0-16,0-5 0 0,2 1 0 16,0-1 0-16,2 1 0 0,1 1 0 15,-3-3 0-15,1 1 0 0,-3 3 0 16,1-4-1-16,0 4 1 0,-2 0 0 16,-1 0 0-16,-1 3 0 0,0-1 0 15,0 2 0-15,0-1 0 0,-3 6 0 16,0 1 1-16,0 1-1 0,-1-2 0 15,-3 2 0-15,3 1 1 0,-3-2-1 16,1-3 0-16,-3 1 0 0,4-2 0 0,-5-3 0 16,0 0 0-16,1 0 0 0,-3-2 0 15,1-3 0-15,3 3 0 0,-3-3 0 16,1-2 0-16,2 4 0 0,-1-2 0 16,0 1 0-16,0 1 0 0,-2 0 0 15,1 0 0-15,1-2 0 0,-2 4 0 16,1 0 0-16,0 1 0 0,-2-3 0 15,1 1 0-15,3 1 0 0,-4-1 0 0,1-2 0 16,1 0 0-16,-1-1 0 0,-1 0 0 16,2-4 0-16,1 0 0 0,-3 3 0 15,1-3 0-15,3 0 0 0,-3 0 0 16,1 0 0-16,2 0 0 0,-3 4 0 16,3-4 0-16,0 6 0 0,-3-1 0 15,1-2 0-15,0 5 0 0,-2-3 0 16,1 2 0-16,0 1 0 0,-1 1 0 15,-1 1 0-15,0-2 0 0,-3 3 0 16,6-2 0-16,-2 0 0 0,0 0 0 16,-1 0 0-16,1 0 0 0,1-1 0 0,0-1 0 15,-1 0 0-15,1 1 0 0,4-4 0 16,-5 2 0-16,2 1 0 0,3-2 0 16,-3 0 0-16,2-1 0 0,-1 1 0 15,-1-2 0-15,2 1 0 0,-2 1 0 16,1-1 0-16,0 1 0 0,-2-2 0 15,4 3 0-15,-2-4 0 0,2 1 0 0,-2-3 0 16,1 6 0-16,2-6 0 0,-3 7 0 16,3-5 0-16,-1 1 0 0,2 3 0 15,-1-2 0-15,0 0 0 0,0-1 0 16,-1 3 0-16,1-1 0 0,-3 0 0 16,-1-2 0-16,2 2 0 0,-2-1 0 15,-2-1 0-15,2 1 0 0,-2-1 0 16,-2 2 0-16,1-2 0 0,-3-3 0 15,6 4 0-15,-6-4 0 0,6 7 0 16,-3-7 0-16,-3 3 0 0,3-3-1 16,-3 0 1-16,4 4-2 0,-4-4 1 0,4 0-1 15,-4 0 0-15,5 0 0 0,-5-6 0 16,2 6 1-16,-2-1 0 0,0 1 0 16,4 0 1-16,-4-4-1 0,0 4 1 15,0 0-1-15,0 4 0 0,0 0 0 16,-4 1 1-16,2 3 0 0,-2-3 0 15,1 2 0-15,-1 0 0 0,1-2 0 0,3 0 0 16,-4-1 0-16,4-4 0 0,-5 6 0 16,5-6 0-16,0 0 0 0,0 0 0 15,0 2 0-15,0-2 0 0,0 0 1 16,6 0-1-16,-4 5 0 0,1-5 0 16,0 0 0-16,2 0 0 0,0 0 0 15,-1-5 0-15,3 5 0 0,-2-2 0 16,0 2 1-16,-1 0-1 0,1 0 0 15,-1 0-1-15,-1 0 1 0,-1 0 0 0,2 0 0 16,0 0 0-16,0 0 0 0,1 0 0 16,1 0 1-16,4 0-1 0,-3 0 0 15,4-6 0-15,-2 2 0 0,3 2 0 16,0-3 0-16,-1 2 0 0,1 3 0 16,-4-4 0-16,4 4 0 0,-3 0 0 15,-1 0 0-15,-2 0-1 0,4 7 1 16,-6-2 0-16,1 1 0 0,0 0 0 0,0 3 1 15,-2-1-1-15,0-2 0 0,-3 0 0 16,8 1 0-16,-4-6 0 0,-1 3 0 16,2-4 0-16,2 4 0 0,0-4 1 15,1-4-1-15,0 4 0 0,0-4 0 16,3 0 0-16,-1 0-1 0,-1 2 1 16,1-2 0-16,-2 4-1 0,-1-4 0 15,1 4 1-15,-3 0-1 0,0 0 1 16,-1 0-1-16,1 4 1 0,-2-4-1 0,1 5 1 15,1-3 0-15,1 1 0 0,-2-3 0 16,1 4 0-16,2-4 0 0,-2 4 0 16,0-4 0-16,3 6 0 0,-3-6 0 15,-2 0 0-15,1 1 0 0,0 3 0 16,1-4 0-16,-3 7 0 0,3-1 0 16,-2-1 0-16,2 3 0 0,0 1 0 15,-1-1 0-15,2-1 0 0,1-1 0 16,-3-1 0-16,1-3 0 0,3-2 0 0,-4 5 0 15,2-5 0-15,1 2 0 0,-1-2 0 16,-1 0 0-16,1 4 1 0,-1-4-1 16,2 0 0-16,-1 0 0 0,0 5 0 15,-1-5 0-15,1 3 0 0,0 4-1 16,-2-3 1-16,-1 2 0 0,1 4 0 16,0-3 0-16,0-1 0 0,-2 2 0 15,1-1 0-15,2-5 0 0,-1-2-1 0,1 0 0 16,-1 0 1-16,3 0-1 15,-1-7 0-15,4 3 0 0,-1-2 0 16,-2 2 1-16,5 0-1 0,-4 0 1 0,0 4 0 16,-2 0-1-16,1 6 1 0,-1-1 0 15,-3 2-1-15,0 2 1 0,-3 1 0 16,5 0 0-16,-5-1 0 0,3-2 1 16,-3-3-1-16,4 2 0 0,-4-3-1 15,0-3 1-15,2 3 0 0,2-3 1 16,1 0-1-16,-1-3 0 0,1 1 0 15,1-3 0-15,3 1 0 0,-2 2 1 0,1-3-1 16,-2 3 0-16,0 2-1 0,1-3 1 16,-2 3 0-16,-3 0 0 0,1 0 0 15,-3 4 0-15,6-1 0 0,-3 2 0 16,1-2 0-16,0 3 0 0,2-2 0 16,-2 1 0-16,1 0 0 0,-3 1 0 15,1-3 1-15,2 2-1 0,0-3 0 16,-1 1 1-16,1 1 0 0,1-1 0 15,0-3 0-15,-2 6 0 0,3-2 0 0,1 1 0 16,-2-1 0-16,3-1 0 0,-2 2-1 16,3-1 1-16,-3 1-1 0,1-1 1 15,0 2-1-15,-4-4 0 0,1 1 1 16,-1-3-1-16,0 6 0 0,0-6 0 16,1 5 0-16,0-5 0 0,0 0 0 15,0 0 1-15,2 0-1 0,0 0 0 0,2-5 0 16,-1 3 0-16,2 2 0 0,-1-7 0 15,2 6-1-15,-1 1 1 16,-1-4 0-16,1 4 0 0,-2 0 0 0,-1 4 0 16,1-4 0-16,0 6 0 0,-5-6 0 15,4 5 0-15,-2 1 0 0,1-1 0 16,2 0 0-16,-1-2 0 0,-2 2 0 16,5-3 0-16,-1-2 0 0,3 0 0 0,0 0 0 15,-1 0 0-15,3 0 1 16,-1 0-1-16,-2-5 0 0,2 5 0 0,-3 0 0 15,-1 0 1-15,-3 0-1 0,2 5 1 16,-2 1-1-16,-3 0 1 0,3 3 0 16,-3 0 0-16,2-1 0 0,0 1-1 15,1-1 0-15,-2-3 0 0,2 2 0 16,-2-4 0-16,2 3 0 0,0-5 0 16,-3-1 0-16,3 7 1 0,-1-7-1 15,0 4 0-15,2-4 0 0,0 6 0 0,0-6 0 16,1 4 0-16,1 0 0 0,2-4 0 15,-1 3 0-15,3-3 1 0,-3 0-1 16,0 2-1-16,1-2 1 0,-3 5 0 16,1-3 0-16,-2 1 0 0,2 1 0 15,-1-2-1-15,-3 3 2 0,3-1-1 16,0-1 0-16,-1 2 0 0,1-3 0 16,-1 1 0-16,2 3 0 0,-1-5 0 15,1 3 0-15,-1 1 0 0,3-3 0 0,-1 4 0 16,1-4 0-16,0 1 0 0,-1-3 1 15,2 6-1-15,1-6 0 0,-2 1 0 16,1-1-1-16,-2 0 1 0,2 6 0 16,-2-6-1-16,-1 5 1 0,-3 0-1 15,2 0 0-15,-1 1 1 0,2 0-1 16,-1 1 1-16,0 0-1 0,3-3 1 0,-2 2-1 16,1-2 0-16,3 0 0 0,-1 0 0 15,0 1 0-15,0 0 0 0,0 1 0 16,1 2 1-16,3-3 0 0,-2 4 0 15,0-2 0-15,-1 1 0 0,1-1 0 16,0-2-1-16,-2 0 1 0,-1 1 0 16,1 0 0-16,-2-2 0 0,2 3 0 15,0 1 0-15,-2-1 1 0,2 2-1 16,-1-2 1-16,-1 6 0 0,-1-2 0 0,2-1 1 16,-3 4-1-16,3-1 0 0,-2-1 0 15,0 0-1-15,1 0 1 0,1-1-1 16,0-2 0-16,2-3 0 0,-3-3 0 15,2-3 0-15,1 3-1 0,-1-3 0 16,4 0 0-16,-5 0 0 0,1 0 0 16,2 0 1-16,-3 3-1 0,2-3 1 15,2 4 0-15,0 0 0 0,-2 1 0 16,1 4 0-16,0 1 0 0,1 1 1 0,-1 0 0 16,-2 5 0-16,0-1-1 0,-1 2 1 15,-4-1 0-15,3-3 0 0,-2 3-1 16,1-1 0-16,0-1 0 0,2-4 0 15,2 0 0-15,2-1 0 0,2-1-1 16,2-3 1-16,0 1-1 0,2-6 1 16,2 0 0-16,-1 0 0 0,1 2 0 15,0-2 0-15,0 0 0 0,0 0 0 16,-2 6 0-16,1 0 0 0,-1-1 0 0,-2 5 0 16,0 4 0-16,0 0 0 0,-2 4 0 15,-2 2 1-15,1 6-1 0,1-3 1 16,-4 4 1-16,2 4 0 0,-4 3 2 15,4-3 3-15,-3 3 2 0,1-2-1 16,0 6 1-16,-1-6-2 0,2 0 0 16,4-2-3-16,1-1-2 0,2-1-2 15,4-4 0-15,4-2-1 0,2-3 0 16,1 0 1-16,4-5 0 0,1 1 1 0,0-3 1 16,4-1 1-16,0 2 1 0,4 1 0 15,-4 0 1-15,2 2 0 0,-2 4-1 16,-2-1 0-16,-2 4-1 0,-5 0-1 15,-3 2-1-15,-3 7 0 0,-6-3-1 16,-3 3 1-16,-2 2-1 0,-4 2 0 16,-2 3 1-16,-3 3-1 0,0-2 0 15,-2 1 1-15,2 2 0 0,-3-3 0 16,4-2 1-16,2-1 0 0,2-3 0 0,5-1 0 16,4-5 0-16,7-5 0 0,3-3-2 15,6-5-2-15,4-2 0 0,3-1 0 16,3-5 1-16,0 5-1 0,2-4 0 15,0 0 2-15,0 5 2 0,0 1 1 16,1 1 1-16,-1 1 1 0,-2 3 2 16,0 6 2-16,-4 2 0 0,-1 0 0 15,-3 3-1-15,-2 1 0 0,-3 0-2 16,-4 2-1-16,-1 0-2 0,-5 0-1 0,-2 4-1 16,0 0-1-16,-2-2 1 0,-2 6-1 15,-1-3 0-15,2 0 0 0,-2 2 0 16,3-4 0-16,0 1 1 0,2-1-1 15,2-5 0-15,4-2 0 0,2-1 0 16,3-6 0-16,4 3 0 0,2-5 0 16,3-4 0-16,0-2-1 0,2 3 1 15,-2-1-1-15,-2 1 0 0,-3 2 0 16,-2 5 0-16,-7 0 0 0,-2 8 1 0,-6 2 0 16,-7 1 0-16,-2 4 1 0,-3 0 0 15,-1 1 0-15,-4 2 2 0,3-4 1 16,1-4 1-16,7 2 0 0,4-2-1 15,4-5 0-15,8-2 0 0,6-7-2 16,3 1 0-16,8-4-2 0,4-2 1 16,4-5-1-16,5-1 0 0,4 0 1 15,1-1 1-15,1 1 0 0,-3 0 2 16,-2 0 1-16,-3 7-1 0,-2 0 1 16,-7 6 0-16,-6 3-2 0,-5 4-1 0,-5 5 0 15,-5 6-2-15,-4-4 1 16,-6 5-1-16,0 2 1 0,-3 3-1 0,0 3 1 15,-1 1-1-15,3-1 1 0,-2 3-1 16,-1 1 1-16,2-3 0 0,1 1 1 16,0-2 1-16,1 1 2 0,1-1 1 15,2-1 2-15,1-2 1 0,5 3 0 16,0-7-1-16,5 1 0 0,0-3-1 16,3-2-2-16,2-3-1 0,3-6-2 0,-1 2 0 15,3-2-2-15,0-5 0 0,1 0 1 16,3-2 0-16,3 1-1 0,1 1 2 15,-2-1-1-15,0 0 1 0,0 0-1 16,-2 0 0-16,1 3 0 0,-5-2-1 16,0-1 0-16,1 1-1 0,-2-1 0 15,2 0 1-15,-6 3-1 0,-3 2 0 16,1 1-1-16,-7 7 1 0,-2 5 1 16,-7 4-1-16,-5 3 1 0,-2-2-1 0,-1 5 1 15,-3 3-1-15,0-7 1 0,3 1-1 16,3-5 0-16,4-3 1 0,6-1-1 15,3-4 0-15,3-3 0 0,0-2 1 16,1-4-1-16,-1-2-1 0,3-4 1 16,1-2-1-16,-1-3 1 0,-2-3 0 15,4-2 0-15,3 2 0 0,1-1 1 16,-3 1 0-16,-2-2 1 0,0 6-1 0,-1-3 0 16,-4 5 0-16,-7 0 0 0,-3 2-1 15,-2 3 0-15,-4 5-1 0,-7-3 1 16,-5 8 0-16,0 0 0 0,0 6 1 15,-5 0 1-15,-1 2 0 0,-2 1 1 16,1 0 1-16,0-3 1 0,3 1 0 16,1-5-1-16,3-1 0 0,6-4-1 15,3-2 0-15,0-6-2 0,5-3 1 16,3-4-1-16,11-6 0 0,13-2 1 16,1-4-1-16,9-3 1 0,6 4 0 0,5-4 1 15,1 4-1-15,-6-1 1 0,-7 1-1 16,-2 3 0-16,-7 3 0 0,-5-1 0 15,-6 3-1-15,-3 3 0 0,-6 6-1 16,-5 5 1-16,-1 1 0 0,-6 10 1 16,-3 3 1-16,-6 8 2 0,5 0 1 15,-5 2 2-15,0-4 0 0,0 0 1 16,6-4 0-16,-1-8-2 0,3-4-1 0,1-4-2 16,4-2-3-16,2-4-2 0,3-3-1 15,2-4-2-15,4-1-1 0,5-2 0 16,1-2 0-16,3-1 1 0,4-2 1 15,0-2 2-15,-1-3 1 0,1 0 1 16,-1 0 1-16,-1-7 0 0,-1 2 0 16,-2-2 0-16,0 0 0 0,-4-2-1 0,1 5 1 15,-4 1-1-15,-3 3-1 0,-5 0 0 16,-1 5 0-16,-4 6-1 0,-3 0 0 16,-5 4 1-16,-4 2-1 0,4 1 2 15,-4 6 1-15,0 0 1 0,-6-2 0 16,2 0 1-16,0 1 0 0,0-4-1 15,0 0-1-15,0-1-3 0,1-3-3 16,0-4-5-16,3 0-6 0,-3-3-5 16,3 0-6-16,0-4-8 0,0-4-9 15,0 0-9-15,3 0 7 0,-3 0-127 16,0 0-120-16,0 0-297 0</inkml:trace>
  <inkml:trace contextRef="#ctx0" brushRef="#br0" timeOffset="7366.5697">17594 6778 14 0,'-55'28'-14'0</inkml:trace>
  <inkml:trace contextRef="#ctx0" brushRef="#br0" timeOffset="9441.4653">16299 7886 291 0,'0'0'71'0,"3"-2"0"15,-3-3-28-15,5 2-27 0,-5-1-10 16,3-2-4-16,-3 1 1 0,4-1-1 16,-4-1 2-16,5-3-1 0,-5-2 1 15,5-3 0-15,-5 1 0 0,5-3 0 0,-2-4-1 16,1-2 0-16,3-1 0 0,1-2 0 15,3-3 2-15,0-1 0 0,4-1 1 16,1-1 0-16,5 1-1 0,2-5 0 16,2 4 0-16,2-6-3 0,5-5 0 15,4-1-2-15,0-2-1 0,3-6 1 16,3-3-1-16,4-1 1 0,0 1-1 16,8-1 1-16,2-5 2 0,6-3 2 15,3 0 4-15,5 1 0 0,7-4 3 16,9 0 0-16,-1 1 1 0,5 6-2 15,1-4-1-15,7 3-4 0,2 2-1 0,-3 0-1 16,-2 3-1-16,0 0 0 0,0 5 0 16,2 5 0-16,5 6 1 0,-3 1 1 15,1 2 0-15,6-4 1 0,3 5-1 16,10 2 0-16,-6-4 0 0,0 6-1 16,7-1 0-16,-1 8 0 0,-1 1 0 15,-5 7 1-15,-7 6 0 0,12 3 0 0,-9 8 1 16,-4 8 0-16,-1 9 0 0,0 6-1 15,5 13 0-15,3 8-1 0,-7 6 0 16,2 5 1-16,3 6-1 0,3 11 1 16,-3 7 0-16,-3 1 1 0,-1-1 0 15,6 10 2-15,-1 2 0 0,-6 1 1 16,1-3 1-16,0-1 1 0,-3 4-1 16,-3-1-1-16,-10 0-1 0,-4 0-1 15,-3-4-2-15,-8 0-2 0,-4-1 0 16,-8-1-1-16,-2-3 0 0,-6-4 0 15,-9-5 0-15,-4-5 0 0,-2-5 1 0,-7-6 0 16,-5-11 1-16,-3-2 1 0,-3-8 2 16,-1-5 0-16,-2-3 1 0,-4-6-2 15,-2-5 1-15,-2 0-2 0,-3-7-1 16,-2-4-2-16,-3-3-1 0,-3-3 0 16,0 0-2-16,0-4-2 0,-3-2-4 15,-3-5-4-15,0-4-6 0,0-5-6 16,-3 0 186-16,2-2-291 0,1-3-122 0,2-4-375 15</inkml:trace>
  <inkml:trace contextRef="#ctx0" brushRef="#br0" timeOffset="10426.2607">22855 7252 396 0,'-4'4'93'15,"4"1"0"-15,0 4-39 0,0 1-41 16,0 1-10-16,0 3-2 0,0 4 0 16,0 1-1-16,4 1 1 0,-4 2 1 0,4 8 1 15,-1 3 2-15,1 8 2 16,3 5 2-16,-2 4 1 0,-1 5 0 0,3 2 0 15,-2 0-1-15,0-1-1 0,4-7-3 16,-2-4-2-16,5-6 0 0,3-2-1 16,1-6 0-16,4 3-1 0,-1-6 0 15,-1 1 0-15,-1-6-1 0,-3-3 1 16,-1-2-1-16,-3-4 0 0,-3-10 0 16,-2 5 1-16,1-9-1 0,-6 3 0 15,4-3 1-15,-4 0-1 0,-4-3 0 16,-1-1 1-16,0-1-1 0,0-3 1 0,-4 0 0 15,-3-3 0-15,1-2 2 0,-2-3 0 16,-4 2 2-16,2-4 1 0,-4-1 0 16,1 0 0-16,2 0-1 0,-1 2-2 15,-3 0 0-15,-2 5-2 0,0 0 0 16,-5 0-1-16,-6 5 0 0,-4 0 1 16,-1 0 0-16,-5 4 1 0,1-3 0 0,-1 3 1 15,-2 3 1-15,6-3 1 0,4 3 1 16,2 4 0-16,5-1 0 0,3 4-1 15,5 1 0-15,5 1 0 0,1 3-2 16,1-2-1-16,2 4-1 0,1-4-1 16,2 2 0-16,4-2 0 0,0-3 0 15,4-5 0-15,0-2 1 0,0 0-1 16,4 0 2-16,0 0 0 0,2-2 0 16,1-5 1-16,5-3 0 0,-1 1-1 15,4-4 0-15,-1-1 0 0,4 0-1 16,2-3 0-16,3-1 0 0,2 0 0 0,1-2 0 15,5-6-1-15,0-4 0 0,0-5 1 16,1-1-1-16,0-6 0 0,-1-1 0 16,0-4 0-16,-2 1 1 0,1 0-1 15,0 4 2-15,-4 2 0 0,-4 7 2 16,-3 4-2-16,-6 3 1 0,-2 9 0 16,-7 2-1-16,-4 2-2 0,0 4-4 0,0 3-4 15,-4-1-4-15,-2 0 176 0,-4 1-292 16,-1-6-130-16,-2-1-392 0</inkml:trace>
  <inkml:trace contextRef="#ctx0" brushRef="#br0" timeOffset="11621.4157">16123 7492 472 0,'0'0'100'0,"0"0"0"0,0 7-80 15,6 2-13-15,0 4-5 0,3-1-3 16,1 6 1-16,2 4 1 0,0 6 0 15,-1 2-1-15,2 7 1 0,-3 2 0 16,0 5 0-16,-2-3-1 0,-3-3 1 16,-2-3 1-16,-3-7 1 0,0-6 1 15,-3-4 2-15,-2-7 2 0,2 0 0 16,-2-4 0-16,1-1 0 0,0-2-1 16,-1-1-2-16,2-3-1 0,3 5-3 15,-4-5 0-15,4 4-1 0,0-4 0 0,0 0 1 16,0 0-1-16,0 0 1 0,3-5 0 15,2 1 0-15,4 0 1 0,2-2 0 16,3 2 0-16,4-2 0 0,-1 2-1 16,3-1 1-16,1 2-1 0,1-1-1 15,0-2 1-15,0 2 0 0,3-1 0 16,1-4 0-16,0 2 1 0,0-1 1 0,-1 1-1 16,-2-3 0-16,-3-1-1 0,-2 4 0 15,-3 0 0-15,-2-3-1 0,-4 7 1 16,-1-3 0-16,-3 3 0 0,0-2 1 15,0 0 1-15,-5 0-1 0,3 2 0 16,-3-4 0-16,3 4 0 0,-3-4-1 16,0 0-1-16,0 2 1 0,0-2-1 15,-5-3 0-15,0 3 0 0,-3 1 0 16,-2 0 0-16,-2-4 0 0,-4 4 0 16,-1 2 0-16,-4-3-1 0,-4 3 2 15,0-3-1-15,-2-2 0 0,-3 3 0 0,1 0 0 16,-1-1 0-16,1 4 1 0,1-4-1 15,0 7 0-15,3-2 0 0,0 2 0 16,3-4-1-16,3 4-1 0,1-3-3 16,4 3-2-16,2 0 9 0,1-4-120 15,-1-1-98-15,0-1-259 0</inkml:trace>
  <inkml:trace contextRef="#ctx0" brushRef="#br0" timeOffset="13043.689">19132 4993 374 0,'-8'0'79'0,"2"3"0"16,-1 1-62-16,7 0-13 0,-3 2-3 0,3 0 0 15,0-1 1-15,6-1 0 16,0 2 1-16,0 0 2 0,2-1 2 0,0-1 1 16,2 1 1-16,-1 3 2 0,1-5 0 15,-1 2-1-15,1-5-1 0,-1 0-1 16,0-5-2-16,0 2-1 0,0-5-2 15,-1 0-1-15,3 2 0 0,-1-1 0 16,2-2-1-16,2-2 0 0,3 0 0 16,1-3-1-16,3 0 1 0,-1-5 0 0,0 2-1 15,-2-1 0-15,-4 1 1 0,-5 2-1 16,0-1 0-16,-9 3 0 0,-5 2 0 16,-3 4 0-16,-5-4-1 0,-4 6 0 15,-2-2 0-15,-5 7 0 0,1-3 0 16,-1 6 1-16,4 3 0 0,0 3-1 15,2 2 1-15,2 2 1 0,1 2-1 16,0 1 1-16,-1-1 0 0,1 1 1 16,-1 2 1-16,2 2 2 0,0 0-1 15,3 5 1-15,3 4 0 0,4 2 1 0,4 6-1 16,6-1-1-16,3-1-1 0,5 2 0 16,1-4-1-16,3-4-1 0,-2-7 1 15,3-5-1-15,-2-6 0 0,4-3 1 16,3-8-1-16,7-5 0 0,3-4 1 15,1-5-1-15,-1-2 0 0,9-4 0 16,-5-2 0-16,-3-3-1 0,-8 0 1 0,-1-2-1 16,-3 0 0-16,-1-3 0 0,-6 0 0 15,-2 2 0-15,-2 3 0 0,-1-2 0 16,-1 4 0-16,-3 1 0 0,-1 1 0 16,-3 2 0-16,-3 4 0 0,0 3 0 15,0 0 1-15,0 4 0 0,0 2-1 16,-6 6 1-16,1 0-1 0,0 6 1 15,-1 3-1-15,0 7 0 0,0 2 1 16,-1 3 2-16,2 5 0 0,2 5 1 16,3 2 0-16,-3 2 0 0,3 3 0 15,5 0-1-15,1-4 0 0,4-4-2 16,0-8 0-16,3-4 0 0,3-6 0 0,-1-6 0 16,2-6 0-16,1 0 0 0,-1-9 0 15,2 0 0-15,-1-5-1 0,1-4 0 16,-2-4-1-16,-4 0 0 0,-1-6 0 15,-3 2 0-15,-2 1 0 0,-3 0 1 16,-4 4-1-16,6-2 1 0,-2 1 0 16,-4 4 0-16,6 3 0 0,-6-2 0 15,3 5 0-15,-3 2 0 0,3 2 0 0,-3 4 0 16,0 4 0-16,0 5 0 0,0 5 0 16,0 6 3-16,-5 7 2 0,5 9 4 15,-5 14 2-15,2 9 3 0,3 12 1 16,-5 11 1-16,5 11-2 0,0 6-2 15,0 1-4-15,5-3-2 0,-1-3-2 16,2-12-1-16,-2-5-3 0,0-15 1 16,-1-11-1-16,-3-6 0 0,0-7 1 15,-3-8-1-15,-2-3 0 0,1-2 0 0,-1-3-3 16,2-2-3-16,-1-5-5 0,1-5-4 16,-1-3-7-16,1-3 188 0,-2-9-292 15,-3-4-121-15,2-4-373 0</inkml:trace>
  <inkml:trace contextRef="#ctx0" brushRef="#br0" timeOffset="13438.5577">19604 5421 433 0,'15'0'95'0,"4"6"2"16,6-6-72-16,6 4-13 15,3 2-3-15,0-3-2 0,2 3-3 0,0-6-5 16,1 3-4-16,-2-3-2 0,-2 0-1 16,0 0 0-16,-1-7-1 0,-1 2 1 15,-4-2 1-15,-7-5 1 0,-2 0-3 16,-5 0-2-16,-3 2-5 0,-3-3-74 15,-1 2-70-15,-6-3-177 0</inkml:trace>
  <inkml:trace contextRef="#ctx0" brushRef="#br0" timeOffset="14178.5771">20295 4938 366 0,'0'0'78'16,"0"0"-2"-16,0 0-58 0,0 0-17 16,0 0-6-16,-3 6-3 0,3-3 1 15,0-1 0-15,-4 4 2 0,4-4 2 16,-4 4 1-16,4-1 4 0,0 2 2 0,-3 2 4 15,3 2 4-15,-5 7 2 0,5 2 2 16,0 4 0-16,-3 5-1 16,3 0-1-16,4 2-4 0,2 3-2 15,1-1-3-15,0-4-1 0,0-2-1 0,-1 0-2 16,-1-8 1-16,2-1-1 0,-4-5 1 16,0-3 1-16,1-4 2 0,2-6-1 15,1 0 1-15,4-7 0 0,0-2-1 16,3-2 0-16,1-3-1 0,0-5 1 15,-2-3 2-15,4 1 0 0,-2-1 3 16,-2-4 0-16,0-1 1 0,-4 1 0 0,2 0-3 16,-4 2 0-16,-7 0-3 0,0 0-2 15,0 6-2-15,0 0-3 0,0 3-2 16,0 0-3-16,0 1-2 0,0 2-2 16,0 1-2-16,0 3-4 0,0 1-1 15,0 3-4-15,-3 4-17 0,3 0-57 16,-6 0 2-16,-2 0-54 0,8 9-104 15</inkml:trace>
  <inkml:trace contextRef="#ctx0" brushRef="#br0" timeOffset="14493.9485">20695 4901 437 0,'4'8'103'0,"3"1"1"16,-1 5-40-16,3 6-49 0,-2 3-12 16,-1 11-1-16,0-1 0 0,-3 7 1 15,-3 0-2-15,3-1-1 0,-3-1 1 16,0-7-1-16,4-4 0 0,-4-4 1 15,0-7-1-15,3-6 0 0,-3-1 1 0,0-5 0 16,0-4 0-16,0 0-1 0,-4 0-3 16,0-6-5-16,4-2-6 0,-4-1 10 15,4-1-102-15,0-5-87 0,0-4-218 16</inkml:trace>
  <inkml:trace contextRef="#ctx0" brushRef="#br0" timeOffset="14876.7334">20721 4700 311 0,'0'7'82'0,"0"-3"-1"15,0-1-4-15,3 2-62 16,0 0-14-16,0 0 0 0,1 0 0 15,1-5 2-15,-1 4 3 0,0-4 1 16,1 0 3-16,-1-5 2 0,-1 1 1 0,-3-2-1 16,3 1 0-16,-3-2-3 0,0 2-5 15,0-1-7-15,-8 3 60 0,1 3-152 16,-3 0-88-16,-2-4-250 0</inkml:trace>
  <inkml:trace contextRef="#ctx0" brushRef="#br0" timeOffset="15556.8224">20976 4947 431 0,'6'2'93'0,"5"3"1"0,1-1-66 15,0 5-20-15,3 2-7 0,0 3-1 16,-6 1 1-16,-1 6-1 0,0 1 1 16,-3 7 1-16,1 1 0 0,-1 4 1 15,-1 3-1-15,0 1 1 0,0-4 0 16,2 2 0-16,-2-9 0 0,2-4 0 16,0-5 1-16,-1-2 0 0,0-6 0 0,-1-8 1 15,1 3 0-15,-1-5 0 0,2 0 0 16,1-7-1-16,0-5 0 0,2-5-1 15,1-2 0-15,1-6 0 0,0-4 1 16,1-5-1-16,-3-1 1 0,0-5 1 16,0 3 1-16,-1 0 1 0,-1 0 0 15,2 1-2-15,0 2 1 0,1 2-2 16,-1 2-2-16,2 3 0 0,-1 3-2 16,0 0-1-16,-1 4-3 0,-1 5-1 15,-1 2-5-15,0 6-6 0,-2 4 16 16,-3-1-111-16,-2 4-91 0,4 0-234 15</inkml:trace>
  <inkml:trace contextRef="#ctx0" brushRef="#br0" timeOffset="17590.4191">21756 4984 208 0,'-6'-6'56'0,"-1"2"2"16,-5 1-17-16,3 3-24 0,-4 0-5 16,-2 0-3-16,1 4 0 0,-2 2-1 15,1 1 2-15,-1 4 4 0,-1-1 5 16,-2 4 4-16,1 2 1 0,-2 5 0 16,0 7-2-16,0-1-4 0,0 4-4 15,2 5-4-15,5 3-4 0,2-1-2 0,3-4-1 16,3-3 0-16,5-2-1 0,4-6 2 15,2-6 1-15,4-5 2 0,3-6 2 16,2-6 1-16,2 0-1 0,3-5 0 16,2-7-2-16,-1-5-3 0,2-5-4 15,-2-6-1-15,-1 1-1 0,-2-6 0 16,-3-1 0-16,-1 3 1 0,-2 0 1 16,0-1 1-16,-4 2 1 0,1 2-1 15,-3 6 1-15,1 0-1 0,-2 4 0 16,-2 3 0-16,0 7 0 0,-3 4 0 0,4 4 0 15,-1 0 1-15,-3 2 3 0,5 8 1 16,-1 5 0-16,-1 4 1 0,2 3 1 16,1 9 0-16,-1 2-2 0,3-1-1 15,3 3-3-15,1-8 0 0,1-3 0 16,0 0-1-16,1-10-1 0,1-5 1 16,-1 0 0-16,4-7 0 0,0-2 0 0,-1-2 0 15,1-7 0-15,1 1-1 0,2-4 0 16,1 0 0-16,-5-3-1 0,1-3 1 15,-4-2-1-15,0-4 0 0,-3-7 1 16,-4 1-1-16,2-1-2 0,-5-7-1 16,1-3-3-16,0-5-4 0,1-8-2 15,1 3-1-15,-1-5 0 0,1-5 1 16,-2 2 5-16,0 4 3 0,-1 6 4 16,1 5 5-16,-2 2 3 0,-3 6 0 15,4 6 1-15,-4 7-1 0,0 0 1 0,3 9 0 16,-3 2-1-16,0 6-2 0,-3 0 0 15,3 6-2-15,-3 7 0 0,3 3-2 16,-4 5-1-16,0 5 2 0,0 7 1 16,1 7 4-16,-1 10 1 0,0 8 1 15,-2 17 2-15,3 4-1 0,-1 8 0 16,-1 1-2-16,1 4-2 0,4-4-2 16,0-7-1-16,0-8-1 0,4-5-1 0,2-6 0 15,4-7-1-15,0-8 1 0,3-4 0 16,-1 1-1-16,-3-10 1 0,5 0-1 15,-5-7 1-15,2-3-1 0,0-3 0 16,-2-5 0-16,2-10 0 0,2 0 0 16,0-10-1-16,4-5 0 0,-1-2-2 15,2-3 0-15,0-3-2 0,-2-2 0 16,0-3-2-16,-3 0 0 0,-1-3 0 16,0 0 2-16,-3-3 0 0,1 2 1 0,1-1 1 15,-2 4 2-15,-1 0 1 0,0 4 0 16,-2 3-1-16,-3 3 2 0,-3 0-1 15,4 6 1-15,-4 3 0 0,0 3 0 16,0 1 0-16,0 6 0 0,0 0 0 16,0 4 0-16,4 3 1 0,-1 3 0 15,3 3 1-15,5 0 0 0,-1 4 0 16,6 2 0-16,-1-3 0 0,2-2-1 16,-1 1 0-16,-3-5-1 0,-1-2 0 0,-1-4 0 15,-1 1 0-15,-1-5 0 0,2 0-1 16,2-5 1-16,1 0-1 0,3-4 1 15,0-5-1-15,1 0 0 0,-2-2 0 16,0-5-1-16,-3 0 0 0,3-1 0 16,-5 2 0-16,-2 0 1 0,-1 0-1 15,-5 2 0-15,-3 0 0 0,0 4 1 0,-7 1-1 16,-2 1 1-16,-1 0-1 16,-3 0 0-16,-4 3 1 0,-2 3-1 0,0 2 0 15,-2 4 1-15,3 0 0 0,1 7 0 16,0 5 1-16,3 3 1 0,0 4 2 15,-3 5-1-15,3 5 1 0,0 3 0 16,-1 5 0-16,-1 2-1 0,5 1-1 16,4 3-1-16,7-2 1 0,0 0-1 15,8-7 2-15,5-5 0 0,5 0 0 16,-1-4 1-16,2-6-1 0,0-5 1 0,1 0-2 16,2-6-1-16,0-3 1 0,0-5-2 15,1-5 0-15,3-3-1 0,0-6-1 16,-2-2 0-16,-3-4-1 0,1-4 0 15,-4-3-1-15,-4-2 1 0,-1-2 0 16,-1 0 1-16,-1-2 1 0,3 1 0 16,-2-3 0-16,0 5 0 0,2 0-1 15,0 0-1-15,2-2-1 0,-2 9 1 16,0-2-1-16,1 6 1 0,0 2 2 0,-1 6 0 16,-2-1 1-16,-1 7 1 0,-1 5 0 15,-3 5 1-15,-1 5 2 0,-2 4-1 16,-4 8 1-16,0 6 1 0,0 5-1 15,0 9 1-15,-4 1-1 0,2 1-2 16,2 5 0-16,0-7-1 0,0-1 0 16,0-8 0-16,0-7-1 0,0-6 0 15,2-6 0-15,-2-7 1 0,0-1 0 16,0-6 1-16,0 0-1 0,0-8 1 16,0-1 0-16,0-6-1 0,0-3 0 0,0-5-1 15,0-3 0-15,6 0 0 0,-6-7-1 16,4-4 0-16,0-1-1 0,1-1-3 15,4 1 0-15,-1-1-1 0,6-2 0 16,3 3 0-16,0 6 2 0,2 8 3 16,-1 4 3-16,-1 6 2 0,0 10 1 15,-2 8 2-15,-3 5 0 0,1 9 1 16,-2 8-1-16,-1 5-1 0,0 8 0 16,-2 7-1-16,1-1-1 0,-3-1 0 0,0 1-2 15,1-2-2-15,-2-9 0 0,1-3-1 16,2-9 0-16,0-5 0 0,4-7 0 15,2-6 0-15,-2-4 1 0,5-10-2 16,-2 0-2-16,4-1-4 0,-1-7-1 16,0-2-2-16,0 0-4 0,0-3-1 15,-1 0-1-15,-1-3-1 0,-4-6 0 16,0 2-1-16,-2-4 2 0,-1-1 0 16,1-3 1-16,0-2 2 0,6 0 3 0,-1-4 2 15,2 1 3-15,1-3 1 0,-1 1 4 16,1 4 4-16,-3 5 5 0,-2 8 6 15,1 7 1-15,-3 7 3 0,-1 7 2 16,0 7 1-16,-3 15-1 0,1 3-2 16,-3 12-3-16,0 7 0 0,-2 10 0 15,-3 6-2-15,6 2 0 0,-3 2-2 16,-3 3-2-16,5-1-1 0,-5-2-1 16,5-2-2-16,-5-5-2 0,3-3-2 0,-3-7 0 15,0-6-1-15,0-12 0 0,0-4 0 16,0-8 1-16,0-5 0 0,0-5-5 15,0-7-7-15,-4-5-7 0,-3-5-8 16,-1-3-101-16,-1-7-101 0,-4-8-245 16</inkml:trace>
  <inkml:trace contextRef="#ctx0" brushRef="#br0" timeOffset="17738.8728">23655 4778 345 0,'-5'3'98'0,"5"3"4"0,7 3 2 15,3 4-72-15,9 0-12 0,7-1-5 16,6 1-2-16,7-4-4 0,7-3-7 16,7-3-4-16,5-6-8 0,-2-6 3 15,-3-2-99-15,-6-7-89 0,-5-4-225 16</inkml:trace>
  <inkml:trace contextRef="#ctx0" brushRef="#br0" timeOffset="18468.6601">24422 5214 253 0,'0'0'51'0,"0"0"1"0,0-4-40 16,0 4-13-16,0-5 3 0,0 1 8 16,-5-1 7-16,3 1 5 0,-1 0 4 15,0 0 0-15,-2 4 1 0,-1-4-3 16,1 4-6-16,-2 0-4 0,-1 5-1 15,0 2 0-15,-1-3 1 0,1 4 3 16,-1-2 1-16,5 2 2 0,0-2 1 16,4 1 0-16,0 2-3 0,0 2-2 15,7-2-4-15,2 0-1 0,0 2-3 0,1-3-2 16,-1-1-2-16,2-4-1 0,-4-3-1 16,2 0 1-16,-2-2 0 0,-4-6 0 15,-3-3 0-15,0 0 0 0,0-4-1 16,-7 2-1-16,-5 1-1 0,-4 0-1 15,-3 7-2-15,-1 1-3 0,-2 4-4 16,-1 0 162-16,2 4-265 0,5-4-114 16,2 0-353-16</inkml:trace>
  <inkml:trace contextRef="#ctx0" brushRef="#br0" timeOffset="18987.0124">24201 3798 412 0,'4'12'88'0,"0"-2"0"16,0 6-64-16,-1 5-21 0,3 4 1 0,-1 5 4 15,-1 1 2-15,-4 5 2 0,3 5 3 16,-3 5 1-16,7 1 2 16,-4 1-1-16,0 7-2 0,0 2-1 0,0-3-2 15,5 1-1-15,-2 0-2 0,-1 0-3 16,2 2 0-16,-2 1-3 0,-1 2 0 15,-2 1-1-15,-2-3-1 0,0-1 1 0,0-4-3 16,-2-7-2-16,2-7-4 16,4-7-5-16,1-6 190 0,2-8-292 0,7-8-121 15,0-10-370-15</inkml:trace>
  <inkml:trace contextRef="#ctx0" brushRef="#br0" timeOffset="21135.9469">19931 4930 282 0,'-5'0'67'0,"-1"0"1"0,-5-2-29 0,1 2-19 15,-1-7-1-15,-2 3 3 16,3-2 2-16,-2 0-2 0,3 1-1 0,-2 1-5 16,-2-1-4-16,-3 2-6 0,-3 3-5 15,-6-6-3-15,-4 4 0 0,-1-1 18 16,2-5-105-16,3-5-78 0,4-5-208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20:08:59.6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16321 9258 233 0,'0'0'64'0,"0"3"1"0,0-3-14 16,-4 0-25-16,1 2-15 0,-1-2-5 0,0 0 0 15,-3 7 1-15,1-7 2 0,-3 5 2 16,1-1 2-16,-3 3 1 15,-2-3 1-15,-2 4-1 0,-3 0-1 0,-1 0 0 16,-3 1-2-16,-4-2-1 0,-1 2-2 16,-1 1-2-16,-1-2-1 0,-4 0-1 15,-2 0-2-15,-4-3-1 0,1 3 0 16,-6-2-1-16,1 1 0 0,-4-3 1 16,0 1 0-16,-2-1 0 0,3-4 1 15,-5 0 0-15,-1 0 1 0,-1 0 0 16,-1-6 0-16,0 6 0 0,-2 0 0 15,-3-3-1-15,-1 0-1 0,3 3 0 0,-2-5-1 16,0-2 0-16,0-2 0 0,1-2 2 16,4-1 1-16,2 0 2 0,-2-4 2 15,1 0 1-15,0 0 1 0,1-3 0 16,-2-4-1-16,-3 3-1 0,1-2-3 0,-1 1-1 16,-2 3-1-16,-1 2-1 0,-1 2-1 15,-2 0 0-15,1 3 0 16,-3 0 1-16,1 1-1 0,0-4 1 15,2 7 1-15,1 0 0 0,-1 2 0 0,2 5 1 16,3 7 0-16,0 0 0 0,3 1 0 16,-1 0-2-16,1 4 1 0,2 0-2 15,-1 5 1-15,0 0-1 0,0 3 0 16,2 1 0-16,0 0 1 0,-1-1-1 16,0-3 0-16,2 2 1 0,0-3 0 15,2 1 0-15,-4-2 1 0,-2 0 0 16,1 1 1-16,1 1-1 0,-3-1 0 15,-1-3 0-15,2 2-1 0,-1-3 0 0,1 1 0 16,-1-2 0-16,3 0-1 0,-2-4 0 16,1-1 1-16,0-1-1 0,0-5 1 15,0 3 0-15,0-3 0 0,0 3 1 16,2-3 1-16,-4 0 0 0,0-4 1 16,1-3 0-16,0 1 2 0,0-5 0 0,-1-2 0 15,1 1-1-15,1 0 0 0,-1 2-2 16,-1 1 0-16,-1-3-2 0,-1 1 0 15,1 1-1-15,-1-5 0 0,-3-1 0 16,-1-1 0-16,1-1 0 0,0-1 0 16,-4 1 0-16,0-3 0 0,-3 3 1 15,-5-4-1-15,1 3 1 0,0 2-1 16,-1 0 1-16,-1-1-1 0,1 4 1 16,-2-1-1-16,2 2 0 0,-1-1 0 0,0 4 0 15,-1 0-1-15,-3 1 1 0,1 4 0 16,-1-1 0-16,-2 6 0 0,-1 0-1 15,1 0 0-15,-4 9 0 0,4 0 0 16,-3 0 0-16,3 2 0 0,2 5 0 16,-2 0 1-16,2 5 0 0,3 2 1 15,0 2 0-15,1 1 0 0,0 5 0 16,-1 0 1-16,2 1-1 0,0 1 0 0,-2-2 0 16,1-2 1-16,0 2 0 0,0 1 3 15,1-2 1-15,0-1 1 0,-2 3 1 16,2-1 0-16,0-2 0 0,0-4 0 15,-1 0-3-15,0-2 0 0,0-2-1 16,-1-2-1-16,0 0-1 0,0-5 0 16,0-5-1-16,1 0 0 0,0-6 0 15,-1-3 0-15,3-3-1 0,0-6 1 16,-1 1 1-16,3-2 0 0,0-2 0 16,2-3 0-16,3 1 0 0,-1-3 1 0,5 3-2 15,-3-4 0-15,5 1-1 0,-2-1 1 16,1-3-1-16,-2 2 0 0,1 1 0 15,1-3 0-15,-1 0 0 0,-3 1 0 16,1 1-1-16,-1 4 1 0,1-3 0 16,-3 2 0-16,2 3 0 0,-2 2 0 15,6 2 1-15,-2 0 0 0,2 2 1 16,-1 4 1-16,2 3 0 0,-2 0 0 0,4 0-1 16,-2 8 1-16,0 5-1 0,1-1-2 15,-2 5 1-15,1 2-1 0,-1 5 1 16,-2 3 3-16,2 4 1 0,0 4 2 15,-1 7 0-15,-1 2 0 0,0 4 1 16,1 2-1-16,-2-2-3 0,-1-5-1 16,-2 2-1-16,1-6-1 0,0-3-1 15,0 1 1-15,-5-8-1 0,3 0 0 16,1-2 1-16,-4-7-1 0,6-3 1 16,-4-4 0-16,3-5 1 0,0-2-1 15,2-2 0-15,-2-4-1 0,2-6 1 0,-6 1-1 16,3-8 0-16,1-1 0 0,-2-5 1 15,2-5-1-15,-2-3 0 0,4 0 0 16,-2-2 1-16,3-3-1 0,3 0 0 16,2-4 1-16,2 0-1 0,4 2 0 15,7-3 0-15,1 0 1 0,-1 1-1 16,4-1 0-16,-1 3 0 0,-1-1 0 0,3 1-1 16,-1 3 1-16,1 2 0 0,-1 0 0 15,2 5 0-15,2 1 0 0,-1 5 0 16,-1 2 0-16,0 2 0 0,1 3 0 15,-1 1 0-15,-2-1 0 0,-3 5 0 16,4 3 0-16,-3-2 0 0,2 5 0 16,-3-2 0-16,0 2 0 0,-1 0 0 15,2 4 0-15,-3-4 0 0,-5 0 0 16,-1 0 0-16,4 0 0 0,-4-4 0 16,-2 2 0-16,3-4 0 0,3 2 0 15,-6 0-1-15,2 1 1 0,2-3 0 0,-1 1 0 16,-3-2 0-16,-4-3 0 0,-1-1 0 15,-3-3 0-15,-6 0 0 0,-2-4 0 16,11 3 0-16,11-1 0 0,8-1 0 16,8-1 0-16,9 0-1 0,16 7 1 15,5 2 0-15,0 2 0 0,0 7-1 16,0 7 0-16,0-7-3 0</inkml:trace>
  <inkml:trace contextRef="#ctx0" brushRef="#br0" timeOffset="3382.7481">16251 9311 208 0,'0'0'61'0,"0"0"0"15,0 0-9-15,0 0-25 16,0 0-14-16,0 0-7 0,0 0-2 16,0 0-1-16,0 0-1 0,0 0 0 0,0 0-1 15,0 0 2-15,7 0 0 0,-3-3 2 16,4-2 0-16,0 0 2 0,3-4 2 16,-1 1 2-16,1-3 1 0,3 2 1 15,-1-1 0-15,3 0 0 0,-1 0-1 16,3 1-1-16,1 1-2 0,3-1-2 15,3 0-1-15,-3 3-2 0,1-1-2 0,5 0 0 16,-2-2-1-16,3 2-1 16,-2 0 1-16,3-1-1 0,1-1 1 0,4 1 1 15,1-2 0-15,4-2 2 0,3-2 2 16,3 2 0-16,2 0 2 0,1 0-1 16,-2 0 2-16,5 1 0 0,-3 2 0 15,1-1 1-15,-4 0-1 0,1 2 1 16,-4 0 0-16,4 4-1 0,-3 4 0 15,-1 0-1-15,-3 2 0 0,-2 6-1 16,3 2-1-16,-2-3-1 0,-1 2 0 16,-2 1-2-16,3-3 0 0,1 2-1 15,5 1 1-15,-2 2 0 0,3 1 0 0,-4 3 2 16,-1-2 1-16,-1 4 0 0,2 0 0 16,-5-1 1-16,-1-3 0 0,-2 3-1 15,4 0 0-15,2 0 0 0,-2-3-1 16,3 0 0-16,1 1-1 0,4 2-1 15,7-3 0-15,-1-2-1 0,2-1-1 16,3-2 0-16,4-5 0 0,0-4-1 0,2-4 1 16,-2-3 0-16,2-3 1 0,3-4-1 15,-5-1 0-15,-5-2 0 0,3-1 0 16,4 0 0-16,-4-3 1 0,2 0 1 16,0 3 0-16,4-1 0 0,5-2 0 15,-1 3-1-15,-6 2 1 0,1-3-2 16,0 1 1-16,5 2-2 0,0 0 0 15,2-1 0-15,1 3 0 0,0-2 0 16,3 4 0-16,0-2 1 0,0 4 0 16,-2 0-1-16,-2 6 1 0,-2 0 0 15,0 4 0-15,-3 0 0 0,-3 0 1 0,2 6 0 16,-3 0-1-16,1 5 1 0,1 1 0 16,0 3-1-16,4-1 0 0,-2 4 0 15,-1 1-1-15,4-1 0 0,-1 2 0 16,0-1 0-16,1 2 0 0,-1 3 1 0,-2-1 0 15,3-3 0-15,-1 5 1 0,-1-4 0 16,1 4 1-16,0-4 0 0,2 1-1 16,3 0 0-16,0-3-1 0,2-3 1 15,2 0-1-15,3-2 0 0,2-5 0 16,-1-2 0-16,3-2 0 0,0-1 0 16,-3-4 0-16,3 0-1 0,-2-4 0 15,1-1 0-15,0 1 0 0,-1-2 0 16,-2-1 1-16,2 2 1 0,-2-4 1 15,0 1 1-15,1-3 0 0,0 2-1 16,2-1 1-16,-1-2-2 0,0-1-1 16,2-1-1-16,3-3-1 0,3 4 0 0,-2-4 1 15,-1-1-1-15,3 1 1 0,1 2-1 16,-3 1 1-16,2-2-1 0,-3 3 1 16,-3 2-1-16,-4 1 1 0,-1 2-1 15,-1-1 1-15,-2 6-1 0,-4-3 1 16,1 6 0-16,0 0-1 0,-1 9 1 0,1 0 0 15,-4 1 0-15,0 5 0 0,-1 6-1 16,-1 0 1-16,-2 6-1 0,-1 2 1 16,-3 0 0-16,1 5 0 0,-1-1-1 15,0 3 1-15,0-3 0 0,3 2 0 16,-1-1 0-16,2 1 1 0,-1-3-1 16,4-4 0-16,1-4 0 0,3-4 1 15,1-5-1-15,0-2 0 0,1-5 0 16,0 1 0-16,2-4-1 0,1-2 0 15,0-3-2-15,0 0-1 0,1 0-1 0,-1-7 0 16,-1-3 0-16,-2 0-1 0,-1-6 2 16,-2-6 1-16,-3-3 1 0,0-4 1 15,-2-4 0-15,4-4 1 0,-2-3 0 16,0 2-1-16,-1-1 0 0,7-1 0 16,-2 2-1-16,-1 4 1 0,-2 0 0 15,-1 7 1-15,-1 4 0 0,-2 1 2 16,-3 7 1-16,2 2 0 0,-4 4 0 0,-1 0 1 15,-4 2-1-15,0 7-1 0,-2 0 0 16,-1 4-1-16,-1 2 0 0,0 3 0 16,4 0-1-16,-3 1 0 0,1 2 1 15,-3 5 0-15,-3 4 1 0,-1 4 1 16,0 3 0-16,-3-1 1 0,-3 1-1 16,6-4 1-16,-1-6-2 0,8-1 0 15,-2-5 0-15,-6-1-2 0,6-5 1 16,1-2-1-16,-2-4 0 0,3 0 0 15,-3 0 1-15,5-7-2 0,8 1 1 0,-2-2 0 16,1-2-1-16,1-1 0 0,-1-2 1 16,5-2-1-16,-7-4 0 0,1-4 0 15,4-2 1-15,-2-1-1 0,-1-2 1 16,-4 3 0-16,-1-2 0 0,8-2-1 16,-4-1 1-16,1 3 0 0,4 1-1 15,2 5 0-15,1 0-1 0,0 4 0 16,1 2 0-16,0 6-1 0,-3 4 0 0,-5-1 1 15,5 6 0-15,-7 0 1 0,-3 0 1 16,-3 7 0-16,-3-3 1 0,-3 4-1 16,-4 2 0-16,-2 1 0 0,5 2 0 15,-6 1-1-15,0 3-1 0,4 2-1 16,-3-2-1-16,2-2 0 0,-2 1 0 16,-3-3 0-16,4 0 0 0,4-6 1 15,-5-2 1-15,3 1 0 0,-2-3 1 16,6-3 0-16,-8 0 0 0,-8 0 1 15,5-7-1-15,-2 3 1 0,-8-3 0 16,3 0 0-16,-9-1 1 0,6 1-1 16,0 0 0-16,-3-2 0 0,-5 3 1 0,0 1-1 15,-1-4 0-15,-1 1 0 0,-1-2 0 16,-1-1 0-16,-5-3 0 0,7 2 0 16,3 2 0-16,2 0 0 0,2 1 0 15,0 0 1-15,4 8-1 0,3 1 0 16,-5 0 0-16,0 0 0 0,-2 0 0 0,0 1 0 15,-4 5 0-15,-1-3-3 16,1-1-3-16,0 3-5 0,0-5-3 0,-4 3-2 16,-2-3-6-16,-2 4 69 0,-4-4-170 15,-4-7-101-15,-2-3-285 0</inkml:trace>
  <inkml:trace contextRef="#ctx0" brushRef="#br0" timeOffset="25986.6792">4093 1576 426 0,'-10'-13'98'16,"0"0"1"-16,-1-3-69 0,0 1-13 15,-1-1-3-15,-2-3-2 0,-3 0-4 16,-1-1-2-16,-4 1 0 0,-4 0 1 15,-1 2 0-15,-6 3 1 0,-3 2 0 16,-3 2-1-16,-3 1-1 0,-5 5-1 0,-1 4-2 16,-1 0-1-16,-5 4 0 15,-2 2-1-15,-3 4 0 0,1 0 2 0,-1 2 2 16,4 7 0-16,1-2 1 0,5 4 0 16,4 2 1-16,5 5-1 0,-2 2-2 15,4 7-1-15,-2 2-1 0,0 7 0 16,2 6-1-16,1 3 1 0,-1 4-1 15,-1 7 1-15,4-3 0 0,2 3 0 0,5 3 0 16,3 3-1-16,4 2-1 0,2 0 1 16,5 0 1-16,6-2 0 0,3-2 2 15,5-7 1-15,11-5 1 0,2-5 1 16,7-1 0-16,4-3 0 0,9 0-2 16,1-2-1-16,3-2-2 0,1-5-1 15,6 3-2-15,0-10 0 0,0 1 0 16,4-7 0-16,-4-3-1 0,5-4 1 15,-4-1-1-15,3-4 0 0,0-3 0 16,1-7-1-16,0-5 1 0,-2-5 0 0,3-8 0 16,-2-9 1-16,-2-1 0 0,-3-5 1 15,-4 1 0-15,-5-1 1 0,-4 3 0 16,-3 1-1-16,-8 3 0 0,-3-4 1 16,-6 2-1-16,-1-1 1 0,-9-3-1 15,0 3-1-15,-7-3-2 0,-2 1 1 16,-4 3-2-16,-2 3 1 0,-3-4-1 0,-1 4 1 15,-4 3 1-15,2 1 1 0,-3 0 1 16,-4 2 0-16,1 2 1 16,-4 3-1-16,-3 0 0 0,3 5 0 0,1 0 1 15,-2 4-1-15,3 0 0 0,3 0 0 16,2 8 0-16,2-1 0 0,4 3 0 16,-1-2 0-16,6 2 0 0,0-1 0 15,6 1 1-15,0-1-1 0,3-1 1 16,4-2 1-16,0 2 0 0,8-1 0 15,0 0 1-15,3 0 1 0,4 0-1 16,5 1 1-16,3 1-1 0,3-2 0 0,7 1 0 16,2-2-2-16,3 2 1 15,0-3-1-15,3 0-1 0,0-5 1 0,-3 0-1 16,1-3 0-16,-2-4 0 0,1-1 0 16,-2-1 0-16,-1-2 0 0,-5-2 1 15,0-1-1-15,-4 2 1 0,-3 1-1 16,-4 1 1-16,-6 0 0 0,-1 3 0 15,0 0-1-15,-4 4 0 0,1-2 0 16,-3 5 1-16,-1-5-1 0,-1 5 0 16,0 0 0-16,-4-4-1 0,0 4 2 0,0 0 0 15,0 0 1-15,0 5 0 0,-7-1 0 16,2 3 0-16,-1 5 1 0,-4 2-1 16,-1 2 0-16,-1 2-1 0,-3 6-1 15,3-3 1-15,-1 8-1 0,0-1 1 0,2 2 1 16,2 2 0-16,4 1 1 15,0-1 2-15,5-1 2 0,0-3 1 0,0 0 1 16,6 0 0-16,-2-4-1 0,2 2 0 16,-1-4-2-16,2 0-2 0,-1 1-1 15,0-8-2-15,2-1-1 0,-3-4-3 16,-1-3-4-16,-4-7-6 0,4 0-8 16,-4-7-7-16,0-5-7 0,-4-3-5 15,4-1-2-15,0-7 2 0,0 2 5 16,4 0 7-16,1 1 7 0,3 2 5 15,3 3 2-15,2 5 6 0,1 1-49 0,2 2-36 16,2 2-68-16,0-2-160 0</inkml:trace>
  <inkml:trace contextRef="#ctx0" brushRef="#br0" timeOffset="26386.1954">4342 2875 339 0,'15'-14'86'16,"-1"2"3"-16,-6 2-43 0,0 0-18 0,-5 3-3 15,-3 0-3-15,0 2-5 0,0 0-4 16,-10 1-3-16,3 4-2 0,-3 0-3 16,-1 0-2-16,-3 5 0 0,1 3 0 15,-1 2 1-15,2 1 0 0,-1 5 1 16,1 0 2-16,3 2 1 0,0 3 1 16,5 1 0-16,0 4 2 0,4 1 0 15,7 0 1-15,4 3-2 0,5-3 2 16,3-3 0-16,5-3 0 0,5-3 0 15,-2-3-1-15,3-7-1 0,-3-5 0 0,1-3-2 16,-1-7-3-16,-1-4-1 0,-2-7-2 16,-4-3 0-16,0-6-1 0,-2-3 0 15,-6-5 0-15,-4-5 0 0,-8 1-1 16,0-2 1-16,-9-1 1 0,-5 4 0 16,-4 4-1-16,-5 2 1 0,-5 8 0 15,-1 8-1-15,-4 3 0 0,1 5-2 16,0 8 0-16,2 0-2 0,1 7 0 0,4 4-2 15,6 1-2-15,2 2-2 16,6 2-2-16,2 2-4 0,1 0-4 0,5-1-4 16,3 3 159-16,0 0-258 0,5 0-115 15,3-2-346-15</inkml:trace>
  <inkml:trace contextRef="#ctx0" brushRef="#br0" timeOffset="26835.2571">4862 2786 413 0,'0'5'97'0,"-7"4"1"0,2 1-55 0,-1 2-29 16,0 3-4-16,2 1-3 0,1 3-3 15,0 3-3-15,3-2 1 0,0 2 3 16,0 2 2-16,5-3 2 0,-1 0 3 16,3 0 3-16,1-4 2 0,0-1 0 15,3-4-1-15,3-3-1 0,0-5 0 16,5-4-1-16,2 0-2 0,1-2-2 16,3-7-1-16,3-1-1 0,0-4-2 15,-1-2-1-15,1-4-2 0,-4 1-1 16,-2-5 0-16,-5 2 1 0,-4-4 1 15,-4 5 2-15,-3-2-1 0,-6 0 2 16,0 2-1-16,-3-2 0 0,-6 4-1 0,-2-2-2 16,-6 1-1-16,-1 1-1 0,-4 0-1 15,-3 5-1-15,-4-1 1 0,-2 2-1 16,-4 5-1-16,2 8 0 0,-2 4 0 16,-1 8 1-16,1 9 0 0,2 9 0 15,5 10 1-15,3 6 2 0,2 2-6 16,6 5-7-16,6-2-7 0,7-2 157 0,4-3-271 15,9-7-130-15,4-4-377 0</inkml:trace>
  <inkml:trace contextRef="#ctx0" brushRef="#br0" timeOffset="27569.8772">5773 2810 422 0,'-7'-14'104'0,"0"3"1"0,-3-1-50 15,-1 3-35-15,1 2-6 0,-1 1-4 16,-2 2-6-16,-2 4-4 0,-2-4 0 16,0 4 0-16,-2 4 1 0,-4-1 1 15,0 4 3-15,-1 3 2 0,-2 5 2 16,-2 3 2-16,2 4 1 0,-1 2 1 15,4 5 0-15,0 1-3 0,5 3-1 0,6 1-2 16,6 2-2-16,6-1-2 0,4 3-1 16,5-3-1-16,6-2 0 0,2-3 0 15,4-5 0-15,3-5 0 0,1-8 2 16,-1-7 0-16,3-7 0 0,0-10 1 16,1-9-1-16,-2-7 0 0,1-8-1 0,-1-9-1 15,-3-6-1-15,4-7 0 0,-2-11 0 16,0-1 1-16,-1-5-2 0,-3-7 1 15,1-5-1-15,0-6-1 0,-7-3-3 16,-3 2-1-16,-4 1-1 0,1-4-1 16,-5 1 0-16,-4 9 2 0,0 2 3 15,0 12 3-15,0 3 2 0,0 7 2 16,-3 14 2-16,3 8 1 0,-3 9 1 16,3 11-3-16,0 7 0 0,0 9-2 15,0 10 0-15,0 9-1 0,0 13 0 16,-3 14 0-16,-3 13 2 0,1 19 3 0,-2 11 2 15,-3 22 2-15,-2 16 0 0,3 11-1 16,-1 9-1-16,6 3-3 0,4-6-2 16,0-10-1-16,15-17 0 0,6-16 1 15,3-20 2-15,6-14-1 0,3-16 1 16,-5-9 0-16,0-5-4 0,-4-6-6 16,-4-8-8-16,-3-7-9 0,-2-11-4 0,-1-5 177 15,-5-13-293-15,0-6-131 16,0-5-384-16</inkml:trace>
  <inkml:trace contextRef="#ctx0" brushRef="#br0" timeOffset="28655.8591">3375 12241 542 0,'10'62'127'0,"-2"3"2"0,2-8-85 16,-1 3-16-16,1-2-6 0,0-3-4 15,0-6-4-15,-2-4-4 0,1-11-3 16,-2-8-2-16,0-6-2 0,-3-6-1 16,-2-4-3-16,-2-6-4 0,3-4-4 15,-3 0-6-15,0-9-8 0,0-6-30 0,0-9-83 16,0-7-99-16,0-7-239 0</inkml:trace>
  <inkml:trace contextRef="#ctx0" brushRef="#br0" timeOffset="29308.0204">3116 11869 567 0,'-4'-14'128'15,"4"-2"1"-15,0-4-87 0,4-2-25 16,7-2-9-16,1-1-4 0,6 0-4 16,3-4-4-16,8-2 1 0,6 2-2 15,5-3 1-15,9 3 2 0,6 0 3 16,6 2 2-16,6 1 3 0,5 4 4 16,2 5 3-16,4 9 4 0,2 6-1 15,1 4 0-15,-7 14-1 0,0 7-2 0,-6 11-4 16,-9 5-3-16,-9 6-3 0,-9 6-1 15,-9 0-2-15,-10 2 0 0,-11-1 0 16,-11-2-1-16,-10-4 0 0,-8-1-1 16,-9-3 0-16,-7 2 0 0,-10-3-1 15,-3-2 0-15,-6-2-1 0,-3-1 1 16,-3-5 0-16,1-1 1 0,-2-3 1 0,6-5 1 16,4 0 1-16,6-6 1 0,7-3 1 15,5-2 0-15,10-2 0 0,5-8-1 16,8-1-2-16,9-1-2 0,0-8 0 15,12-2-1-15,4-2-1 0,6-3 1 16,7-2 0-16,7-1 2 0,7 2 1 16,6-1 0-16,6 5 0 0,5 4 1 15,7 2 0-15,-1 7 1 0,4 7 0 16,-1 7 1-16,3 7-1 0,-2 2 2 0,-5 6 0 16,-2 4 0-16,-5 1 0 0,-7 1 0 15,-11-1-1-15,-7 0 1 0,-11-1-2 16,-6 1 0-16,-9 2 1 0,-7-2 1 15,-10-2-1-15,-8-3 1 0,-13-4-1 16,-9-2 0-16,-9-3-1 0,-10-6-2 0,-8-1 0 16,-6-3 1-16,-2 0 4 15,-2-2 5-15,1-2 3 0,2-1 1 0,4 0 0 16,5 0 1-16,5-5-7 0,9 0-9 16,7-6-13-16,5-3-18 0,5 0-6 15,3-5-124-15,4-3-125 0,2-3-299 16</inkml:trace>
  <inkml:trace contextRef="#ctx0" brushRef="#br0" timeOffset="30771.5523">5120 12846 552 0,'0'0'126'0,"6"0"-1"0,-2-8-83 16,4-3-23-16,0-8-12 0,3-8-6 0,-2-6-5 15,1-11-1-15,-1-6-1 0,0-8 1 16,-3-7 1-16,0-8 4 0,0-6 4 16,1-7 1-16,0-4 2 0,2-1 0 15,-1-4-2-15,3 1 1 0,0 5 1 16,2 8 0-16,1 6 1 0,-1 12 3 15,-1 6 1-15,-1 10 1 0,2 12-1 16,-4 4-1-16,0 10-3 0,-2 8-2 0,3 3-2 16,-2 10-2-16,3 0-2 15,0 8 0-15,2 7 0 0,2 14 0 0,2 9 1 16,2 15 1-16,1 8 1 0,1 14 1 16,3 9-1-16,4 8 0 0,-1 6 0 15,2 6-3-15,2 3-2 0,0 2 0 16,2 1-1-16,0-6 0 0,-1-5 0 0,-3-12 1 15,1-9 0-15,-6-11 2 16,-1-13-2-16,-2-9-2 0,-3-13-2 0,-6-6-2 16,0-7-5-16,-1-10-7 0,-3-9-5 15,-3 0 6-15,-5-17-118 0,0-3-105 16,-8-5-267-16</inkml:trace>
  <inkml:trace contextRef="#ctx0" brushRef="#br0" timeOffset="31024.2413">5105 12351 637 0,'8'4'147'15,"9"-4"0"-15,6 5-93 0,9-5-29 16,9 0-15-16,9 0-2 0,3 0-4 15,5-7-4-15,3 3-3 0,-1-3-3 0,-5 2-4 16,-3-1-4-16,-7 1-3 16,-6 1-3-16,-4 1-3 0,-4 3-1 0,-6-4-3 15,0 4-1-15,-5 0 23 0,-3 0-125 16,-1-3-101-16,-4 3-263 0</inkml:trace>
  <inkml:trace contextRef="#ctx0" brushRef="#br0" timeOffset="31320.1531">6307 11477 657 0,'7'29'146'0,"2"6"2"15,2 11-101-15,3 12-30 0,2 9-8 16,-1 12-3-16,-3 2-2 0,0 4-3 16,1 3-2-16,-4-4-3 0,0-3-3 0,-2-7-3 15,2-7 0-15,0-9-1 0,-1-9-1 16,2-12-1-16,-2-7 1 0,1-10 0 16,-5-5-4-16,2-6-1 0,-1-9-5 15,-1-7-4-15,-4-6 129 0,0-4-235 16,0-1-115-16,-4-8-339 0</inkml:trace>
  <inkml:trace contextRef="#ctx0" brushRef="#br0" timeOffset="31755.486">6088 11680 505 0,'24'-22'116'0,"7"-2"1"0,5-5-78 0,8 1-19 15,10 3-7-15,5 0-4 16,8 5-3-16,1-1-1 0,5 4 0 15,2 10-1-15,2 7 0 0,0 7 0 0,1 12 1 16,-1 8-1-16,-1 13-2 0,-3 7 0 16,-7 9-2-16,-2 9 0 0,-8 3 0 15,-9 9-2-15,-5 2 1 0,-11 1 3 16,-4 1 6-16,-11-4 4 0,-9-4 2 16,-10-7 1-16,-8-1 1 0,-11-9-1 15,-11-7-3-15,-9-3-6 0,-8-5-3 0,-6-6-2 16,-7-2-1-16,-5-9 0 15,-1-3 1-15,2-7-1 0,-1-3-1 0,2-6-3 16,6-5-5-16,4 0-5 0,4-8-7 16,6 0 9-16,3-5-125 0,4-5-109 15,2-1-272-15</inkml:trace>
  <inkml:trace contextRef="#ctx0" brushRef="#br0" timeOffset="33103.5932">3309 15328 418 0,'0'0'100'0,"0"-6"2"0,0-2-58 0,0 2-19 15,-6-3-6-15,2-1-6 0,2-4-2 16,-2 0-3-16,-2-1-2 15,-1 1-2-15,0-1 0 0,-1 2 0 0,0-2-1 16,-1 3 0-16,-1 1 0 0,-2-1 0 16,2 4 0-16,-2 0-1 0,0 1 0 15,1 4 0-15,-1 3 0 0,2 0-1 16,0 4 1-16,1 2-1 0,2 2 0 16,-2 3 0-16,1 2 0 0,3 3-1 15,0 2-1-15,2 6-1 0,3 1 0 0,-4 4-1 16,4 1 0-16,4-2 0 0,1 3-1 15,0 1 0-15,3-4 1 0,2 1 0 16,0-2-1-16,0-3 1 0,5-1 0 16,0-3 0-16,-1-3 1 0,1-5 1 15,2-7 1-15,3-5 1 0,-1-5-1 16,0-7-3-16,-1-5-4 0,-1-7-5 16,-2-2-5-16,1-1-3 0,-4-4-3 15,-3 0 1-15,2 2 4 0,-6-2 5 16,2 4 7-16,-1 3 7 0,-6 2 6 0,4 4 4 15,-4 1 3-15,0 6 1 0,0 2 2 16,0 1-2-16,0 2 0 0,0 3-4 16,0 3-1-16,0 0-2 0,0 3-2 15,4 8-2-15,1 1-1 0,2 6-1 16,-2 4 0-16,4 4 1 0,0 0 0 16,2 3 0-16,1 0 1 0,0-2 0 0,-2-1-1 15,4-3 0-15,-1-3 0 16,2-3-2-16,-4-2-2 0,-1-8-1 0,3-3-2 15,-3-4-4-15,0-5-103 0,-6-4-91 16,-1-5-242-16</inkml:trace>
  <inkml:trace contextRef="#ctx0" brushRef="#br0" timeOffset="33687.718">3782 15024 416 0,'0'0'92'0,"5"0"-1"0,-5 0-66 15,0 0-16-15,3 0-5 0,-3 0-3 0,0 0-1 16,0 0-1-16,-3 0 1 0,-2 0 0 15,1 2 1-15,-1 4 4 0,-2 0 4 16,-1 1 3-16,0 4 3 0,0 0 1 16,-2 4 2-16,0 0 1 0,1-2-3 15,0 2-3-15,2 0-3 0,1 2-2 16,3-8-3-16,3 0-3 0,0 0-2 16,6-4-2-16,-1 1-1 0,4-2 0 0,0 0-1 15,3 1 1-15,2-2 1 0,2 3 0 16,2-1 2-16,-1 1 0 0,1 1 1 15,-3 2 1-15,2 1 0 0,-3 1 0 16,-5 3 0-16,-1 0 0 0,-4 6 0 16,-4 0-1-16,0 4-1 0,-8 2-2 15,0 3-2-15,-5-2-1 0,-3 2-3 16,-1 0-2-16,0-2-2 0,1-2-3 0,2-6-3 16,-1 0 23-16,5-7-112 0,3-4-83 15,1-5-225-15</inkml:trace>
  <inkml:trace contextRef="#ctx0" brushRef="#br0" timeOffset="34352.5346">4044 14999 345 0,'0'-4'83'0,"3"4"2"0,-3-6-48 15,0 3-17-15,4 3-7 0,-4-6-4 16,0 4-2-16,0 2 1 0,0-4 2 16,0 4 1-16,-4 0 0 0,1 4 1 15,0 0-1-15,-3 3-1 0,-1 0-3 16,3 4-3-16,-7 0-2 0,4 0 0 16,-1 2-1-16,3-1-1 0,2 0-1 0,-1-2 0 15,4-1-1-15,0-1 1 0,0-2-1 16,3-1 1-16,-1-1 0 0,5 0 2 15,3-4 0-15,0 0 1 0,3 0 0 16,3-4 1-16,2-1-1 0,3-2 1 16,1 1-1-16,-3 3 0 0,4 3 1 15,-3 0 1-15,-3 3 0 0,-4 3 0 16,-2 3 0-16,-2 5-1 0,-3 5-1 0,-6 0-2 16,-4 2-1-16,-4 4-1 15,-3 1 0-15,-4 1 0 0,-1 0 0 0,-3-1 1 16,1 1 0-16,2-3 0 0,1-1-2 15,2-2-5-15,2-1 3 0,1-3-96 16,3-1-85-16,0-6-220 0</inkml:trace>
  <inkml:trace contextRef="#ctx0" brushRef="#br0" timeOffset="34850.6249">4391 15015 452 0,'0'0'101'0,"0"0"0"0,3 0-69 16,2 0-21-16,1 0-9 0,0 0-6 0,1 4-3 15,0 2-3-15,-2 2-1 0,3 3 0 16,0 6 1-16,-2 3 3 0,2-1 4 15,-1 5 4-15,5 1 3 0,-3 1 1 16,1-2 2-16,1 1 1 0,0-3 0 16,0-1-1-16,2-2 0 0,-1-3 5 15,3-4 2-15,0-4 2 0,2-4 3 0,1-8 0 16,0-4 2-16,0-4-3 0,2-7-4 16,-1-3-5-16,-2-6-6 0,-1-1-5 15,-3 0-5-15,-1-5-3 0,-3 1-4 16,-5 1-3-16,0-1-2 0,-4 1-1 15,0 1-2-15,0 2 40 0,-5 3-127 16,1 5-86-16,-1 5-236 0</inkml:trace>
  <inkml:trace contextRef="#ctx0" brushRef="#br0" timeOffset="35984.6285">4889 14928 383 0,'0'0'101'0,"3"0"1"15,-3 0-30-15,0 4-42 0,3-2-12 16,-3 2-6-16,4 1-5 0,-1 3-3 16,-1 1-1-16,4 2-2 0,-2 3 1 15,2 1 0-15,-1 5 1 0,-1 2 0 16,3 1 2-16,-2 5 1 0,1 0 0 0,-1 2-1 16,0 0 0-16,-1-4 0 0,0 0-2 15,-4-3-1-15,5-5-2 0,-5-6-1 16,0-3-3-16,0-2-3 0,0-2-4 15,0-5-4-15,0-7-2 0,0 0 0 16,4-4 2-16,-4-5 1 0,0-4 5 16,0-4 5-16,0-1 6 0,0-2 3 15,4 0 2-15,-1 1 1 0,0 1 1 0,1-1-1 16,2 4-1-16,1-1-1 0,-1 1-2 16,0 3-2-16,2 4-1 0,2 1-1 15,-1 3 0-15,1 3 0 0,-1 5-1 16,1 3 1-16,-1 5 0 0,1 4 2 15,-2 5-1-15,-1 1 0 0,1 3 0 16,1 6 0-16,1 0 0 0,0 1-1 16,-1 2 0-16,1-2-1 0,-2 3 0 15,0-1 1-15,-1-4 0 0,-1-5 1 0,2-1 0 16,-2-3 0-16,3-6 0 0,-1-2 0 16,2-6 0-16,-1 0-1 0,6-6-1 15,-6-5-1-15,5-4 0 0,0-6-2 16,0-1-2-16,-1-2 0 0,0-1-1 15,0 1 1-15,-4-1 1 0,-1 3 2 16,-3 4 2-16,-1 3 4 0,-4 2 2 0,0 2 3 16,0 2 1-16,0 3 2 15,0 3 0-15,0 3-1 0,-4 0-1 16,4 10-2-16,0 0-2 0,0 4-1 0,0 3-1 16,0 7-3-16,0-2 1 0,0 3-1 15,0 0 1-15,0 2 1 0,5-3 1 16,-5-1 1-16,6-6 1 0,-1 1 0 15,-1-6-1-15,3-3 0 0,1-4-1 16,-1-5-2-16,3 0-3 0,3-7-1 0,-1-1-2 16,1-7-2-16,2-1-2 15,0-7-1-15,-1-1 0 0,1-5 1 16,-2 0 1-16,-4-2 4 0,0-2 1 0,-3 0 3 16,2 2 2-16,-3-1 2 0,-1-1 0 15,1 2 1-15,1 0 0 0,-1 5 0 16,0 5-1-16,0 1-1 0,1 7 0 15,-1 5 1-15,1 8 0 0,1 0 0 0,-2 12 1 16,0 5 1-16,3 6 0 0,-2 9 1 16,6 5-1-16,-3 7 0 0,6 6 1 15,0 8 0-15,4 6 1 0,1 6 1 16,4 5-1-16,2 5 0 0,-1 4-1 16,3-1-2-16,-1-2-1 0,-2-1-2 15,-2-9 0-15,-4-2-3 0,-5-7-2 16,-4-9-3-16,-3-5-3 0,-3-9-4 15,-4-4-3-15,0-10-4 0,-4-6-7 16,4-8-4-16,-6-7 203 0,6-9-290 16,-6-6-114-16,6-7-354 0</inkml:trace>
  <inkml:trace contextRef="#ctx0" brushRef="#br0" timeOffset="36416.9635">5616 15050 468 0,'-4'-20'105'0,"0"-4"0"0,4-2-72 16,4-6-19-16,2-1-5 0,-1-1-4 0,4-3-2 16,1 2-1-16,5 4 1 0,-2 2 1 15,3 2 3-15,-3 2 3 0,5 5 5 16,-1 6 3-16,2 6 5 0,4 2 1 16,2 6 0-16,-3 4-2 0,4 6-4 15,-1 2-3-15,-3 7-5 0,-5 4-4 16,-2 2-2-16,-9 7-1 0,-6 1-2 15,-4 0 0-15,-8 2 0 0,-4 1-1 0,-5 0 0 16,-2-3 0-16,-1-2 0 0,-3-6 0 16,3 0-1-16,2-8-3 0,4-5-6 15,3-3-7-15,3-9-6 0,3 2-9 16,1-2-1-16,4-6-102 0,4 1-97 16,-4-4-234-16</inkml:trace>
  <inkml:trace contextRef="#ctx0" brushRef="#br0" timeOffset="36700.6369">6112 14622 442 0,'4'21'126'0,"3"2"2"0,-1 4-6 16,3 2-83-16,3-1-18 0,1 8-10 15,2-3-6-15,0 6-5 0,2-1-3 16,0-2-4-16,-1-1-3 0,-2-3-5 16,-3-6-5-16,-1-4-5 0,-4-3-4 15,1-4-3-15,-4-6-1 0,-3-2-3 16,0-4 215-16,0-3-287 0,0-4-102 15,-5-6-335-15</inkml:trace>
  <inkml:trace contextRef="#ctx0" brushRef="#br0" timeOffset="36983.5962">5965 14799 562 0,'3'4'138'0,"1"0"0"16,4-4-63-16,3 0-42 0,4 0-23 15,4-5-13-15,3-4-9 0,2 2-4 16,2-5-3-16,1-1-1 0,-2-2 0 16,0 0 4-16,0 2 5 0,-2 2 5 15,-1 0 3-15,-1 2 2 0,-1 0 1 16,2 0 1-16,-2 3 0 0,-2 0-2 15,0-3-4-15,-1 2-5 0,-3 2-6 16,-1 0-98-16,-1 5-5 0,-4-3-81 0,-1 3-166 16</inkml:trace>
  <inkml:trace contextRef="#ctx0" brushRef="#br0" timeOffset="37185.907">6522 14782 461 0,'0'35'131'0,"7"6"3"15,-7 3-10-15,5 1-79 0,1-5-20 16,3-1-12-16,-5-9-16 0,1-3-10 16,-5-11-10-16,6-5-11 0,-6-6-11 15,0-5-1-15,0 0-87 0,0-7-82 16,-5-7-206-16</inkml:trace>
  <inkml:trace contextRef="#ctx0" brushRef="#br0" timeOffset="37376.7472">6430 14283 658 0,'0'20'162'0,"-6"-2"0"0,3-4-72 16,-2-4-60-16,5-4-42 0,-5-2-24 16,5-4 32-16,5 3-158 0,-2-3-127 15,0 9-310-15</inkml:trace>
  <inkml:trace contextRef="#ctx0" brushRef="#br0" timeOffset="37784.2645">6842 14765 481 0,'0'30'112'0,"-3"4"1"16,3-2-65-16,2 0-28 0,3-3-13 15,1-3-7-15,3-4-5 0,-1-3-3 16,3-8-1-16,-2-2-1 0,1-9 0 16,4 0 2-16,-4-9 4 0,1-2 3 15,-1-2 3-15,-1-6 3 0,-1-6 1 16,1 0-1-16,-7-6 1 0,-2 4-1 15,3-5 0-15,-3 1 1 0,-6 2-1 0,-3 2-1 16,1 0 0-16,-5 3-2 0,-3 3-2 16,-2 7-4-16,-2 1-3 0,-1 8-4 15,0 1-5-15,3 8-6 0,-1 5-6 16,3-1-5-16,2 4-36 0,3-2-36 16,2 3-66-16,2 2-144 0</inkml:trace>
  <inkml:trace contextRef="#ctx0" brushRef="#br0" timeOffset="38149.6672">7179 14793 572 0,'10'31'130'16,"-4"0"0"-16,1-2-85 0,-1-3-29 16,1-4-19-16,-1-5-13 0,-1-6-8 15,-5-4-6-15,0-7-2 0,3-7-1 16,-3-5 7-16,5-7 9 0,0-3 10 16,3-1 9-16,-1-3 9 0,3 0 3 0,0 1 2 15,1 0-1-15,2 2-2 0,1 3-3 16,-1-2-3-16,3 6-4 0,0-1-1 15,1 6-1-15,0 4-2 0,0 7 1 16,-1 7 0-16,-3 6 2 0,0 4 0 16,0 5 1-16,-3 4 0 0,0 1-2 15,-2 2-4-15,1-1-7 0,-7-5 7 16,2-3-114-16,-4-5-96 0,0-3-250 16</inkml:trace>
  <inkml:trace contextRef="#ctx0" brushRef="#br0" timeOffset="38615.2329">7755 14457 385 0,'3'-3'97'16,"1"-2"1"-16,-4 5-48 0,0 0-23 16,0 5-9-16,0-1-6 0,-4 3-6 15,1 2-1-15,-5 3 1 0,2 1 4 16,-1 2 3-16,-1-1 5 0,4-2 3 0,1 0 2 15,3 0 0-15,0 2-2 0,0-4-3 16,0-1-2-16,5 2-3 0,1 3-2 16,5 0-1-16,0 1 0 0,-1 3-1 15,5 2 0-15,0 2-2 0,4-1 2 16,-1 1 0-16,-3 1-1 0,-3-1 0 16,0-2-1-16,-5 1-1 0,-2-3-4 0,-5-1-5 15,-9-1-7-15,1-4-5 0,-6 1-3 16,0-4-3-16,-2-2-1 0,2-1 0 15,0-3-1-15,3-3 1 0,4 6 134 16,-2-6-236-16,5 0-114 0,4-7-341 16</inkml:trace>
  <inkml:trace contextRef="#ctx0" brushRef="#br0" timeOffset="38790.4309">8160 14995 795 0,'6'16'176'0,"2"-3"-9"16,-8-9-116-16,0-7-74 0,-9-8-63 16,2-8-91-16,-1 0-131 0,1-6-287 15</inkml:trace>
  <inkml:trace contextRef="#ctx0" brushRef="#br0" timeOffset="39029.7852">8054 13856 659 0,'0'11'167'0,"-4"7"2"0,4 7-79 16,-2 11-43-16,2 5-20 0,0 15-17 15,5 6-12-15,1 6-13 0,2 2-22 16,0-3-103-16,-1-3-31 0,-5-11-112 16,-2-11-238-16</inkml:trace>
  <inkml:trace contextRef="#ctx0" brushRef="#br0" timeOffset="41023.1023">2590 5074 398 0,'-6'-8'87'0,"4"2"0"15,-2-3-68-15,0 6-9 0,-3-3-5 0,3 1-1 16,-5-1-2-16,2 0 1 0,-1 0 2 16,-2 0 2-16,1 0 1 0,1-1 2 15,0 0 1-15,-1-1 0 0,3 1-2 16,-4 0-1-16,2 0-2 0,0 0-2 16,1 4-1-16,-1 3-1 0,0-5-1 15,3 5 0-15,-2 6 0 0,2 2-1 16,1 0 1-16,-1 5-1 0,0-1 0 15,5 8 1-15,-4 3-1 0,4 5 0 16,0 0 0-16,5 3 0 0,-1-2 0 16,2 0 0-16,-2 0 0 0,4-5 0 0,-3-2 0 15,4-1 1-15,0-3 0 0,-1 0 0 16,1-1 1-16,0-1-1 0,-1-2 1 16,-2-1-2-16,3-4 1 0,-2-1-1 15,-2-2 0-15,4-6 1 0,-2 0 0 16,5 0 0-16,-4-10 0 0,4 0 1 15,-2-5-1-15,0-2 0 0,-3-3 1 0,-1 0-2 16,0-2 2-16,-2 1-1 0,0 0 1 16,0 4 0-16,-1 2 2 0,-3 3-1 15,3 2 1-15,-3 3 0 0,3 1 0 16,-3 3-1-16,0 3-1 0,0-3 0 16,0 3-2-16,4 0 0 0,-4 0 0 15,7 3-1-15,-3 1 2 0,-1 3-1 16,3 1 2-16,3 1 1 0,3 3 2 15,0 1 1-15,2 1 2 0,3 1 0 16,4-1 0-16,2 2 0 0,-1-3-3 0,-3-4-5 16,-3 0-8-16,0-4-8 0,-3-5-71 15,0-7-30-15,-4-5-84 0,-2-5-179 16</inkml:trace>
  <inkml:trace contextRef="#ctx0" brushRef="#br0" timeOffset="41507.2345">3056 4851 363 0,'0'5'89'0,"-6"-1"0"0,-1 1-39 16,2 2-32-16,-2 3-9 0,-2 2-1 0,0 2-2 15,0-4-1-15,-1 4-2 0,3 0 1 16,2-3 0-16,1 2 2 0,4-2 0 16,0-2 2-16,4 3 1 0,1-4 2 15,3 1 0-15,4 0 1 0,2 0 0 16,2 0 0-16,0 2-2 0,3-1-2 16,1 3-1-16,-1 2-2 0,-1-1 0 15,-3 4-2-15,-3-2 0 0,-1 0 0 16,-7 1-1-16,-4 1 1 0,0 1-1 15,-6 1 0-15,-5 2 0 0,-2 0 0 0,-4-1-2 16,-3 5-2-16,-1-7-4 0,1-3-7 16,-1-3-5-16,2-5-24 0,2-8-72 15,4 0-84-15,2-7-201 0</inkml:trace>
  <inkml:trace contextRef="#ctx0" brushRef="#br0" timeOffset="41910.4925">3429 4821 397 0,'-5'10'92'16,"-1"2"1"-16,-4 1-64 0,0 5-13 16,1 2-3-16,2 0-3 0,-2 0-4 15,5-2-3-15,4 1-2 0,0-2 0 16,2-1 1-16,3-1 0 0,3-1 3 15,1-1 3-15,5 1 2 0,0 0 3 16,2 0 1-16,-3 2 1 0,4 4-1 16,-3 2-1-16,0-4-4 0,-6 6-2 15,-3-1-2-15,-5-1-5 0,0 2-5 0,-9-4-7 16,-3-1 13-16,-2-6-112 0,-6-1-95 16,1-7-239-16</inkml:trace>
  <inkml:trace contextRef="#ctx0" brushRef="#br0" timeOffset="42291.5649">3678 4900 414 0,'0'6'90'0,"3"2"1"0,-3 5-69 16,0 4-15-16,5 3-2 0,-1 1 1 15,2 6-1-15,-2-5 0 0,5 6 2 16,0-1 0-16,3-3 1 0,1-2 1 16,-1-2 3-16,4-4 2 0,-3-5 1 15,-2-4 0-15,1-4 1 0,-2-3 1 16,-2-3 0-16,0-4-3 0,-1-4-2 15,-1-2-2-15,1-3-2 0,1-4-3 16,-2-1-1-16,0 0-1 0,0 1-2 0,-3-1-3 16,1 1-4-16,-1 0-4 0,2 4-6 15,-5-3-7-15,4 1-5 0,-4 0-55 16,3-1-34-16,1 4-76 0,-4-2-168 16</inkml:trace>
  <inkml:trace contextRef="#ctx0" brushRef="#br0" timeOffset="43174.7645">4079 4882 396 0,'4'5'94'0,"0"2"1"0,1 4-58 16,1 2-21-16,0 1-3 0,-1 3-4 16,1 1-4-16,-2 0-3 0,-1 1-1 15,0-2-1-15,-3-5 0 0,4 1 1 16,-4-2 2-16,4-5 3 0,-4 1 2 16,0-3 0-16,0-1 1 0,0-3 1 15,3 3-1-15,-3-3-2 0,0 0-2 16,0 0-2-16,0-4-1 0,-3-1-1 15,3 0 0-15,0-4-1 0,-4-2 0 16,4-2-1-16,0 1 0 0,4-5 1 0,-4 1 1 16,5-2-1-16,-1 0 0 0,1-2 0 15,0 1 1-15,-1-3-1 0,3 3 0 16,2 3-1-16,-2 3 1 0,1 2 0 16,0 1-1-16,0 3 1 0,-1 4 1 15,0 3 0-15,1 4 1 0,-3 4 1 16,2 6 2-16,-1 4 0 0,-2 6 0 0,3 5 0 15,1 0-1-15,-4 4 0 0,2 0-1 16,0-3-3-16,-1-1-1 0,4-4 0 16,-2-7-2-16,0-6 1 0,-1-3 1 15,1-4 2-15,1-5 0 0,-2-8 2 16,0-3-1-16,2-3 0 0,0 1-1 16,0-3-2-16,1-3-3 0,0 1-1 15,1-1 0-15,-3-1 0 0,2 2 1 16,0 0 0-16,-1 2 1 0,0-3 2 0,-1 2 0 15,2 0 1-15,0-1 0 0,-1 5 0 16,0 2-1-16,1 3 2 0,-1 5 0 16,1 3 1-16,-1 12 2 0,0 3 1 15,1 7 0-15,0 4 0 0,1 3 0 16,1 1 0-16,-2-1-2 0,4 2-1 16,0-8-2-16,0 0-1 0,-2-4-1 15,1-8 0-15,-2-2 0 0,2-6 0 16,-3-6 1-16,0-6 1 0,-2-5-1 15,4-1 1-15,1-2-2 0,0-4-1 0,0 1 0 16,0 0-1-16,1 1 1 0,0 0 0 16,-5 0 1-16,0 0 2 0,-4-1 0 15,3 4 0-15,-3 0 1 0,0 5 0 16,-1 2-1-16,3 3 1 0,1 4-1 16,1 4 1-16,-1 3 1 0,1 5 1 15,0 2 2-15,3 12 3 0,-2 3 5 16,3 7 3-16,2 9 4 0,2 9 1 15,4 10 0-15,3 9-1 0,3 8-3 16,-1 6-4-16,7 6-5 0,-2 4-4 0,1 0-5 16,-6 0-4-16,0-5-5 0,-5-7-2 15,-2-4-3-15,-5-9-3 0,-4-11-2 16,-3-8-2-16,0-9 0 0,-3-11-3 16,-3-7 90-16,0-14-183 0,-8-10-100 15,3-10-288-15</inkml:trace>
  <inkml:trace contextRef="#ctx0" brushRef="#br0" timeOffset="43721.5028">4776 4836 338 0,'6'-4'93'0,"4"-3"3"16,1 0-12-16,2 1-58 0,2-1-11 0,2 2-2 15,2 1-2-15,2 0-2 0,1 4-1 16,1-4 1-16,3 4 2 0,3 0 1 15,1 0-1-15,1 7-1 0,-3-4-2 16,-1 6-1-16,-4 1-1 0,-5 4-1 16,-4 0 0-16,-6 4 1 0,-5 1 0 15,-3 2 0-15,-10-1 0 0,-3 3-1 16,-4-2 1-16,-5-3-3 0,-4 1-2 16,-6-4-4-16,-1-4-5 0,0-4-4 0,0-5-6 15,4-2-5-15,0 0-5 0,4-5-1 16,6 1 0-16,0-3 0 0,5-3 2 15,2-1-28-15,5-3-40 0,2 1-60 16,5 1-150-16</inkml:trace>
  <inkml:trace contextRef="#ctx0" brushRef="#br0" timeOffset="44013.1032">5321 4563 423 0,'11'0'92'16,"2"0"1"-16,-1 0-72 0,0 7-9 0,0 3 1 16,-3 5 0-16,3 5 1 0,-3 6 1 15,-3 4 1-15,0 7 1 0,1 4-2 16,-1 3-2-16,-2 4-3 15,3-4-2-15,-3-2-6 0,1-5-5 0,1-7-7 16,0-3-5-16,-2-9-2 0,-4-5 1 16,2-6 0-16,-2-7-4 0,0-4-11 15,-5-3-70-15,-2-8-74 0,-2 1-198 16</inkml:trace>
  <inkml:trace contextRef="#ctx0" brushRef="#br0" timeOffset="44279.7241">5247 4706 443 0,'6'6'100'0,"6"0"-1"16,2 0-73-16,5 3-12 0,3-4-4 15,1 3-5-15,5-5-5 0,0-3 0 16,1 0 0-16,-1-4-1 0,1-3 0 16,-1-2 0-16,0-1 1 0,-3-2 1 15,-1 0-1-15,-3-1-4 0,-1 2-4 16,-1 1 10-16,-5-3-101 0,-1 1-84 0,-4 1-220 16</inkml:trace>
  <inkml:trace contextRef="#ctx0" brushRef="#br0" timeOffset="44475.9388">5782 4579 448 0,'6'17'111'0,"1"4"3"0,-1 8-63 16,-2 7-19-16,0 7-9 0,3 1-8 16,-3 0-6-16,1-1-8 0,-2-3-4 0,2-6-6 15,-5-8-3-15,4-9-3 16,-4-5 0-16,-4-9 0 0,-2-3 1 0,2-8-1 15,0-8-4-15,-1-3-16 0,0-8-66 16,2-4-78-16,0-7-193 0</inkml:trace>
  <inkml:trace contextRef="#ctx0" brushRef="#br0" timeOffset="44687.1582">5789 4284 458 0,'0'-8'113'0,"-5"5"3"16,3-4-66-16,2 7-19 0,-5-2-8 15,5 2-6-15,0 0-7 0,0 0-5 16,-4 0-5-16,4 0-3 0,0 0-2 16,0 0-2-16,0 0 0 0,0 0 1 15,0 0-2-15,0 2 0 0,5 5 0 16,-1-1 0-16,1 6-2 0,4 1-4 0,4 7-7 16,4 2-1-16,1 2-60 0,2 4-25 15,1-5-69-15,2 1-155 0</inkml:trace>
  <inkml:trace contextRef="#ctx0" brushRef="#br0" timeOffset="45036.2475">6220 4613 320 0,'-8'0'80'0,"-1"0"1"0,-4 3-39 0,1 2-22 16,-3 4-6-16,0 2-2 0,-1 3-3 15,0 2 0-15,2 5 1 0,2 5 3 16,2 5 2-16,0-2 1 0,4 2 1 16,2-1-1-16,4-1 0 0,6-5 0 15,5-2-3-15,0-8-2 0,2-4 1 16,4-1-1-16,0-4 0 0,-1-5-1 16,-1-6 0-16,-2-5 0 0,0-1 1 0,2-6 0 15,-2-5 0-15,-5-8-1 0,3-2 0 16,-3-1-2-16,-2-1-2 0,-6 2-1 15,-5 0-3-15,-2 7-3 0,-4 4-3 16,-4 5-3-16,-4 6-2 0,-2 8-1 16,0 3-4-16,0 0-2 0,5 0-1 15,-1 6-1-15,6 0-4 0,3-2-5 0,4 0-2 16,4-1-20-16,3 2-59 0,1-1-73 16,5 1-175-16</inkml:trace>
  <inkml:trace contextRef="#ctx0" brushRef="#br0" timeOffset="45401.9963">6467 4530 447 0,'15'-4'102'0,"-1"4"2"0,-2-5-72 16,-2 5-16-16,2 9-3 0,-5-1-2 0,-2 5-2 15,1 4 0-15,-6 3 1 0,0 8 0 16,0 2 0-16,0 1-1 0,-7-1-2 15,3-4-2-15,-2-2-3 0,2-6 0 16,-1-7 0-16,2-4 2 0,0-4 1 16,0-3-1-16,0-8 1 0,3 0 0 15,-5-3 0-15,5-3-2 0,0-3-1 16,0-3-2-16,7-1 1 0,-3 0-1 0,2 0 0 16,4 1 0-16,2-2 0 0,2 3 0 15,2 3-1-15,1 3 1 0,2 1 0 16,1 4 0-16,-1 4 1 0,1 4-1 15,-4 5 1-15,3 4 0 0,-3 6 0 16,1 6-1-16,-4 1 1 0,0 6-3 16,-4-1-2-16,0 2-3 0,-3-3-5 15,-3-3-7-15,-3-3 18 0,3-6-119 16,-3-5-94-16,0-3-245 0</inkml:trace>
  <inkml:trace contextRef="#ctx0" brushRef="#br0" timeOffset="46086.1354">7174 4288 287 0,'0'-4'83'15,"0"4"0"-15,0-2 3 0,0 2-60 16,-3 6-7-16,0-1-1 0,-6 5 1 16,1 4 0-16,-4 0 3 0,2 4 1 15,-2 0 0-15,0 1-1 0,5 1-3 16,-3-2-4-16,5 1-3 0,2-1-5 15,3-1-2-15,0-3-2 0,5 3-1 16,3-5-1-16,-2 6 1 0,3-4 0 16,2 1 2-16,3 1 1 0,-2-2 1 15,3 5 2-15,-3 0-1 0,1-2 0 16,-5 3-1-16,-3-1-1 0,-5 0-2 0,0-1-5 16,-7-4-3-16,0-2-3 0,-4-1-5 15,0-4-4-15,2-2-4 0,-2-5 92 16,3-7-190-16,1-1-102 0,4-3-293 15</inkml:trace>
  <inkml:trace contextRef="#ctx0" brushRef="#br0" timeOffset="46401.1588">7465 4667 619 0,'0'11'146'0,"-3"-1"1"0,-2 4-60 0,5 5-71 15,0 9-31-15,0 1-11 0,0-2-8 16,0-1-112-16,0-7-114 0,-4-6-274 16</inkml:trace>
  <inkml:trace contextRef="#ctx0" brushRef="#br0" timeOffset="46934.4335">7401 3631 453 0,'9'26'105'0,"4"5"3"0,-1 16-72 0,5 13-15 16,1 16-4-16,-1 9-2 0,1 9-2 16,3 5 149-16,-1-5-270 0,6-4-118 15,-4-10-370-15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20:21:54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12834 16450 189 0,'-4'0'52'0,"0"0"3"16,1-4-25-16,3 4-7 0,0-7-7 15,0 0-6-15,3-1-4 0,1-2-3 16,2-2-2-16,3-5-1 0,0-2 1 16,3 0 0-16,2-5 0 0,1-3 2 0,1-3 6 15,1-5 7-15,5-5 5 0,1-5 5 16,3-4 4-16,4-1 3 0,5-5-1 15,3-1-3-15,4-4-4 0,6-3-5 16,3-6-3-16,3-4-2 0,8-6-2 16,10-4-1-16,3-8 0 0,8-7-1 15,7-2-1-15,10-3-2 0,8-3 0 0,4-10-2 16,6-2-2-16,7-2-1 0,9 4-1 16,1-8-1-16,2 2 0 0,4 6-1 15,0 5 1-15,3 1-1 0,-1 0 0 16,0 2 2-16,5 7 0 0,3-4 2 15,5-6 1-15,6 0 2 0,11 4 1 16,6-3 0-16,11-3 1 0,8-4-1 16,6 4-1-16,9 8-1 0,3 6-2 0,-9-2 0 15,1 8-2-15,-4 13 0 0,-7 9-1 16,-9 9 0-16,-15 8 0 0,-11 10 0 16,-14 11-1-16,-16 6 1 0,-10 6-1 15,-5 3 0-15,-9 6 1 0,-7-1-1 16,-5 0 0-16,1-2 0 0,-3 1 0 15,-12 3 0-15,-1-4 0 0,-6 1-1 16,-4-3 1-16,-6 3-2 0,-4 1 1 16,-5 2-2-16,-10-1 1 0,-9 1-2 0,-7 1 1 15,-10 4 0-15,-7-1 0 0,-5 4 0 16,-8 3 1-16,0-3 1 0,-6 3 0 16,1 0 1-16,0 3 0 0,0-3 0 15,2 3-4-15,3-3-2 0,0 5-3 16,0-5 125-16,6 0-232 0,1-3-113 15,-3-11-334-15</inkml:trace>
  <inkml:trace contextRef="#ctx0" brushRef="#br0" timeOffset="939.2171">19505 11507 290 0,'3'-7'69'0,"8"2"2"16,-1 5-38-16,4-6-17 0,-2 6-6 15,0 0-3-15,6 0-1 0,4 6 2 0,4-3 1 16,5 1 2-16,4 0 0 0,4-1 2 16,1-3-1-16,3 3-1 0,6-3-2 15,2 0-2-15,2 5-2 0,0-2-2 16,-1 3-1-16,0-4-1 0,0 5-1 15,-5-1 1-15,-4-1-1 0,-6-2 1 16,-1-3-1-16,-1 6 1 0,-3-6-1 16,-3 3 1-16,-1-3-1 0,-2 0 0 15,0 5 0-15,-4-5-1 0,-2 0 1 16,-4 0-1-16,-3 2 0 0,-3-2-1 0,-2 4 0 16,-3-4-1-16,-1 4 0 0,-4-4 0 15,0 4 0-15,0-4 1 0,0 5 0 16,-6-2 2-16,-1-1 0 0,-1 3 0 15,-2-1 0-15,-1 2 0 0,-1 2 1 16,-3-2-1-16,1 3 1 0,-3 0 0 16,0 0 0-16,-3 4 1 0,-3 1 0 0,2 4 1 15,1 1 1-15,0 2 2 0,1 4 2 16,-2 4 2-16,0-1 1 0,1 4 1 16,-2 3 0-16,-1-5 0 0,0 7-2 15,2-2 0-15,0 1-2 0,3 2-1 16,2-1-2-16,2 0-1 0,3 2-1 15,4-2 0-15,1-2-2 0,0-3 0 16,3 0 0-16,0-7 0 0,3-3-1 0,-5-3 0 16,5-5 0-16,-7-4 0 0,4-2-1 15,0-1 0-15,-2-7 0 0,0 0-2 16,0 0-100-16,0-5-88 0,-2 1-234 16</inkml:trace>
  <inkml:trace contextRef="#ctx0" brushRef="#br0" timeOffset="2100.214">15813 13275 177 0,'0'0'54'0,"0"4"5"0,0-4-16 0,0 0-4 15,0 0-6-15,0 0-8 0,0 0-4 16,5-4-5-16,-5-2-5 0,5 1-5 16,-1 0-2-16,-4-3-2 0,5 1 0 15,-5 1-1-15,0 0-1 0,0 0 1 16,-8 3-1-16,3 3 0 0,-1 0 0 16,-3 5 0-16,1 1-2 0,-2 2-4 15,3 2-39-15,0 0-26 0,3 0-52 16,1-1-124-16</inkml:trace>
  <inkml:trace contextRef="#ctx0" brushRef="#br0" timeOffset="3234.611">15439 12752 149 0,'0'-17'49'0,"5"2"4"0,0-3-16 16,0 1-4-16,3-2-5 0,0 2-4 15,1 4-7-15,3-4-6 0,0 3-4 16,0 1-3-16,2 2 0 0,1 2-2 0,2 2-1 15,0 2 0-15,1-3 0 0,0 8 0 16,0-3-1-16,1 3 0 0,0 0 0 16,0 0 0-16,2 0 1 0,0 0-1 15,0 0 0-15,0 0 1 0,0 0-2 16,-2 3 0-16,-5 2-1 0,-1 0-1 16,-2 3 0-16,-3 1 0 0,-2 1 1 15,0 0 1-15,-2 3 1 0,-1 0 2 0,0-1 0 16,-3 1 1-16,0 0 0 0,4 0 0 15,-4 1 0-15,-4-3-1 0,4-1-1 16,-5-1 1-16,2 0-1 0,0-3 0 16,-2 2 0-16,1-1 0 0,1 4 0 15,-3-2 0-15,0 0 0 0,0 3-2 16,-1-2 0-16,-3 2 0 0,2 0-1 16,-1-4 0-16,1 2 0 0,-2 0 1 0,3-3 0 15,1 0 2-15,0 0-1 0,0 1 1 16,3-4 0-16,-1 1 1 0,0 1-1 15,4 1 0-15,0-2-1 0,-3-1 1 16,3 1-1-16,0 2 0 0,0-3 0 16,0 0 0-16,0 1 0 0,0-2 1 15,0 3-2-15,0-6 1 0,0 5-1 16,0-5 1-16,0 4-1 0,0-4 0 16,0 0 0-16,0 2 0 0,0 2 0 15,0-4 1-15,0 0-1 0,0 4 1 0,3-4 0 16,-3 3 0-16,0-3 0 0,4 6 0 15,-4-6 1-15,0 4-1 0,4-1 1 16,-4 0-1-16,0 2 1 0,3 0 0 16,-3 1 1-16,0 0 1 0,5 1 0 15,-5 2 1-15,3-3 1 0,-3 2 1 16,4 0-1-16,0-1-1 0,-1 3 0 16,0-1 0-16,0 0-2 0,0-1-2 15,3 2-17-15,-3-1-51 0,1-3-55 0,0 1-141 16</inkml:trace>
  <inkml:trace contextRef="#ctx0" brushRef="#br0" timeOffset="9285.1456">12814 17573 396 0,'-20'-10'102'0,"-1"-4"4"15,1-1-59-15,-4-2-8 0,1 2-8 16,-5-3-4-16,1-1-6 0,-5-3-5 16,1-1-2-16,1 1-2 0,0-2-2 15,5 3 0-15,3 0-3 0,3 2-2 16,7 4 0-16,2 1 0 0,3 3 1 0,2 1 0 16,2 2 0-16,0-1 0 0,3 3-1 15,-5 0 0-15,5 0-1 0,0 2 0 16,0-1-2-16,0 1 1 0,0 1-1 15,0-1-1-15,0 1 0 0,0 3-1 16,0-3 0-16,0 3 0 0,0 0 1 16,0-4-1-16,0 4 0 0,0 0 0 15,0 0 0-15,0 0 0 0,0 0 1 16,0 0-1-16,0-3 0 0,0 3 1 0,-3 0-1 16,3 0 0-16,0 0 0 0,0 0 0 15,0 0 0-15,0 0 0 0,0-4 0 16,0 4-1-16,0 0 1 0,0 0-1 15,0 0 1-15,0 0-1 0,0 0 1 16,3 0 0-16,1 0 1 0,1 0 1 16,1 4 2-16,5-4 1 0,1 4 1 15,3 0 2-15,5 1 3 0,4 0 0 0,4 1 2 16,1-1 0-16,1-1 0 0,2 1 0 16,-2-2 0-16,-1 0-2 0,-1-3-1 15,-3 3 0-15,1-3-1 0,-3 0-1 16,0 6-2-16,-3-2 0 0,1 0-1 15,-4 1-2-15,-1 0-1 0,-1 1-1 16,-5-1-1-16,-1-5 1 0,-1 4-1 16,-1-4 0-16,-2 0 1 0,0 0-1 15,-1 0 0-15,2 0 1 0,-3 0-1 16,2 0 0-16,-2 0 1 0,0 0-1 0,-3 0 0 16,3 0 0-16,-3 0 1 0,0 0-1 15,0 0 2-15,0 0-1 0,0-4 0 16,0 4 1-16,-4-5-1 0,0 0 0 15,-2 0 0-15,0-2 0 0,-1 0 0 16,-1-2 1-16,-6 1 0 0,2-6 0 16,-4-1 0-16,-2-1 0 0,-3-1 0 15,-4-2-1-15,0-3-1 0,-2-2 1 16,-1 2-1-16,-2 0 0 0,0 1 0 0,-1-1 0 16,1 1-1-16,2 1 1 0,0 2 0 15,4 1-1-15,3 1 1 0,4 2 0 16,5 5-2-16,1 1-3 0,4 3-4 15,3 1-14-15,1 4-12 0,3 0-4 16,5 0 29-16,-1 3-148 0,7-3-116 16,4 6-287-16</inkml:trace>
  <inkml:trace contextRef="#ctx0" brushRef="#br0" timeOffset="9751.9917">13016 16739 369 0,'-8'-4'91'0,"0"0"3"0,0 4-49 15,-1 0-13-15,2 0-8 0,-1 0-3 16,0 6-3-16,1-1-1 0,0 2-2 16,1 2 0-16,0 0-2 0,3 1-1 15,3 4 1-15,-5 2 0 0,5 2 0 0,5 2 2 16,2 7 0-16,3 1 0 0,6 3 3 16,6 2 6-16,3-3 5 0,3 2 1 15,4-6 2-15,0-9-2 0,0-3 0 16,-2-8-3-16,0-6-6 0,-5-11-4 15,0-4-2-15,-5-5-1 0,-1-4-3 16,-4-6 0-16,-3 1-1 0,-4-4-2 16,-5 2-3-16,-3-1-3 0,-8 2-2 15,-6 2 0-15,-2 0-1 0,-7 6-1 0,-6 3-1 16,-4 2-4-16,-3 5-5 0,-2 2-5 16,-3 6-7-16,4 4-8 0,1 0-5 15,5 0-6-15,6 9-3 0,6-3 0 16,4-1-2-16,5-1-97 0,5-4-95 15,5 4-241-15</inkml:trace>
  <inkml:trace contextRef="#ctx0" brushRef="#br0" timeOffset="10169.2765">13026 16534 363 0,'-6'5'105'16,"3"-2"5"-16,1-3-24 0,2 0-36 0,-4 4-8 15,4-4-6-15,0-5-3 0,6-1-5 16,2-4 0-16,4-2-1 0,4-5-1 16,5-5 1-16,5-4 1 0,3-5 2 15,5-6-2-15,1-1-1 0,2-5-4 16,-1 0-4-16,-1 5-3 0,-2 2-3 15,-3 4-6-15,-7 5-5 0,-2 3-7 16,-6 6-5-16,-6 7-5 0,-3-3-10 16,-3 7-15-16,-3 3-7 0,-6 4-5 15,0 4-108-15,-2 1-109 0,0 4-262 0</inkml:trace>
  <inkml:trace contextRef="#ctx0" brushRef="#br0" timeOffset="10477.4112">13249 16259 449 0,'0'0'108'16,"0"0"5"-16,0 0-64 0,6 2-7 15,3 5-6-15,5 3 8 0,2 6 4 16,9 4 6-16,3 11 4 0,7 2-1 16,1 6-2-16,2 2-4 0,3 0-13 15,-4 1-10-15,-1-5-8 0,-5-6-8 0,-4-4-6 16,-5-4-2-16,-5-7-2 0,-4-3 1 16,-4-6-6-16,-4-2-2 0,-1-5-37 15,-4 0-35-15,0-11-105 0,3-1-140 16,-3-5-324-16</inkml:trace>
  <inkml:trace contextRef="#ctx0" brushRef="#br0" timeOffset="11489.3014">14066 15974 328 0,'0'-11'89'0,"0"2"2"0,0 0-25 15,0 0-33-15,3 0-7 0,-3 3-5 16,5 2 0-16,-2 4-2 0,1-1 0 0,0 1 2 16,1 3 2-16,3 5 3 0,2 4 0 15,1 3 1-15,5 5 5 0,-1 2 4 16,5 4 0-16,2 4 1 0,2 3 0 15,1-1 1-15,0 3-1 0,0-1-3 16,-2 0-4-16,1-4-4 0,-3 1-3 16,-2-2-4-16,-1-3-5 0,-2-2-3 0,-4 0-5 15,-1-3-2-15,-3-3-2 0,-1-3-1 16,-2-5 0-16,-5-2-3 0,0-3-9 16,0-5-10-16,0-3-20 0,-6-3-15 15,-2-3-7-15,1 0-9 0,-2-2-20 16,0-2-77-16,-1-2-95 0,1 0-205 15</inkml:trace>
  <inkml:trace contextRef="#ctx0" brushRef="#br0" timeOffset="11882.3437">14153 16032 309 0,'-5'-7'97'0,"0"2"5"16,2-5-4-16,3 3-48 0,0-3-10 16,3 0-8-16,3-1-7 0,4-3-5 15,3-1-3-15,1-1-2 0,5-2 0 16,4-2-1-16,1 3 1 0,1 3 3 15,2-2 1-15,-2 7 0 0,1 2 0 16,-6 7-1-16,-1 3 1 0,-7 8-1 0,-1 0-2 16,-7 5-3-16,-4 3-1 0,-3 0-3 15,-5 1 0-15,-4 2-3 0,-2 1-3 16,-2-1-3-16,-1-3-4 0,0 2-3 16,4-6-6-16,0-1-6 0,4-5-6 15,2-3-5-15,4-6-3 0,3-6-1 16,3 0-2-16,2-6-2 0,3 1 106 15,0-5-193-15,2 2-101 0,1-3-299 16</inkml:trace>
  <inkml:trace contextRef="#ctx0" brushRef="#br0" timeOffset="12284.901">14480 15697 309 0,'-2'0'91'16,"-2"4"7"-16,4 1-22 0,-4 0-21 15,4 2-6-15,0 4-2 0,0 0-4 16,5 3-1-16,-1 2 0 0,3-2-2 15,2 1-2-15,1-3-2 0,1 0-5 16,1-2-2-16,2-3-4 0,-2-5-5 0,3-2-4 16,-4-2-1-16,1-4-3 0,-1-5-2 15,-1-1-2-15,-2-3-1 0,-1-1-4 16,-4 0-3-16,-3-2-3 0,-6 1 0 16,0 1-3-16,-4 3-4 0,-6 2-5 15,1 2-5-15,-4 4-8 0,1 5-5 16,0 0-3-16,1 6-3 0,2 1 0 15,3 0 1-15,3 1 0 0,3-1 2 16,2 0-1-16,4-4 23 0,0-3-104 16,7 0-86-16,0 0-221 0</inkml:trace>
  <inkml:trace contextRef="#ctx0" brushRef="#br0" timeOffset="12838.9214">14733 15312 352 0,'0'-4'94'0,"0"0"4"0,4 0-39 15,-4 1-18-15,3-2-7 0,-3 2-5 16,0 0-5-16,3 3-2 0,-3-4-2 15,0 4-3-15,0 0-2 0,0 0-2 16,-4 5 0-16,4-1 0 0,-5 2-1 16,-1 1 1-16,2 6 0 0,-4 1-1 15,2 4 2-15,-1-3 0 0,-1 2 1 0,3 1-2 16,0 0-2-16,5-3-1 0,0-1-2 16,6-3-2-16,1 0-3 0,3-1-2 15,3-5 0-15,0 0 1 0,3-5 2 16,1 2 2-16,2-2 3 0,-2 0 4 15,2 0 3-15,-2 0 2 0,-1 5 0 16,-3-1-1-16,-3 3-2 0,-2 3-2 0,-3-1-4 16,-2 1-3-16,-3 2-2 0,0 0-1 15,-7 3-1-15,0-1-5 0,-2-1-10 16,-1 0-16-16,2-3-12 0,-1-1-5 16,2-3 40-16,2-6-158 0,5 0-116 15,0-8-283-15</inkml:trace>
  <inkml:trace contextRef="#ctx0" brushRef="#br0" timeOffset="13288.9355">14969 15133 345 0,'0'0'96'0,"-5"0"5"16,2 5-30-16,0-2-21 0,-2 1-8 16,1 1-2-16,0 2-2 0,-1 1-1 15,0-2 0-15,-2 4 1 0,2 0-2 16,2 0-4-16,-1 0-6 0,4-1-5 15,0 0-3-15,0 0-4 0,0-1-5 16,6 0 0-16,1-1 0 0,3 2 1 0,0-4 1 16,3-1 1-16,3-1 1 0,3-3 0 15,-2 4 1-15,3-4 2 0,0 0 1 16,1 0 1-16,-1 0-1 0,-4 0-2 16,0 3-2-16,-4-3-3 0,-4 6-3 15,-3-2-2-15,-5 2-3 0,0 3 0 16,-8 3 0-16,-3 0-2 0,-1 3-4 15,-4-1-5-15,0 0-6 0,-1 0-6 0,3-4-4 16,1-2-11-16,5-3-12 0,2-1-6 16,2-4 0-16,4 0-112 0,0 0-113 15,0 0-276-15</inkml:trace>
  <inkml:trace contextRef="#ctx0" brushRef="#br0" timeOffset="13549.6683">15241 15062 515 0,'7'0'131'0,"-2"4"14"15,2 2-68-15,3 3-14 0,0 0-5 0,1 2-7 16,2 2-6-16,-4 2-9 15,1-1-12-15,-1 0-8 0,0-1-6 0,-4-2-5 16,-1-3-4-16,0 0-6 16,-4-4-5-16,3-4-22 0,-3 0-9 0,0-4 41 15,-3-4-169-15,3 0-131 0,0-6-320 16</inkml:trace>
  <inkml:trace contextRef="#ctx0" brushRef="#br0" timeOffset="13716.1767">15152 14913 536 0,'-10'-3'146'15,"4"3"2"-15,1-6-55 0,1 6-45 16,1-4-13-16,3 4-19 0,0-6-17 16,0 6-18-16,0 0-9 0,4-3-5 15,1 3-116-15,2 0-113 0,3 3-268 16</inkml:trace>
  <inkml:trace contextRef="#ctx0" brushRef="#br0" timeOffset="14383.5925">15263 14761 338 0,'0'-4'92'0,"0"0"6"16,-4 4-41-16,4-4-12 0,0 4-10 15,0-4-5-15,4 4-7 0,-4 0-3 16,5 0-3-16,1 0-2 0,-1 0-1 16,1 4-1-16,1 1 0 0,1 5 1 15,2 3 0-15,1 0 1 0,-1 4 1 16,4 4-1-16,0 4 2 0,0-2 0 16,0 4-3-16,1 1-2 0,-1-2-2 15,2-5-3-15,-4 0-1 0,0-4-3 16,0-5-2-16,-3-2-1 0,0-4 0 0,-2-1 0 15,-3-2 0-15,-4-3-1 0,4 0-1 16,-4 0-2-16,0 0-3 0,0-7-1 16,0 2-4-16,0-2-4 0,4-1-2 15,-1-2-1-15,0-4 1 0,1 2 2 16,4-2 2-16,-2-1 3 0,2 3 4 16,0 0 3-16,1 1 2 0,1-1 2 0,1 2 0 15,1-2 0-15,1 2 1 16,3-2-1-16,-1 1 1 0,1 0 0 0,-2 4 1 15,2 2 1-15,-2 2 3 0,0 3 4 16,-4 0 7-16,0 12 6 0,-2-3 5 16,1 5 5-16,-5 3 3 0,-1 2 1 15,-3 2-4-15,0 2-6 0,-4-5-6 16,-1-1-5-16,-4 0-5 0,0-2-7 16,-2-3-12-16,-2-5-16 0,0-2-11 0,-3-1-8 15,-1-4-4-15,-1 0-7 16,0 0 0-16,0-5 2 0,1 0 21 0,0-1-94 15,1 0-86-15,2 0-227 0</inkml:trace>
  <inkml:trace contextRef="#ctx0" brushRef="#br0" timeOffset="14804.1998">15617 14424 480 0,'0'-8'115'0,"4"2"6"0,2 3-72 16,2 3-6-16,2 0-3 0,1 0 1 16,1 4 2-16,5 3-2 0,-3 9 2 0,4 1 0 15,1 7-2-15,1 3-5 0,-1 3-5 16,2 3-7-16,-4 2-3 0,1 0-7 15,-3-5-6-15,1-1-4 0,-3-3-3 16,-1-4 1-16,-1-3-2 0,-1-6-4 16,-3-4-7-16,2-2-11 0,-3-7-24 15,0 0 6-15,0 0-138 0,0-8-134 16,0 3-316-16</inkml:trace>
  <inkml:trace contextRef="#ctx0" brushRef="#br0" timeOffset="15236.1217">16015 14535 472 0,'5'4'112'0,"1"-4"4"0,3 3-71 0,1-3-10 16,1 0-7-16,3 0-3 0,-1 0-2 15,2-6-1-15,2 0-1 0,0-1-2 16,1-2-2-16,0-2-3 0,-2 0-3 16,1-3-3-16,-4 3-2 0,-2-2-2 15,0-1-3-15,-4-1 0 0,1 1-2 16,-6 1 0-16,-2 1-1 0,0-2-1 16,-6 3-1-16,1 1 0 0,-2 4-1 0,-3 1 0 15,-1 0 0-15,0 2 0 0,-1 3 0 16,2 0 0-16,0 0 2 0,0 0 0 15,1 10 4-15,3 1 3 0,2 5 3 16,-3 1 7-16,2 4 5 0,5 4 7 16,0 3 5-16,0-1 4 0,7 1 2 15,2-3 0-15,1 0-6 0,6-2-4 0,-1-8-6 16,4-6-6-16,0-4-5 0,1-5-4 16,0-9-1-16,4-2-7 15,-3-4-6-15,2-5-30 0,0 0-85 0,0-1-57 16,-2-1-129-16,-1 1-286 0</inkml:trace>
  <inkml:trace contextRef="#ctx0" brushRef="#br0" timeOffset="16314.1874">16765 13708 312 0,'0'0'89'0,"0"0"4"16,0 0-13-16,0 0-34 0,0 0-5 16,3 8-4-16,1 2 0 0,1 1 0 15,4 6 2-15,-1 1-3 0,3 3-2 16,3-2-2-16,-2 2-3 0,3-1-4 15,1-2-3-15,-1 1-4 0,0-4-4 16,-2 0-5-16,-1 0-2 0,0-4-2 0,-3-2-1 16,-1-3-1-16,-2-1-7 15,-2 0-13-15,-1-5-10 0,1 0-5 0,-4-5-4 16,0 0-115-16,4 1-112 0,-4 1-256 16</inkml:trace>
  <inkml:trace contextRef="#ctx0" brushRef="#br0" timeOffset="16628.4711">16741 13897 395 0,'-3'0'103'0,"3"5"2"16,-3-5-42-16,3 3-25 0,3-3-8 15,0 0-5-15,2 0-1 0,3-5-1 0,2-1 1 16,0-2-3-16,4-2-3 0,0-2-3 16,4-1-4-16,0 1-4 0,2-3-3 15,0 5-1-15,-1-2-2 0,0 3-8 16,-1 0-7-16,-1 1-8 0,-2 0 138 15,-4 3-246-15,0-3-123 0,0 0-347 16</inkml:trace>
  <inkml:trace contextRef="#ctx0" brushRef="#br0" timeOffset="17018.4707">17136 13677 376 0,'0'7'104'0,"0"2"5"0,0-1-41 16,3 4-18-16,4 0-7 0,-1-2-4 16,3 2-4-16,2 0-5 0,2-3 0 15,-1 0-2-15,3-3-1 0,0-1-3 16,2-5-3-16,1 0 1 0,0 0-1 15,0-7-3-15,1 1-1 0,-1-5-1 16,-1 1-1-16,1-4-2 0,-4 2-3 16,-2-3-3-16,-2-2-2 0,-3 0-1 15,-4-3-2-15,-3 0-2 0,-5 2-3 0,-3-5-3 16,-5 8-4-16,-2-1-4 0,-6 4-3 16,-2 11-2-16,-4 1 0 0,-3 6 0 15,-4 9 1-15,-1 2 2 0,3 4 1 16,5 0-4-16,3 3-2 0,7-5 5 15,11 0-124-15,11-6-110 0,10-3-282 16</inkml:trace>
  <inkml:trace contextRef="#ctx0" brushRef="#br0" timeOffset="17492.9849">17872 13370 439 0,'4'0'108'0,"1"-3"6"0,2 3-63 15,3 0-5-15,2 10-1 0,2 2 4 16,3 4 3-16,1 9 5 0,0 5 1 16,2 8-1-16,1 9-3 0,0-1-4 0,0 1-8 15,-1-1-9-15,0-2-9 0,0-4-9 16,-1-8-5-16,-5-6-4 0,1-4-3 16,-5-6-3-16,0-3-5 0,-5-4-10 15,0-5-9-15,-5-4-29 0,4 0-7 16,-4-5-116-16,-4-3-10 0,4-1-110 15,-6 1-202-15</inkml:trace>
  <inkml:trace contextRef="#ctx0" brushRef="#br0" timeOffset="17895.5865">17878 13434 344 0,'8'-11'90'0,"5"3"4"0,0-5-38 0,5 4-19 15,2-5-7-15,-1 0-3 16,1 3-4-16,0-1-4 0,2 0 0 0,4 2 0 16,-2 2 0-16,1 3 2 0,0 5 3 15,0 0 3-15,0 10 4 0,-3-1 3 16,-5 3-1-16,-4 4-3 0,-5-1-2 16,-4 3-4-16,-4-3-3 0,-6 1-7 15,-4 3-4-15,-5-2-3 0,-1-2-1 16,-4 4-6-16,-2-6-13 0,1 2-15 15,0-5-7-15,3-2-10 0,3-3-111 16,2-5-118-16,8 0-262 0</inkml:trace>
  <inkml:trace contextRef="#ctx0" brushRef="#br0" timeOffset="18316.8252">18303 13302 445 0,'4'8'110'0,"3"2"3"0,1 0-61 0,1-1-12 16,0 3-8-16,2-5-4 0,-3 0-3 16,0-2 0-16,-1-1 3 0,-1-4 1 15,-1 3-2-15,-2-3-1 0,-3 0-2 16,3 0-3-16,-3-3-3 0,0 3-7 16,-3-9-5-16,-2 6-2 0,-1-4-2 15,1-1-2-15,-3 0 0 0,2 0 0 16,-1-2-1-16,-2-1 1 0,3-1 0 0,1 1 0 15,1-3 0-15,4 2 0 0,0-2 0 16,0-1 0-16,6 2 2 0,-1 0-5 16,1 1-8-16,3-2-12 0,-3 2-8 15,2 2-5-15,-2 2 175 0,1-1-292 16,0 2-133-16,4 2-377 0</inkml:trace>
  <inkml:trace contextRef="#ctx0" brushRef="#br0" timeOffset="18667.4309">18632 13132 351 0,'-4'0'95'0,"-1"-3"3"0,-1 3-30 0,2 0-27 16,0 0-6-16,0 0-3 0,-1 7-2 15,2 0 2-15,-1 2-1 16,4 4-1-16,0-1 4 0,4 5 0 0,0-2-2 16,5-1-1-16,-1 3-4 0,5-5-3 15,-2 0-2-15,0-1-7 0,3-3-4 16,-2-3-1-16,0-5-2 0,0 0-1 16,-1-7-1-16,0 1-1 0,0-6 1 15,-3 0-3-15,2-1 0 0,-4-2 0 16,-2 1-1-16,-4 0 1 0,0 2-4 15,-6-3-3-15,-2 3-5 0,-5 3-10 16,-1 3-9-16,-6 1-9 0,-2 5-7 0,-1 0-5 16,-5 8 184-16,0-1-286 0,2 3-123 15,6 0-374-15</inkml:trace>
  <inkml:trace contextRef="#ctx0" brushRef="#br0" timeOffset="19145.8321">18758 13036 422 0,'0'-3'105'0,"4"3"5"15,-1 0-54-15,2 0-12 0,-1 8-3 16,3 2-3-16,2 1 2 0,2 4-1 16,2 0 0-16,0 2-5 0,1 3-5 15,-2-3-1-15,0-2-2 0,0-1-4 16,-1 0-4-16,1-4-1 0,2-3-2 15,-2 0 0-15,2-3 1 0,0 0-2 0,1-4-1 16,-5 2-2-16,-1-2-2 16,-2-2-1-16,-3-3-2 0,-4-2-2 0,0-1-2 15,0-2 0-15,-6-4-1 0,2 1 0 16,-3-4-1-16,2-1 1 0,0-3-1 16,-1 2-1-16,1 1 1 0,2-2-1 15,0 0-2-15,3 3-1 0,-3 2-4 16,3 1-5-16,0 4-3 0,0-3-8 0,0 5-15 15,0 3-10-15,0 2-3 0,3 3-2 16,0 0-109-16,-3 0-109 0,4 3-255 16</inkml:trace>
  <inkml:trace contextRef="#ctx0" brushRef="#br0" timeOffset="19580.5727">19073 13026 470 0,'9'0'109'0,"1"0"4"0,1 0-71 16,1 0-9-16,0-3-4 0,-1-4-1 0,0 4-1 16,-3-5-2-16,-1 1 1 0,0-1-4 15,-2 0-3-15,0 2-4 16,-1-1-3-16,1 0-3 0,-2 1-2 0,-3-3-2 15,4 0-3-15,-4 1-3 0,0-4-2 16,0 2-2-16,0-2-1 0,-3 2-2 16,3 1-2-16,-5 4-1 0,1-4 2 15,4 6 1-15,-5-2 1 0,1 5 3 16,0-2 1-16,1 2 0 0,-2 3 3 16,2 3 2-16,-2 0 4 0,0 6 2 0,-1 2 4 15,2 1 4-15,1 1 7 0,0 3 5 16,3 4 2-16,0-3 1 15,0-2 0-15,7 0 0 0,-2-1-5 0,3-2-5 16,-2-4-4-16,0-3-6 0,2-3-4 16,-1-3-2-16,1-2-2 0,-1 0-2 15,3-2-6-15,0-3-7 0,1 0-7 16,0-2-21-16,2 0-5 0,-2 3-52 16,-1-4-77-16,3 2-115 0,2 0-254 15</inkml:trace>
  <inkml:trace contextRef="#ctx0" brushRef="#br0" timeOffset="19875.5731">19463 13065 479 0,'0'6'131'0,"5"-2"3"15,-5 0-21-15,4-2-65 0,-4-2-8 16,3 3-8-16,-3-3-6 0,0-4-4 15,6-1-1-15,-3-1-3 0,2-1-3 16,-2 0 0-16,2 0 1 0,-2 2 2 16,-3 2-2-16,3-1-1 0,-3 4-3 15,0 0-2-15,0 0-4 0,-4 0-3 16,0 7-1-16,1 0-2 0,-1-2 0 16,0 2 0-16,1 2 1 0,3 0-1 15,-3-5 0-15,3 1 3 0,3-5-1 16,1 0 2-16,1 0-26 0,2-5 143 15,-2-3-291-15,1-2-163 0,2-2-465 0</inkml:trace>
  <inkml:trace contextRef="#ctx0" brushRef="#br0" timeOffset="20266.6101">19208 12375 443 0,'0'9'116'0,"5"5"10"0,-5 4-59 0,6 4-9 15,1 8-2-15,2 6-7 0,7 1-5 16,3 1-7-16,7-2-9 0,4-1-4 15,-1-4-1-15,-1-7-15 0,-2-3-18 16,-5-6-143-16,-3-2-131 0,-3 1-348 16</inkml:trace>
  <inkml:trace contextRef="#ctx0" brushRef="#br0" timeOffset="22567.7885">13817 18460 265 0,'-3'-3'72'0,"-1"-3"3"0,1-2-23 16,-1-2-14-16,4-2-7 0,-2-4-3 15,2 1-2-15,0 1-3 0,0 3-1 16,0 0-4-16,0-4-3 0,3 1-1 16,1 4-1-16,0-6 0 0,0-3 0 15,2-2-1-15,2-2-1 0,0 0-1 16,0 2-2-16,1 0-2 0,2-1-2 0,-1-3-2 16,1 0 0-16,3-6-1 0,-2 2-1 15,4-5 0-15,-1 1 1 0,3-3-1 16,1 3 0-16,2-4 0 0,1 1 1 15,3 0 0-15,2 0 1 0,-1-3-1 16,2-2 2-16,-1-4-1 0,1 2 0 16,-1-1-1-16,2-3 0 0,1-2 0 15,1-2-1-15,1 3 0 0,4-4 0 0,4-1 0 16,2-2 0-16,2 0 0 0,1 1 0 16,1 0 0-16,0-2-1 0,1 1 1 15,2 1 0-15,-1 2 0 0,0-1 0 16,4-3 0-16,1-3 0 0,3 1 0 15,3-2 1-15,5-4-1 0,3-2 0 16,3-1 0-16,4 0 0 0,3-2 0 0,1 0 1 16,3-2 0-16,-2 4 1 0,1 2 0 15,2-1 1-15,-1 4-1 16,1-3 2-16,0 2-1 0,0 1 1 0,2-1-1 16,3-2-1-16,4 3 0 0,1-1 0 15,-1 1-1-15,2-1 0 0,3 0-1 16,3 3 1-16,1-3-1 0,0 0 0 15,-2 3 0-15,3 3 0 0,0-1 0 16,0 0 0-16,-4 0 0 0,-1 5-1 0,-3 0 1 16,0 2 1-16,0 2 2 0,-3 1 1 15,1 5 1-15,-2 1 1 0,0 2 2 16,5 3 0-16,-4-3-1 0,-8 5-1 16,-3 3-1-16,-6 3-2 0,-6-3 0 15,-8 8-2-15,-10 1-1 0,-6 5 0 16,-3 1 0-16,-6 3 0 0,-4 3 0 15,-2 5-1-15,-7 0 1 0,-5 1-2 16,-3 5-1-16,0 0-2 0,-5 0 0 16,-3 5-2-16,-2-5-1 0,-3 4-4 15,0 1 0-15,0-3-3 0,0 1-2 0,-6 1-1 16,1-1-102-16,-2 0-91 0,-1-3-236 16</inkml:trace>
  <inkml:trace contextRef="#ctx0" brushRef="#br0" timeOffset="27375.0457">17248 12166 294 0,'3'-16'70'16,"2"0"2"-16,-3 1-39 0,1 6-10 15,-3 2-2-15,4-1-1 0,-4 5 3 16,0 3 2-16,3-5 1 0,-3 5 0 15,0 5-4-15,0 5 2 0,0 6-1 16,0 7-3-16,0 10 0 0,-3 10-1 16,0 9 0-16,3 5 2 0,-5 6-4 15,0 6-1-15,0 4-2 0,-3-3-2 16,-1 1-2-16,-1-3-3 0,-4-2-1 0,0-4-3 16,-3-8-1-16,2-6 0 0,2-5-3 15,0-6-6-15,2-7-5 0,1-5-7 16,1-3-9-16,2-8 193 0,0-3-293 15,-3-4-121-15,3-7-362 0</inkml:trace>
  <inkml:trace contextRef="#ctx0" brushRef="#br0" timeOffset="27605.3253">16887 12714 346 0,'-4'-13'88'0,"0"2"5"15,4 3-47-15,0 2-8 0,4 6-7 16,4 6-3-16,3 3-2 0,8 0-3 16,4 2-3-16,7 2 1 0,6 1-1 15,9 5 0-15,6-7-1 0,7 0 0 0,3 0-1 16,5 0-1-16,0-4-1 0,0-2-3 16,-3 0-13-16,-3-4-9 0,-5 1-7 15,-8-3 179-15,-10 0-293 0,-5 0-132 16,-7 0-386-16</inkml:trace>
  <inkml:trace contextRef="#ctx0" brushRef="#br0" timeOffset="28387.9279">14605 13725 394 0,'-5'0'94'0,"5"6"1"15,-5 3-43-15,5 8-29 16,0 7-5-16,0 7-3 0,0 4 1 0,4 6 2 16,-1 8 0-16,-3 4 0 0,7 5-2 15,-3 4-2-15,-1-2-1 0,1 3-3 16,-4-3-2-16,4-3-2 0,-4 0-1 16,0-4-2-16,-3-2-1 0,0-1-1 15,-1-3-2-15,-1 3-2 0,-3-5-1 16,0-4-1-16,0-7-2 0,3-5-3 15,0-10-7-15,0-7-70 0,2-12-30 16,3-3-83-16,0-8-188 0</inkml:trace>
  <inkml:trace contextRef="#ctx0" brushRef="#br0" timeOffset="28620.1985">14237 14322 454 0,'-3'0'103'0,"3"0"4"0,0 0-70 15,10 0-6-15,5 4-3 0,5-4-2 16,11 6 2-16,13-6 5 0,14 3 3 16,13-3-2-16,10-7-4 0,15 2-4 15,4 5 0-15,7-2-9 0,1 2-24 16,-9 7 9-16,-6 7-147 0,-6 9-125 0,-13 2-326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8T10:48:18.8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4282 11064 442 0,'-7'0'104'0,"4"0"0"16,3 0-66-16,9 0-14 0,2 0-10 15,6 0-4-15,9-4-3 0,6 0 0 16,12 1 1-16,10-2 2 0,8-2 0 16,12 0 1-16,10 4 1 0,8 3 1 15,13-4 2-15,3 4 0 0,9 7 0 16,5 5-1-16,0 2-1 0,2 0-2 16,1 6-3-16,-2 4-2 0,-4 3-3 0,-7-3-2 15,-3 1-1-15,-6-2 0 0,-10 2 0 16,-8-8 0-16,-6-4-1 0,-8-4 1 15,-9-1 0-15,-7-3 0 0,-4 0 0 16,-9-5 0-16,-1 6-2 0,-9-6-1 16,-3 3-2-16,-7-3-1 0,-4 2-1 15,-5-2 0-15,-7 0 1 0,-6-2 0 16,0-1 3-16,-7-3 1 0,-4 0 1 16,-3-5 1-16,0-1-1 0,-2-2 0 0,0 0 1 31,1-4-1-31,3 0 2 0,3 0 0 15,9 3 0-15,0-2 1 0,10 6 0 0,5 1 3 16,7 2 0-16,4 3 1 0,3 5 1 16,2 9 0-16,0 6 4 0,-4 5-8 15,-8 8-97-15,-10 4-36 0,-9 6-99 16,-18 3-232-16</inkml:trace>
  <inkml:trace contextRef="#ctx0" brushRef="#br0" timeOffset="1341.8781">12015 5355 484 0,'0'-22'115'16,"5"1"2"-16,-5 4-77 0,0 2-12 16,4 3-7-16,-4 3-6 0,4 2-4 15,-4 2-3-15,2 5-3 0,-2 0-1 0,0 0 0 16,0 4-1-16,0 4 1 0,3 2-1 15,-3 9 1-15,0 0 1 0,5 7 1 0,-2 4 0 16,3 5 0-16,-2 6-1 0,4 4 0 16,-1 5-1-16,5 7-1 0,0 10 0 15,4 1-1-15,-1 7 1 0,2 1-1 16,2 10 0-16,4 5-1 0,2 2 0 16,1-4-1-16,0 3 1 0,5 2-1 15,7 3 0-15,-1-4 1 0,3-4-1 16,2-5 1-16,3-6-1 0,1 7 1 15,-2-10-1-15,0-3 1 0,-2-2-1 0,-3-2 1 16,-2-2-1-16,-1-1 1 0,-4 0-1 31,1 0-1-31,-6-7-3 0,1 1-2 16,-2-3-3-16,-4-5-3 0,0-4-3 16,-6-7-2-16,0-6-1 0,-4-7-2 0,-4-7 1 15,-2-3 0-15,-2-6-1 0,-4-3 2 16,-4-4 1-16,-2-4 3 0,-2 0 3 15,-2 0 3-15,-1-5 2 0,-1-1 3 16,-5-4 2-16,1-2 0 0,-2-4 2 16,0 0 2-16,-3 3 2 0,0-4 3 15,0 3 4-15,2 2 3 0,2 4 2 0,3 1 2 16,1 1 0-16,4 4 2 0,5 2-4 16,4 0-2-16,0 3 1 0,0 4 2 15,9 2 2-15,5 2-1 0,2 3-3 16,3-1 1-16,4-2 5 0,0-4-20 15,2-5-136-15,0-4-123 0,-6-10-322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21:33:54.2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26757 5484 267 0,'7'-4'78'0,"0"1"5"16,1 0-29-16,-3 3-10 0,-2-5-6 16,-3 5-4-16,3-2-6 0,-3 2-6 15,0 0-2-15,0 0-4 0,0 0-3 0,-3 0-2 16,-1 0-2-16,-3-4-2 0,0 4-2 0,-3 0-2 31,0 0 0-31,-2 0 0 0,1 0-2 16,1 0 0-16,-3 0 0 0,4 0 0 15,-2 0-1-15,-2 0 0 0,-1 0 0 16,-6 4 1-16,-1-1-1 0,-5 4 0 16,-1 1 0-16,-1 2 0 0,3 2 0 15,-2 4 0-15,3-2 0 0,2 2 0 0,5 1 0 0,1-3 0 16,4 2 0-16,-1-5 0 0,2 0 0 16,5 2-1-16,0 0 1 0,3-1 1 15,3 4 0-15,0-3 3 16,3 4 2-16,2-3 2 0,-1 0 0 0,2-3 1 0,2 1-1 0,-1-1-1 31,3-1 0-31,0-1-1 0,2-3-1 0,2 1 0 0,1-1 1 0,4-2 0 16,2 0 1-16,3-1 0 0,0-3 0 15,5 2 0-15,-1-2 1 0,1 5 0 16,-3-5 1-16,3 5 0 0,-3-5 1 16,1 6 1-16,-2 0 2 0,-4 1 0 15,3 3 1-15,-2 1-1 0,-3 2 1 16,-3-1-2-1,0-1 0-15,-6 0-4 0,0 1-1 0,-3-1 0 16,-1-1-3-16,-1 0-1 0,-5-3 0 16,0 0-1-16,0 1 1 0,-4-2 1 15,-3-1 1-15,-1 1 0 0,-4 0 2 16,-3 2 1-16,-3 3 1 0,-5-1 0 16,-4 2 2-16,0-1-1 0,-2 3 0 15,-1-1 0-15,-3-2-2 0,-3 0 0 0,-1-3-2 0,2 1-1 16,-2-5-1-16,-2-4-2 0,4 0 0 15,0 0 0-15,5-6-3 0,4-1-4 16,0 2-6-16,4-3-8 0,0 1-9 16,4-3-11-16,4 1-9 0,6-1 175 15,4-1-288-15,4 1-134 0,6 2-390 16</inkml:trace>
  <inkml:trace contextRef="#ctx0" brushRef="#br0" timeOffset="581.9209">27209 5379 397 0,'0'0'98'0,"0"6"6"0,0 2-62 15,0 7-11-15,0 0 0 0,0 9 3 16,0 5-5-16,-5 4-3 0,5 4-1 16,-4 5 0-16,4 0-1 0,0 1 0 15,0 0-2-15,0-5-4 0,0-1-3 16,0-2-5 0,3-5-2-16,-3-2-3 0,0-6-3 15,-3 0-1-15,3-6 1 0,-5 1-2 0,5-6-5 16,-2-2-8-16,2 0-9 0,0-4-9 15,0-5-5-15,0 0-103 0,0 0-104 16,4-7-241-16</inkml:trace>
  <inkml:trace contextRef="#ctx0" brushRef="#br0" timeOffset="1099.9039">27537 5534 325 0,'4'-4'87'0,"-1"4"3"0,-3-4-42 31,0 4-13-31,0 0-4 0,-6 8-5 0,0-1-5 16,-3 3-4-16,-4 1-4 0,0 3-2 16,-4 2-2-16,0 0-3 0,-2-2-2 0,-2 5-1 15,-1-1-1-15,-3-1-1 0,-3-1-1 16,-1 0 0-16,1-3-1 0,3-1 0 16,2-3-2-16,4-3 1 0,3-2 0 15,5-2 0-15,5-2 0 0,3 6 0 0,3-6 3 16,-3 0 0-16,3 0 2 0,0 0-1 0,4-3 2 15,0 3 3-15,-1 0 2 0,5 0 1 16,1 3 0-16,2 2 2 0,2 3 0 16,2 2 0-16,1 3 1 0,3 1 1 15,0 5 2-15,0-1 4 0,2 0 2 16,-2 2 1 0,-4 0 1-16,3-2-1 0,-2 0-4 15,-3-1-2-15,-2-3-5 0,-1-5-4 0,-1 0-2 16,-2-1-3-16,0-2 0 0,1-2-5 15,-1-2-7-15,-1-2-9 0,0 0-9 16,1 0-9-16,1 0 183 0,2-3-294 16,-2-3-128-16,2 2-378 0</inkml:trace>
  <inkml:trace contextRef="#ctx0" brushRef="#br0" timeOffset="1450.6632">27779 5810 384 0,'0'2'99'0,"0"-2"3"0,0 5-51 0,0-3-15 16,0 5-3-16,0-4-4 0,0-1-5 15,0-2-6-15,0 5-3 0,0-5 0 16,3 0-4-16,-3 0-3 0,0-5-2 16,5 1 0-16,-5-1 0 0,4 0 0 15,-4-2-2-15,5 3 0 0,-5-2-1 0,0 4 1 16,0-3-2-16,0 5-7 0,0-2-7 0,-6 2-5 15,6 0 185-15,-6 2-292 0,2-2-126 16,1 0-376-16</inkml:trace>
  <inkml:trace contextRef="#ctx0" brushRef="#br0" timeOffset="1850.2537">27769 5952 286 0,'-3'8'82'0,"-1"-2"4"16,4 0-13-16,-4-1-38 0,4-1-5 0,0 1-1 0,0-5-2 16,2 4-5-16,4-4-2 0,0 0-2 15,1 0-1-15,1-4-1 0,2 4-3 16,-3-5 0-16,2 5-3 0,-4-8 0 16,2 7 0-16,-3-3-1 0,-4-1 1 15,4 3-3-15,-4-1 0 0,0 3-1 31,-5-6-2-31,0 6-6 0,-2 0-5 0,0 0-6 16,1 4-7-16,-1-4 46 0,-2 5-147 0,2-1-99 16,0 0-263-16</inkml:trace>
  <inkml:trace contextRef="#ctx0" brushRef="#br0" timeOffset="2782.2941">28491 5667 295 0,'3'0'79'0,"-3"-7"3"15,0 7-37-15,4-1-16 16,-4 1-5 0,0 0-4-16,0 0-7 0,-5 5-5 0,2-2-2 15,-3 3-2-15,-2-1-1 0,-2 4-1 16,-1 0 0-16,-3-1-1 0,-1-1 1 15,-1 0 2-15,-1 1 1 0,1 2 2 16,1-1 0-16,-1 5 1 0,3-2 1 16,2-3-1-16,1 2-1 0,5-2-2 15,5 1-1-15,0-1 1 0,0-2-1 0,10-2 1 0,0 4 1 16,3-2 2-16,5-2 0 0,1-1 1 16,2 2 1-16,0-1 2 0,1 0 2 15,1 0 0-15,2 2 2 0,-4 2 0 16,-3-1 0-16,-1 1 1 0,-6 3-3 15,-2-2-1-15,-9 0-2 0,0 3-1 16,-13 0-2-16,0-3-2 0,-4-1-1 0,-1-1 0 0,-5 3 0 31,-3 0-2-31,2-2 0 0,2 0 0 16,-3-3-1-16,4 1-1 0,0 0-10 16,6-5-8-16,2-2-6 0,6-3-3 15,7-4-107-15,0-2-103 0,5-2-248 16</inkml:trace>
  <inkml:trace contextRef="#ctx0" brushRef="#br0" timeOffset="3522.2838">28750 5853 354 0,'4'6'94'0,"0"0"2"0,2 2-43 0,-1 0-16 0,5-2-8 0,-1 1-7 15,3-2-5-15,0 1-4 0,0-6-3 16,3 0-1 0,2 0-3-16,0 0 0 0,-3-8-2 0,4 2-1 15,-2-1-1-15,1-1 0 16,-4-3-1-16,1 1 0 0,-5-1 0 0,-1-2-1 16,-4 1 0-16,2 3 0 0,-6-3-2 15,0 4-2-15,0-1 0 0,0 1-1 16,-6 2-1-16,3 1 0 0,-3 0 0 15,-2 0 1-15,0 5 1 0,-2-1 0 0,1 1 2 16,-2 0 1-16,-1 0 0 0,1 0 2 16,-2 3 0-16,4 2 1 0,-1 0 1 0,1 2 1 15,-1 3 0-15,1 0 1 0,0 4 1 16,-2 0 2-16,2 2 1 0,0-1 2 16,1 3 4-16,1-1 0 0,3 3 2 15,4-3 0-15,0-4 1 0,0 4 0 0,5-1 1 16,1-3-4-16,2 1-1 0,0 0-1 0,1-1-1 15,2 0-4-15,0-3-1 0,2-1-4 16,2-4 0-16,1-5 0 0,2 0-3 16,-1-4-3-16,1-3-4 0,-3-2-7 15,-2 0-8-15,-2 2-6 0,0 0 99 32,-3 0-208-32,-1 4-114 0,0 3-319 0</inkml:trace>
  <inkml:trace contextRef="#ctx0" brushRef="#br0" timeOffset="4484.535">29347 5745 232 0,'0'0'73'15,"-5"0"6"-15,2 0-7 0,-2 0-32 16,0 0-3-16,-2 7-3 0,-1-5-6 15,-1 3-7-15,-3-1-5 0,-2 4-3 0,0 1-4 0,0 0-1 16,1 2-1-16,-3 4 0 0,4 0 3 16,-1 2 2-16,2 1 3 0,0-1 2 15,2 2 1-15,-1-1 2 0,3 0 0 16,0 1-1-16,7-3-2 0,0-1 0 16,7-3-2-16,1-2 0 0,2 0-1 15,2-1-1-15,1-2 0 0,3-2 0 0,-1 0-1 0,2-2-2 16,0-3-2-16,2 0-3 0,-2-5-5 15,1 0-4-15,-5-3-8 0,2 1-9 16,-4 0-6-16,-2-1-4 0,1 1-106 16,-2 1-101-16,1-1-251 0</inkml:trace>
  <inkml:trace contextRef="#ctx0" brushRef="#br0" timeOffset="6687.3542">26489 7471 458 0,'4'17'114'16,"-4"3"6"-16,0 9-68 0,5 7-12 15,3 12-1-15,-2 7-3 0,-2 3-7 16,-4 1-8-16,5 2-2 0,-5-3 3 16,0 1 2-16,0-10 1 0,-6-2 1 0,3-3 0 15,3-5 0-15,-4-2-5 0,1-4-8 0,-1-6-5 16,0-1-3-16,4-5-6 0,-3-4-10 16,3-6-11-16,0-3-15 0,0-8-9 15,0 0 177-15,4-8-292 0,1-2-137 16,1-6-381-16</inkml:trace>
  <inkml:trace contextRef="#ctx0" brushRef="#br0" timeOffset="7145.8989">26373 7502 384 0,'10'-13'92'0,"2"3"6"16,3-1-64-16,2 2-2 0,4 1 2 15,6 2 2-15,5 0 0 0,5 6-5 16,2 0-3-16,4 12-3 0,3 3-2 16,-1 6-2-16,-4 7-4 0,-5 7-5 0,-6 1 0 0,-4 5-2 15,-8 0-1-15,-7-3-1 0,-6 0-1 16,-9-2-1-16,-4-7-1 0,-10-1 0 15,-7-6-1-15,-3-2 0 0,-4-2 0 16,-6-1-2-16,-5-6 1 0,-5-2-1 16,2 0-1-16,4-2-2 0,4-6-5 15,3-1-4-15,8 0-5 0,7 0-7 0,10 0-5 0,7-3 22 16,3-1-134-16,6-1-105 0,5 1-272 31</inkml:trace>
  <inkml:trace contextRef="#ctx0" brushRef="#br0" timeOffset="7655.4601">27002 7508 429 0,'3'0'105'0,"-3"0"7"0,6 10-67 0,-1 5-4 15,0 6-1-15,4 8 3 0,-1 9-1 16,1 7-3-16,4 5-3 0,-2 6-4 15,-1 0-4-15,-5 0-4 0,-5 2-6 16,0-3-5-16,-5-5-3 0,-2-5-3 16,0-6-2-16,-1-2-1 0,5-7-1 15,-2-6 1-15,2-5 0 0,3-6-3 0,0-2-11 0,0-6-9 16,0-5-13-16,6-6-3 0,2-3-121 16,2-2-120-16,0-6-281 0</inkml:trace>
  <inkml:trace contextRef="#ctx0" brushRef="#br0" timeOffset="8108.4581">27403 7674 413 0,'7'-7'102'0,"-1"-1"6"0,1 4-49 16,-4-1-28-16,0 5-6 0,-3-2-2 16,0 2-4-16,0 3-4 0,-5 4-5 15,-1 1-4-15,-2 2-2 0,0 3 0 16,-4 4-2-16,-1 3 1 0,-4 4-1 16,0-1 1-16,-1 5 0 0,-2-3 1 15,-3-3-1-15,1 1 0 16,3-3 0-16,-2-3-1 0,1-1-1 15,1-4-1-15,2-2 0 0,3-1-1 16,0-2 0-16,4-2 0 0,2-1-1 16,3-4-1-16,5 0 2 0,5 1 0 15,4-1 2-15,2 5 3 0,1-2 2 16,3 4 4-16,5 2 2 0,4 1 2 16,-1 2 3-16,4 2 2 0,1 3 0 0,2 3-1 0,1 2 1 15,-2-2 4-15,-4-1 0 0,-2 2-4 16,-2-1-2-16,0 1-2 0,-5-2-1 15,0 2-6-15,-5-1-9 0,-1-2-11 16,-4-1-15-16,-1-3-10 0,-2-6 128 16,1-5-249-16,-4-3-135 0,6-2-366 15</inkml:trace>
  <inkml:trace contextRef="#ctx0" brushRef="#br0" timeOffset="8427.6944">27837 7964 408 0,'0'4'106'0,"-3"0"5"0,3 4-55 15,0 3-15-15,-2-3-5 0,2 2-3 0,0-1-5 16,0-2-4-16,3-3-3 0,2-1 0 16,-1-3 0-16,2 0 0 0,-1 0-4 15,1-3-3-15,-1-1-1 0,0-3-4 16,0 0-3-16,-1-1-3 0,-4 1-3 16,3-2-5-16,-3 1-5 0,0 1-6 15,-3 3-10-15,-1 4-4 16,-1-4 147-16,2 4-257 0,-2 0-122 15,0 4-355-15</inkml:trace>
  <inkml:trace contextRef="#ctx0" brushRef="#br0" timeOffset="8762.9282">27881 8205 405 0,'4'5'99'0,"-4"0"5"15,4 0-53-15,-4 0-19 0,3-3-6 16,2-2 1-16,0 0-2 0,0 0-1 15,1-5-1-15,2 0-1 0,-1-4-1 16,0 2-1-16,0-2 0 0,-5-1-2 16,-2 2-4-16,0 1-3 0,0-1-2 0,-7 2-3 0,1 3-8 15,-2 3-11-15,-2-6-9 0,2 6-6 16,1 0-110-16,1 6-108 0,3-6-262 0</inkml:trace>
  <inkml:trace contextRef="#ctx0" brushRef="#br0" timeOffset="9182.4744">28421 7912 430 0,'0'0'103'0,"0"0"5"16,0 9-70-16,5-4-4 0,-2 12-3 16,2 3 1-16,0 8-2 0,2 9-6 31,1 1-4-31,-4 9-5 0,2 2-3 0,-6 0-2 0,0 1-4 16,0-7-5-16,0-5 0 0,-4-4-1 15,4-9-3-15,0-7-6 16,-4-5-5-16,4-9 24 0,0-4-138 15,4 0-106-15,-4-7-283 0</inkml:trace>
  <inkml:trace contextRef="#ctx0" brushRef="#br0" timeOffset="9510.3562">28462 7893 417 0,'15'-9'107'0,"3"-1"6"0,3 2-43 15,3 1-32-15,1 5-1 0,4 2 0 16,-3 0 0-16,0 7-7 0,-6 4-6 0,-1 0-5 0,-8 7-5 15,-4-1-2-15,-7 1-4 0,-3-2-2 16,-7 2-2-16,-6 0 0 0,-3-3-4 16,-9-3-5-16,0 0-10 0,-3 1-10 15,1-7-8-15,2 0 13 0,1-3-121 16,5-3-103-16,8 0-250 0</inkml:trace>
  <inkml:trace contextRef="#ctx0" brushRef="#br0" timeOffset="11850.3679">28876 7875 291 0,'0'-4'77'0,"3"0"4"16,-3 4-35-16,0 0-16 0,0 0-4 16,0 0-3-16,0 4-3 15,0 0-3-15,0 0-2 0,0 3 1 16,-3 2-1-16,3 0-1 0,0-1 0 15,-2 1 0-15,2 0-1 0,0 3 0 16,0-1-1-16,0 6 0 0,-4-5-2 16,4 6-1-16,0 0-1 0,0 1-2 15,0-1-1-15,-4-2-1 0,4-1-2 16,0 1-1-16,0-5-1 0,6 1 1 0,-2-2-1 0,-1-2 1 16,4-1 1-16,0-4 0 0,1-3 1 15,2 0 0-15,-1-3 0 0,2-3-1 16,-1 1 0-16,0-4 0 0,2 1-2 15,-5-2 1-15,2 0-1 0,-3 1 1 16,1-3-1-16,-3 0 1 0,0 2-1 16,-1 0 0-16,-1-2 0 0,-2-3 0 0,0 2 0 0,4 1-1 15,-4 2 0-15,0 0 1 0,0 0-1 16,0 3 1-16,3-2 0 0,-3 2 0 16,0 5 0-16,3-4 1 0,-3 3-1 15,4 0 2-15,-4 3 0 0,0-5 0 16,0 5 0-16,0 0 0 0,0 0 0 15,0 0 1 1,0 0 0-16,0 5 1 0,0 0 1 0,-4 3 0 16,4 0 1-16,-3 3 0 0,3 0 0 15,-3 5-1-15,3-2-1 0,0 3-2 16,0 2 0-16,0 0 0 0,0-1 0 16,0-1 0-16,0-5 0 0,0 2 0 15,0-4 0-15,0-1 0 0,4-4-2 16,1 2 1-16,-2-6 0 0,6-1-1 0,-1 0 1 0,0 0-1 15,3 0 1-15,-1 0-1 0,2-1 0 16,3 1 0-16,-4-7 0 0,3 3-1 16,-1-2 1-16,1-3-1 0,-2 1 0 15,-3-1 1-15,1-1-1 0,-2 0 1 16,-3-1-1-16,-1-1 0 0,1 1 0 16,-5-5 0-16,4 1-1 0,-4 2 0 0,2-4-2 0,-2 5-2 15,7-3-2-15,-4 1-1 0,3-2 0 31,-3 2-1-31,4-3 2 0,1-1 0 16,-2 0 3-16,3 4 2 0,-4-2 2 0,1 3 2 0,0 0 2 0,-1 3 1 16,-5 5 2-16,3-2 2 0,-3-1 0 0,0 6 0 31,0-3-2-31,0 5 0 0,-3 0-2 0,0 0-2 16,3 0-1-16,-7 0 0 0,3 7-1 15,4-4-1-15,-4 3 1 0,4 2 1 16,0 0 0-16,0 4 3 0,0 0 1 15,0 5 1-15,0 1 1 0,0 0 0 16,0 2 0-16,2 0-2 0,-2-2 0 0,0 2-3 16,0 0 0-16,-3 1-1 0,0 1-1 0,3-1 1 15,0-1-1-15,0 0 0 0,0-2 0 16,0-3 0-16,4-1 3 0,-2-4-1 0,2 0 2 16,1-1 0-16,-1-4 0 0,-1-1 1 15,-1-1 0-15,1-3-2 0,1 5 1 16,0-5-2-16,1 0 1 0,-1 0-1 31,3 0-1-31,0 0 0 0,-3-5-1 0,2 5 0 16,-1-3-1-16,0 3 1 0,-1-7-1 15,0 3 0-15,0-1 0 0,2 1-1 0,-2-3 0 16,6 3-1-16,-5-2 0 0,2 2 0 16,-1-4-1-16,-2 4 1 0,3-1 0 15,-4-1-1-15,-3 1 1 0,4-1 1 16,-4-2 0-16,0 5 1 0,-4-6 0 0,4 2 0 15,-8 0 0-15,5-1 1 0,-3 0-1 16,1-1 0-16,-1-2 0 0,-1 0 0 16,-1 1-1-16,3 1 0 0,-3 0-1 0,1 1 0 15,1 0-1-15,-2 1 1 0,1 4 0 16,-1 3 0-16,0-4 1 0,3 4 1 16,-2 0 0-1,2 0 1-15,1 0 0 0,-1 0 1 16,0 0 0-16,5 0 0 0,-5 0 0 15,5 0 0-15,-2 0 0 0,2 0-1 0,2 0 1 16,2 0 0-16,-1 0 0 0,1 0 1 16,2 0-1-16,0 0 1 0,0 0 0 15,0 5 0-15,3-5 0 0,0 3-1 16,0-3 0-16,1 5 0 0,1-5-1 0,-1 0 0 16,3 0 0-16,-3 0 1 0,0-5-1 15,2 5 0-15,-4-3 0 0,1 3 0 16,0-2 0-16,0 2-1 0,-2-5 1 15,0 5 0-15,1-4 0 0,-3 4 0 16,2-1-1-16,-3 1 1 0,1-6-2 16,-2 6 0-16,0-1 0 0,-3 1 0 0,6-4 0 0,-6 4-2 0,5 0 0 15,-5-4 0-15,4 4 0 0,-4-2 0 16,2 2 1-16,-2 0-1 0,0-4 0 16,0 4-3-16,0-5 1 0,0 2-1 15,4 3-1-15,-4-6 0 0,0 3-1 16,4-2 3-16,0 2 1 0,-4-3 2 31,5 3 0-31,0-3 1 0,-2 3 0 0,-3-5 1 0,6 2 0 16,-3 0 0-16,-3-1 1 15,0 2 0-15,0-4 0 0,0 0 0 0,0-1 0 16,-4 1 0-16,0-4 1 0,1 1 0 16,3 0 1-16,-6-5 1 0,6 4 0 15,0-3 1-15,-3 6 1 0,3-1 1 16,0 2 1-16,4 1 0 0,-4 4 0 0,6 4-1 0,-3-5-1 15,1 5 1-15,-4 5 0 16,3-1 0-16,-3 6 0 0,0 2 0 0,0 6 1 16,0 5 0-16,0 0-1 0,0 4-1 15,0 1-1-15,-4 0-1 0,-1 0-1 16,0-6 0-16,1-2-1 0,0-2 0 16,4 1-1-1,0-2 1-15,0-6 1 0,4-1 0 0,0 0 0 16,1-2 0-16,0-2 1 0,-1-3 0 15,-2-3-1-15,4 6 0 0,0-6-3 16,-1 0-2-16,1 0-4 0,2 0-3 16,-3 0-5-16,2-6-3 0,-1 4-4 15,-2 2 0-15,-1-7 0 0,1 1 3 16,-1 2 1-16,1-3 2 0,1 1 0 0,-3 0-1 0,3-2-2 16,1 4-6-16,-2-3-10 0,2 4-27 15,-1-2-12-15,0 1 6 0,-1 0 6 16,-4 2 14-16,7-2 15 0,-3-1 18 15,-4 3 36-15,5-1 18 0,-3 3 4 16,-2-4 1-16,7 4-5 0,-7 0-4 16,3 0-3-16,-3 0-4 0,0 0-2 0,0 0-1 0,0 6-1 15,0-5-2-15,0 3-1 0,0 3-1 16,0-2-1-16,0 3-1 0,0 1-2 16,0 3-2-16,0 0-2 0,0-2-2 15,0 4-2-15,0 0-3 0,0-5-1 16,0 0-2-16,0-2-1 0,4-2-1 31,-4 0-2-31,3-5-3 0,-1 0-5 0,2-5 22 0,-1-3-131 16,1-1-101-16,0-1-268 0</inkml:trace>
  <inkml:trace contextRef="#ctx0" brushRef="#br0" timeOffset="12069.8498">29713 7689 557 0,'-8'0'144'16,"0"-3"2"-1,0 3-85-15,2 0-18 0,2 0-12 0,0 0-12 16,-1-3-14-16,5 3-20 0,0 0-12 0,0 0-6 15,7 3 149-15,-2-3-261 0,2 0-126 16,1 6-360-16</inkml:trace>
  <inkml:trace contextRef="#ctx0" brushRef="#br0" timeOffset="12800.9236">29993 7851 314 0,'0'0'74'0,"-4"0"4"16,0 4-50-16,-1-4-3 0,-2 4 0 0,2 2 1 0,-2-2-1 16,0 3-2-16,-1 0-1 0,-3-4-1 15,0 6-2-15,-1 1 0 0,0-3 0 16,0 2 0-16,-1-4 0 0,0 3-1 15,2 1-1-15,2-1 0 0,0 4 0 16,2 0 0-16,2 4 0 0,5-4-1 16,0 3 1-1,0 4 0-15,6-5 0 0,3-1-1 0,0-2-4 16,6-4-1-16,0-2-3 0,4 0-1 16,0-5-1-16,3 0-7 0,-1-7-9 15,2-2-11-15,-4 1-3 0,3-3-117 16,-2-2-113-16,-3-3-281 0</inkml:trace>
  <inkml:trace contextRef="#ctx0" brushRef="#br0" timeOffset="14300.6435">27850 7810 178 0,'0'0'47'0,"0"0"7"16,-6-3-2-16,6 3-21 0,0-6-1 0,-3 6 4 31,3-4 2-31,0-2 1 0,0 2-4 0,0-1-2 16,0-4-4-16,0 4-2 0,0-4-2 16,0 1-3-16,0 0-2 0,0-1-4 15,-4 0-4-15,4-1-4 0,-3 0-8 16,3-1 123-16,-6-3-222 0,3 0-104 0,-2-2-314 15</inkml:trace>
  <inkml:trace contextRef="#ctx0" brushRef="#br0" timeOffset="14438.5242">27718 7446 307 0,'-3'-7'66'0,"-3"-2"1"0,3 0-67 0,-2-2-59 16,0 2-8-16,2-1-45 0,-2 0-90 0</inkml:trace>
  <inkml:trace contextRef="#ctx0" brushRef="#br0" timeOffset="14754.5648">27079 7163 432 0,'-20'0'90'16,"0"0"-90"-16,3-5-146 0,6 0-230 16</inkml:trace>
  <inkml:trace contextRef="#ctx0" brushRef="#br0" timeOffset="14901.8431">26787 7184 337 0,'-13'0'0'0,"1"-6"-48"15,-2-1-241-15</inkml:trace>
  <inkml:trace contextRef="#ctx0" brushRef="#br0" timeOffset="15071.0158">26496 7187 476 0,'-14'8'103'0,"0"1"1"16,1 0-78-16,4-2-19 0,-1-2 65 15,3-1-174-15,3-4-98 0,4-4-286 0</inkml:trace>
  <inkml:trace contextRef="#ctx0" brushRef="#br0" timeOffset="15224.4564">26350 7333 449 0,'-14'12'108'0,"2"-2"5"0,-3 0-70 0,3-1-14 0,-3 0-6 15,4-3-2-15,1-1-10 0,2-1-11 16,0-4 18-16,3 3-134 0,0-6-99 31,5 3-269-31</inkml:trace>
  <inkml:trace contextRef="#ctx0" brushRef="#br0" timeOffset="15371.4223">26188 7461 476 0,'-12'7'108'0,"-1"1"1"0,-1-4-83 0,1 3-9 16,2-2-7-16,0 0-7 0,2-3 184 15,0-2-294-15,3 0-121 0,3 0-373 0</inkml:trace>
  <inkml:trace contextRef="#ctx0" brushRef="#br0" timeOffset="15503.3794">26103 7629 399 0,'-12'16'97'0,"-1"-4"1"0,2-4-52 15,2-2-25-15,1 0-8 0,0-3-8 16,2 3 162-16,3-6-264 0,0 1-108 16,3-1-339-16</inkml:trace>
  <inkml:trace contextRef="#ctx0" brushRef="#br0" timeOffset="15656.2854">26015 7944 392 0,'-6'9'79'0,"1"0"2"0,2-4-70 0,3-1-91 16,0-4-69-16,0 1-185 0</inkml:trace>
  <inkml:trace contextRef="#ctx0" brushRef="#br0" timeOffset="15788.1311">25990 8150 463 0,'-7'5'101'0,"0"0"0"15,0-3-78-15,7-2 15 0,-3 0-135 16,3 0-92-16,3-7-251 0</inkml:trace>
  <inkml:trace contextRef="#ctx0" brushRef="#br0" timeOffset="15956.6006">26121 8261 476 0,'-7'12'111'0,"1"-1"3"16,-1-1-74-1,0-3-25-15,2-1-6 0,1-2-36 0,0-4-78 16,4-4-97-16,-4 0-229 0</inkml:trace>
  <inkml:trace contextRef="#ctx0" brushRef="#br0" timeOffset="16088.4127">26158 8409 449 0,'0'5'97'0,"-4"-5"-4"16,4 0-67-16,0 0-118 0,0-6-85 16,4 6-219-16</inkml:trace>
  <inkml:trace contextRef="#ctx0" brushRef="#br0" timeOffset="16242.7046">26183 8575 454 0,'0'10'100'16,"0"-6"-1"-16,0 0-68 0,3-4-17 15,-3 0-112-15,2 0-86 0,-2-8-232 16</inkml:trace>
  <inkml:trace contextRef="#ctx0" brushRef="#br0" timeOffset="16389.0052">26322 8744 456 0,'3'12'103'0,"0"-3"0"0,3-4-67 16,1-5-28-16,1 0-104 0,-1-3-90 16,3-6-238-16</inkml:trace>
  <inkml:trace contextRef="#ctx0" brushRef="#br0" timeOffset="16560.2698">26529 8814 427 0,'0'7'101'0,"4"-4"3"0,-4-3-59 16,5 0-26-16,-1 0-6 0,3 0-4 15,0-5-9-15,4 5-12 0,-3-5-58 0,3-1-35 16,0 4-76-16,2-1-169 0</inkml:trace>
  <inkml:trace contextRef="#ctx0" brushRef="#br0" timeOffset="16707.3451">26802 8740 430 0,'7'7'107'0,"-4"-3"6"0,1 2-54 0,-4-2-22 15,6 2-9-15,-3-4-4 16,1-2-6-16,-4 0-4 0,7-4-10 0,0-1-9 15,0-1-9-15,2 1-8 0,0-3-7 16,3 4 61-16,1-2-152 0,-1 3-94 16,0-1-248-16</inkml:trace>
  <inkml:trace contextRef="#ctx0" brushRef="#br0" timeOffset="16828.6233">27087 8799 442 0,'6'7'104'0,"-1"-4"1"16,-1-3-62-16,-4 5-24 0,4-5-11 15,1 0-8-15,1-8 190 0,1 5-295 16,2-4-115-16,-1-2-366 0</inkml:trace>
  <inkml:trace contextRef="#ctx0" brushRef="#br0" timeOffset="16976.2758">27319 8836 505 0,'0'0'109'0,"-3"0"-2"16,3 0-89-16,0-3-24 0,3-2 92 16,-3-5-192-16,6 1-104 0,2 3-293 15</inkml:trace>
  <inkml:trace contextRef="#ctx0" brushRef="#br0" timeOffset="17128.6548">27494 8775 416 0,'11'0'104'0,"0"-6"4"0,-3 4-40 16,2-4-40-16,0 3-9 0,0-3-4 15,1 1-5-15,-2-3-114 0,2 0-99 16,0-3-258 0</inkml:trace>
  <inkml:trace contextRef="#ctx0" brushRef="#br0" timeOffset="17275.8838">27743 8616 475 0,'0'-3'105'0,"0"-4"0"0,0 0-78 0,0 0-17 16,0-2-7-16,0 1-5 0,6-2 0 16,-2 2-102-16,1-1-89 0,-3 0-231 15</inkml:trace>
  <inkml:trace contextRef="#ctx0" brushRef="#br0" timeOffset="17429.0471">27870 8464 485 0,'0'0'107'15,"-5"0"1"-15,2-4-86 0,3 4-12 16,-3-5-1-16,3 5-4 0,0-4 9 0,0 4-121 15,6-5-93-15,0 5-253 0</inkml:trace>
  <inkml:trace contextRef="#ctx0" brushRef="#br0" timeOffset="28948.1625">29495 5760 281 0,'-7'0'77'0,"4"3"3"0,3-3-39 16,-5 5-5-16,5-2-3 0,6 0-4 31,-2 6-4-31,3 3-4 0,0 3 1 0,1 2-1 16,2 4-1-16,-1 0-2 0,-1 3-2 0,0-2-2 16,-5 0-4-16,-3-3-2 0,0-2-4 15,0-2-1-15,-8-4-1 0,3 2-1 16,1-2 0-16,-1-4 0 0,-1 1-1 15,0-2 1-15,1 1-1 0,-1-2 1 16,1-2 0-16,1-3-1 0,-2 5 0 0,1-5 1 16,-2 0-1-16,4 0 1 0,-2 0-1 15,1 0 0-15,0 0 0 0,4-5 0 16,-3 2 0-16,3-5 0 0,0 1-1 16,0 1 1-16,2-3 0 0,1-1 1 0,1 1-1 15,1 0 0-15,-2 1 0 0,0-1 1 16,0 0-1-1,3-2 0-15,-1 1 0 0,-2-4 0 16,0 2-1-16,3 2 1 0,2 0 0 16,2 1 0-16,0-2 0 0,0 3 0 15,2 0 0-15,1 1 0 0,-2 0 0 0,1-1 0 16,1 1 0-16,-2 1 0 0,-2-1 1 16,1 1-1-16,0 2 1 0,-1-1 0 15,-2 2 0-15,-1-1-2 0,2 0-4 0,-3 1-5 16,1 0 192-16,-2-1-293 0,2 4-118 15,-1-8-370-15</inkml:trace>
  <inkml:trace contextRef="#ctx0" brushRef="#br0" timeOffset="29618.0348">29805 5881 315 0,'0'3'83'0,"0"-3"6"16,4 3-37-16,0 1-16 0,0-1-4 16,3 1-8-16,-2 1-4 0,5-2-5 15,-2 3-5-15,4-4-4 0,-2-2-1 16,1 0 0-1,5 0 0-15,-4-4 1 0,1-1 0 0,1-3-1 16,-1-1-1-16,-4 0 0 0,3-2-1 16,-6-1-1-16,3 3-1 0,-5 0 0 15,-1 0 0-15,-3-1 0 0,0 1 0 16,0 4 0-16,-2 0 1 0,-1-2 0 16,-2 4 1-16,-3-4 0 0,5 4 1 15,-2-4-1-15,0 5 0 0,0-2 0 0,2 0 0 0,-1 4-2 16,-1-4 1-16,1 4-2 0,0 0 1 15,1 0-1-15,-3 0 1 0,0 4-1 16,2 0 0-16,-4 2 0 0,0 2 0 16,1 2 0-16,-5 1 1 0,3 2-1 15,-1 1 1-15,-1 0-1 0,3-1 1 16,1-2 0-16,3 4 1 16,0-1 0-16,4-5 0 0,4 5 2 15,-1-2 1-15,4 1 3 0,0-1-1 16,1-2 0-16,-1 1 0 0,1 2-1 15,1-1-2-15,1 1-1 0,-2-2-2 16,2 0 0-16,1-1-3 0,1-4-2 16,0-6-3-16,3-5-6 0,0-3-8 15,5-2 79-15,4-1-176 0,-1-4-102 0,2 1-280 0</inkml:trace>
  <inkml:trace contextRef="#ctx0" brushRef="#br0" timeOffset="30102.742">30227 5671 362 0,'0'4'91'0,"0"-4"4"16,0 3-50-16,0 4-10 0,3-1-2 15,-3 4-1-15,0-1-2 0,4 3-3 16,-4 4-1 0,5 5-2-16,-5 0-3 0,5 2-4 0,-3 3-3 15,1 1-4-15,3-1-3 0,-1-2-3 16,-1 0-2-16,0-3-1 0,1-3-1 15,1-4 0-15,-3 0 0 0,1-2 1 16,0-3-3-16,-4 0-6 0,6-3-7 0,-6-2-4 16,4-4 10-16,-4-5-117 15,4 0-100-15,-4-3-246 0</inkml:trace>
  <inkml:trace contextRef="#ctx0" brushRef="#br0" timeOffset="30502.8741">30212 5841 312 0,'-5'0'94'0,"-3"6"4"0,1-3 1 15,3 0-59-15,1 0-8 0,3-3-6 0,0 0-3 16,5 0-3-16,3 0-3 0,1-3-1 15,1-2 1-15,1 0 1 16,3-3-2-16,3 0-1 16,0-2-3-16,2 2-1 0,1-1-1 0,-2-2-4 0,2 2-9 15,-5 0-8-15,-3 2 138 0,-2 0-253 16,-2 2-125-16,4 1-367 16</inkml:trace>
  <inkml:trace contextRef="#ctx0" brushRef="#br1" timeOffset="37755.8183">26300 8658 387 0,'0'0'92'0,"0"4"5"0,0-4-59 0,0 5-9 16,-4 0-2-16,4-1 0 0,-3 4-1 15,3-1-4-15,-3 3-4 0,3-1-1 16,-3 3-1-16,3 3-1 0,0-3-2 0,0 3-3 16,4-1 0-16,0 2-3 0,1 1-1 15,1-3-2-15,-1 3-2 0,0-3 0 16,2 1-1-16,-3-3-1 0,0 3 1 16,1-3-1-16,-5-1 0 0,4 0 0 0,-4 1 1 15,0-3-1-15,0 0 0 0,0 1 1 16,-4-1-1-16,0-2 0 0,1 1 1 0,-1-1-1 15,-1-3 0-15,1 3 1 0,0-7-1 16,0 5 1-16,-3-5-1 0,0 4 1 16,1-4-1-16,-1 0 1 0,-2 0 1 0,0 0 0 15,-2 0 1-15,1 0 0 0,1 0 0 16,-3 0 0-16,1 0 0 0,1 0-1 31,-2 0 0-31,1 2 0 0,-1-2-1 0,-1 8 0 16,1-5 0-16,-5 3 0 0,-1-4 0 15,-5 5 0-15,0-5 0 0,-2 5-1 16,-2-4 1-16,1 2-1 0,-1-2 1 0,1 6 0 16,2-2-1-16,-2 0 0 0,0 1 0 15,-2 1 0-15,1-2 0 0,-2 1 0 16,0-3 0-16,0 0 0 0,-1-1 1 0,0 1-1 16,-1-3 0-16,-2 1 0 0,3-3 0 15,-2 6 0-15,0-4 0 0,3 4 1 16,-1-3-1-16,0 0 0 0,5 3 0 0,0-4 1 15,-3 3-1-15,2-3 0 0,0-2 0 16,0 5 0-16,-1-5 0 0,3 4 0 16,-1-4 0-1,-2 0 1-15,1 0-1 0,-5 0 0 16,0 2 1-16,1-2 0 0,-5 0 0 16,2 0 0-16,0 7 0 0,1-5 0 15,4 1 0-15,-2 1 0 0,-4-4 1 16,2 3-2-16,-1 2 1 0,0-5 0 0,-2 2-1 15,-1-2 1-15,0 0-1 0,-1 0 0 16,1 0 1-16,1 3-1 0,-2-3 1 0,2 0 1 16,-1 0 0-16,-1 6 0 0,5-6 1 0,-3 4 0 15,0-4-1-15,3 6 0 0,-2-6 0 16,0 2-1-16,0-2-1 0,0 0 1 16,1 0-1-16,-2 0-1 0,0 0 1 15,2 0 0-15,0 0 0 0,3 0 1 16,-1 6-1-1,0-6 0-15,-1 4 0 0,-1-4 0 16,0 4 0-16,0 0 1 0,-2-4-1 0,0 0 0 16,-3 0 0-16,2 5 0 0,0-5-1 15,0 4 1-15,-1-4 0 0,-1 4 0 16,2 1 0-16,1-2 0 0,0-3 0 16,-2 8 0-16,1-2 0 0,-1-1 0 15,1 1 1-15,-1-3-1 0,-2-1 0 0,0-2 0 0,3 6 0 16,-1-3 0-16,0-3 0 0,0 5 0 15,2-3 0-15,1 3 0 0,-2-1 0 16,0-4 0-16,1 7 0 0,-2-7 0 16,1 5 0-16,-4-1 1 0,0-4-1 15,4 6 0-15,-2 0 0 0,-1 0 1 16,0-1-1-16,0 0 1 0,0 0 1 0,1-1-1 16,-3-1 1-16,3-1 1 0,-3-2-1 0,-1 5 1 31,-2-2 1-31,-1 4-1 0,4-3 0 0,0 4 0 0,-3-2-1 0,1 1 0 15,-2-2-1-15,-1 0 0 0,3 0-1 16,-5-2 0-16,0-3 0 0,-1 5 0 0,0 1 1 31,2 2 0-31,2 1 0 0,-1 0 1 16,1-1 0-16,2 1 0 0,-2 0 0 0,1 0-1 16,0-2 1-16,2 0-2 0,-4-2 1 15,-1 0 0-15,3 0 0 0,1 3 0 16,2 1-1-16,-3 0 1 0,0 0 0 15,5 1 0-15,-1-1-1 0,1-3 1 16,2 0-1-16,0-6 0 0,0 7 0 0,0-7 0 0,-2 0 0 16,5 0 1-16,1 2 0 0,0-2 1 15,0 6 1-15,-1-6-1 0,4 7 0 16,0 0 0-16,0-3 0 0,-5 2-2 16,3-1 1-16,-1-2-1 0,1 0 0 15,0-3 0-15,0 0 0 0,0 0 0 16,0 0 0-1,0 0 0-15,4 0 0 0,-1 0 0 0,3 0 0 16,2 4 0-16,0 0 0 0,2 2 0 16,-1-2 1-16,-1 3 1 0,-1-2-1 15,0 0 1-15,-1 2-1 0,0-4 1 16,2 1 0-16,2 1-1 0,3-4 1 16,1-1 0-16,2 4 1 0,-3-4 1 15,3 0-1-15,3 0 1 0,-2 0 0 0,0 0-1 0,2 0-1 16,2-5-1-16,4 5 0 0,1 0-1 15,1 0 0-15,-1 4 0 0,0-4 0 16,0 5 0-16,-2-5 0 0,3 3 0 16,-1-3 0-16,0 7 0 0,1-7 0 15,0 3-1-15,5-3 1 0,-4 0-1 16,0 6 1-16,4-6-1 0,-3 0 1 0,3 2-1 0,-3-2 1 16,3 6 0-16,-4-6-1 0,1 3 0 15,-1-3-1-15,0 4-1 0,-1 0-1 16,0-1-1-16,-1-3-1 0,0 6-2 15,1-4 0-15,-2 2-2 0,3-4-1 16,1 5-3-16,0-5-4 0,3 0-3 16,-4 0-3-1,4 0-3-15,-4 3 1 0,4-3-4 0,0 0 155 16,0 0-254-16,5-3-115 0,4-3-348 16</inkml:trace>
  <inkml:trace contextRef="#ctx0" brushRef="#br1" timeOffset="38489.5645">19581 9518 364 0,'0'0'96'16,"0"-2"4"-16,5 2-39 0,-5-3-21 15,0 3-8-15,4 0-5 0,-4 0-4 16,0 0-3-16,0 3-3 0,-6 1-4 16,2 1-2-16,0 5-1 0,0 3-3 15,-5 2-1-15,-5 0-2 0,-2 1-2 0,-4 1-1 0,4 1 0 16,-9-1 0-16,-3-2-1 0,-1 2 1 15,4 0-1-15,-1 1 0 0,-2 0 0 16,0-4 0-16,5 2 1 0,3-2-1 16,4 0 0-16,1-4 0 0,5-5 1 15,2 3-1-15,1-2 0 0,3-3 0 0,0-3 0 16,1 6 1-16,3-6-1 0,0 0 0 0,-3 0 2 16,3 0 1-16,0 0 1 0,0 0 1 15,0 0 1 1,0 0 0-16,0 0-1 15,0 0 0-15,0 0-3 0,0 0 0 0,0 0-1 16,0 0-1-16,0 0 0 0,4 2 1 0,-1 2 2 16,2 0 1-16,2-2 0 15,2 4 1-15,1-6 0 0,6 4 0 0,3 0-2 16,5-4 0-16,5 6-2 0,-1 0-1 16,1-3 0-16,-3 4 0 0,-2-3 0 15,-5 5 0-15,0-2-1 0,-6 1 1 16,0-2 0-16,-2-1 0 0,-1 2-1 0,0-4 1 15,-3-3 0-15,-3 4 0 0,-4-4-1 16,4 0 1-16,-4 0-1 0,0 0 1 0,0 0 0 16,0 0 0-16,0 0 0 0,0 0 1 15,0-3 2-15,-3 0 3 0,3-2 3 16,-5 2 2-16,-1-6 2 0,-2 3 4 16,0-1 3-16,0-4-1 0,0 0-1 0,-1-1-2 15,-1 1-3-15,5-7-2 0,0 2-2 16,-3-3-4-1,2-3-1-15,1 0-1 0,1-4-1 16,4 2-1-16,0 3 0 0,0 1 0 0,4 3 1 16,1 4-1-16,1 7-7 0,2 6-20 15,2 0 1-15,0 6-131 0,1 3-127 16,-1-1-318-16</inkml:trace>
  <inkml:trace contextRef="#ctx0" brushRef="#br1" timeOffset="39590.2432">19662 9279 374 0,'4'-9'108'16,"-4"0"4"-16,7 2-12 0,-2 7-51 15,3 0-8-15,0 7-8 0,2 4-4 16,0 4-5-16,3 5-3 0,0 1-4 16,0 5-4-16,-1 1-3 0,0 3-3 0,-3-1-2 15,1-4-1-15,-2-1-1 0,0-3-2 0,-3-2-6 16,1-2-3-16,1-5-5 0,-3-4-6 15,-1 0-3-15,0-2 178 0,1-6-291 16,0 0-126-16,-1-6-383 0</inkml:trace>
  <inkml:trace contextRef="#ctx0" brushRef="#br1" timeOffset="40008.99">19717 9240 349 0,'0'-8'92'0,"0"1"4"15,0 2-34-15,7-3-26 0,-3 1-9 16,5 2-7-16,0 0-3 0,3 3-3 16,2-3-2-16,2 2-1 0,0 3 0 15,1 0 1-15,0 5-1 0,-2-1 2 16,-1 2 0-16,-4 2 0 0,0 4-1 15,-5 0-2-15,-2 4 0 0,-3-3-3 0,0 4-1 0,-3 0-1 16,-2-2-1-16,-2 0-1 0,-3-3-1 16,0 3-1-16,0-3-6 0,-1-2-5 15,2-1-5-15,-2-1-2 0,3-6-107 16,1-2-101-16,7 0-248 0</inkml:trace>
  <inkml:trace contextRef="#ctx0" brushRef="#br1" timeOffset="40377.6412">20003 9164 366 0,'0'0'94'15,"4"-4"4"-15,0 4-39 0,1 5-22 16,2 3-7-16,2 4-4 0,1 1-3 15,1 6-2-15,-1 5-3 0,1-2-3 16,-3 5-4 0,-1 1-2-16,-3-1-3 0,-1-4-4 0,-3 0-5 15,4-4-4-15,-4-5-5 0,0 0-7 16,0-6 134-16,0-4-233 0,0-4-106 16,5 0-323-16</inkml:trace>
  <inkml:trace contextRef="#ctx0" brushRef="#br1" timeOffset="41031.8001">20251 9154 295 0,'0'3'77'0,"-3"0"0"0,0 2-24 0,-3 4-32 0,0 0-9 15,-4 1-3-15,1 0-3 0,-3 2-2 16,0 2-1-16,-2-3 3 0,0 0 1 15,2-1 4-15,2-1 3 0,-3-4 2 16,5 1 1-16,0-1 1 0,2-2-2 16,-1-3-1-16,3 3-1 0,0-3-2 15,4 0 0-15,-3 4-1 0,3-4 0 0,0 0-1 0,0 2 0 16,3-2-1-16,-3 0 0 0,3 0 0 16,0 0-1-16,-3 3 1 0,5-3-2 15,-5 5 1-15,0-5-2 0,0 2 1 16,4-2 0-16,-4 3 1 0,0-3 0 15,0 0 1-15,0 4-1 0,0-4 0 16,0 0-2 0,0 0-1-16,0 0-1 0,0 0-1 0,3 0-2 15,-3 0 1-15,0 0-1 0,0 0 0 16,0 0 0-16,0 0 1 0,0 0 0 16,0 0 1-16,0 0 0 0,0 0 0 15,0 0 0-15,0 0 0 0,0 0-1 16,0 0-1-16,0 0 0 0,0 0 0 15,3 0 0-15,-3-4 1 0,6 4 1 0,-1 0 3 0,0-3 1 16,4 3 1-16,-1 0 1 0,1 0 2 16,2 0 0-16,1 3-2 0,0 1 0 15,3 0-2-15,0 1-1 0,-1-1-1 16,2 4-2-16,0 0-4 0,-3-3-8 16,2 2-13-16,-2-4-3 0,0-3 62 15,-4 4-184-15,-2-4-123 0,0 5-315 0</inkml:trace>
  <inkml:trace contextRef="#ctx0" brushRef="#br1" timeOffset="45738.4064">20744 9635 358 0,'0'0'91'0,"0"-6"4"16,0 6-51-16,0-1-12 0,0 1-5 31,0 0-5-31,0 3-4 0,-4-3-5 16,4 4-3-16,-5-1-1 0,5 1-1 0,-3 1 2 0,3-2 0 0,0 3 1 31,0 2 0-31,0-2 1 0,0 2 0 16,0 1 0-16,3 0-1 0,-3 5 1 0,4 0-1 0,-4 1 0 15,3 0 0-15,-3 2-1 0,3 2-1 16,-3-2-1-16,0-3-2 0,5 4-1 16,-5 0-1-16,0 0-2 0,0-1 0 15,3 3-1-15,-3 1 0 0,0-2-1 16,0 3 1-16,0 4 1 0,0 4 0 16,0 1 0-16,0 0-1 0,0 1 1 0,0 5 0 0,0-2-1 15,0-2 0-15,0 1-1 0,4-3 0 16,-4-4 1-16,0 1 0 0,3-2 2 15,-3-2 0-15,0 1 0 0,0-4 1 16,-3 1-1-16,3 2 0 0,-4 0 0 16,4 2-2-16,-3 0 0 0,3-4-1 15,-6 5 0 1,6 0 0-16,-4 1 0 0,4-4-1 0,-3 0 1 16,-1 0 0-16,1-2 0 0,3-1 0 15,-6-1-1-15,3-3 1 0,-4-2 0 16,1 0 0-16,3-2-1 0,-3-2 1 15,3 0 0-15,-1-1 0 0,1-1 0 16,3 3-1-16,-7-1 1 0,3 1 0 16,-2 1 0-16,1-3 0 0,-1 1 0 0,-2-1 0 0,2 0 1 15,-2-1-1-15,1 0 1 0,-1 2 0 16,1-1 0-16,1 3-1 0,-2-2 1 16,1-1-1-16,0-3 0 0,1 1 0 15,2-1 0-15,0 1 0 0,-2-2 0 16,2 2 0-16,-3-1 0 0,0 1 0 15,0 2 0-15,0 0 0 16,-3 1-1-16,1 3 1 0,-3-3 0 16,-1-1 0-16,2-1 0 0,-3 3 0 15,0-1 0-15,-3-1 1 0,2 0-1 16,3 3 0-16,-1-4 0 0,0 2 0 16,3-1 0-16,1 0 0 0,1-1 0 15,-2 0 0-15,1 0 1 0,-2-1-1 16,-3-2 1-16,1 1 0 0,-3 1 1 0,0-4 0 0,-1 1 0 15,-1 1 1-15,-1 0 0 0,0-1 0 16,-2-2-1-16,-2 0-1 0,1 2 0 16,0-2 0-16,-1 0-1 0,-1 1 0 15,1-2 0-15,1-2-1 0,-1 7 1 16,0-7 0-16,1 5 0 0,3 0 0 16,-1-3 0-16,1 1 0 0,-1 4-1 0,0 0 1 0,-1-3 0 31,-3 3 0-31,-1-3 0 0,-4 1-1 15,0-3 1-15,-4-2 0 0,0 0 0 0,3 5 0 0,-1-5 0 16,-2 0-1-16,2 0 1 0,1 0 0 16,-3 0 0-16,-3 0 0 0,-3 0-1 15,-1 0 1-15,5 0 0 16,1 0 0-16,4 0 0 0,5 0 0 0,4 0 0 16,-1 0 0-16,-3-5 0 0,0 5 0 15,-2-5 0-15,0 5 0 0,-4-6 0 16,-2 4 0-16,4-3-1 0,2 5 1 15,3 0 0-15,-7 0 0 0,-1 5 0 16,1-2 0-16,2 2 0 0,1 0 0 16,0 2 0-16,1-5 0 0,1-2 0 0,1 5-1 0,-4-5 0 15,-3 0-1-15,-1 2 0 0,-1-2-1 16,-5 0 0-16,3 0 0 0,-2 5 0 16,3-5 1-16,2 5 0 0,0-5 2 15,-1 3-1-15,3-3 1 0,-1 0 0 16,-1 4 0-16,-1-2 0 0,1-2 0 15,1 0 0-15,4 0 0 16,-1 0 0-16,-1 0 0 0,-1 0 0 16,0 0 0-16,2 0 0 0,-2 0 0 15,-3 0 0-15,2 0 0 0,2 0 0 16,2 0 0-16,1 3 1 0,-1-3-1 16,-1 0 0-16,-2 0 0 0,0 0 0 0,4 0 0 15,-4 0 0-15,1 0 0 0,0-4 0 16,-2 4 0-16,2 0 0 0,0 0 0 0,-4 0 0 15,2 0 0-15,1 0 0 0,2 4 0 16,0-4-1-16,1 7 1 0,-3-7 0 16,1 2 0-16,0-2 0 0,-3 0 0 15,2 0 0-15,0 0 0 0,0-3 0 16,1 3 0-16,-2-4 0 0,3 0 0 16,0 4 0-16,-3 0 0 0,3 0 0 0,-1 0 0 0,0 0 0 15,-1 0 0-15,-3 0 0 0,0-7 0 16,-2 7 0-16,-1-8 0 0,-1 5 1 15,-1-8 1-15,2 4 1 0,0 0-1 0,0 1 2 16,1-1-1-16,-1 4-1 0,0-3 0 16,0 3 0-16,-1-3-1 0,-5 3 0 31,3-4 0-31,2 0 2 0,-1 1 0 0,-1-2 1 16,3 1 1-16,-1 3 0 0,3-1 1 15,0 3-1-15,-1-3 0 0,0 5-2 16,1-4 0-16,-1 4-1 0,0-3 0 15,-3-2-1-15,1 5 0 0,0-7-1 0,-1 4 1 16,-2-1 0-16,2-1 0 0,2 1-1 16,0 0 1-16,-1 1 0 0,-1 3 0 0,2-2 0 15,-1 2 0-15,0-6 0 0,-2 6 0 16,0 0-1-16,3-3 0 0,-2 3 1 16,1 0-1-16,2-2 0 0,0 2 0 15,1 0 0-15,2 4 0 0,0-4 0 0,4 7 0 16,1-6 0-16,1 3 0 0,1 0 0 15,1-4 0 1,0 4 0-16,0-4 0 0,-2 0 0 16,0 0 0-16,1 0 0 0,1 5 0 15,0-5 0-15,2 3-1 0,-1-3 1 16,1 6 0-16,3-6 0 0,-1 0 0 16,0 0 0-16,-1 0 0 0,4 0 1 15,-1 0-1-15,1-4 0 0,-1 4 0 0,0 0 0 16,1 0 0-16,-1 0 1 0,-3 0-1 0,2 0 0 0,-5-3 0 15,0 3 0-15,-3-2 0 0,1 2 1 16,-2-7 0-16,0 7 1 0,2-2 0 16,-1 2 1-16,1 0 0 0,0-5 0 15,-1 5 0-15,1 0-1 0,2 0 0 16,-1 0-1-16,2 0-1 0,-2 0 1 16,0 0-1-1,1 0 0-15,0 0 0 0,-1-3 1 16,-4 3-1-16,1-5 1 0,-2 2 0 15,2 1 1-15,-2-3-1 0,0 5 0 0,2 0 0 16,2-4 0-16,-1 4 0 0,1 0-1 16,-1-5 0-16,1 5 1 0,3 0-1 15,0-4 0-15,-1 4 0 0,0-3 0 16,1-2 0-16,-1 2 0 0,1-4 1 0,-4-1-1 16,2-1 0-16,-1 1 1 0,1 0-1 0,0-1 0 15,1 0 0-15,0-4 0 0,-1 3 1 16,3-3-1-16,-2-1 0 0,1 0 0 15,1-1 0-15,1 1 0 0,3-2 1 16,2 2-1-16,2-2 0 0,3 1 0 16,1-1 0-16,0 2 1 0,2-2 0 0,1-2 0 15,0-3 1-15,-2-1 0 0,2 3 0 0,1 0 0 16,-2-3 0-16,-1 1 0 0,3 3 1 16,-2-4-1-16,0 1 0 0,2-1-1 15,1-4 1-15,1 0-1 0,0-3 0 16,0 0-1-16,0-2 1 0,2 1-1 0,-1-3 0 31,0 3 0-31,1 1 0 0,3 0 0 0,-4-1 0 16,4 2 0-16,0 1 0 0,0-1 1 15,0-2-1-15,0 1 0 0,4-2 0 16,-4-4-1-16,5 3 1 0,-5-3 0 16,6 1 0-16,-4 1 0 0,2 3 0 15,-1 1 0-15,-3-2 0 0,0 1 1 16,4 4-1-16,-4 0 0 0,0-1-1 0,0 2 2 15,0 0-1-15,0 1 0 0,-4 3 0 0,4-5 0 16,-3-1 0-16,-1-4-1 0,2 2 1 16,2-1 0-16,-5-2 0 0,5-2 0 15,-4 5 0-15,4 0 0 0,0-2 0 16,0 0 0-16,0 1 0 0,0 0 0 16,3 4 0-16,-3-3 0 15,0 2 0-15,0 4 0 0,4-2-1 16,-4 1 1-16,0-1 0 0,-4 3 0 15,4-3 0-15,0 0 0 0,0 3 0 16,0-5 0-16,0 4 0 0,0-3 0 16,4 3 0-16,-2 0-1 0,1 2 1 15,-3-6-1-15,5 6 1 0,-5 2 0 16,3-1-1-16,1 0 1 0,-4 2 0 0,3 1 0 0,-3 5-1 16,4 0 1-16,-4 2 0 0,4 3 0 15,-4 0 0-15,0 0 0 0,0 4-1 16,0-4 0-16,0 5-1 0,-4-1-2 15,4-3 1-15,0 4-2 0,0-4 1 16,4 2-1-16,-4-2 1 0,3-4 1 0,-3 0 1 16,6 1 0-16,-4-1 1 0,-2 0-1 0,5 0 2 15,-5 2-1-15,0 1 0 0,4 2 0 16,-4-2 0-16,0 1 1 0,0 2-1 16,0-1 0-16,0 0 1 0,-4 2-1 15,4-3 1-15,0 1 0 0,0 1-1 16,0 1 1-16,-5-3 0 0,5 2 0 0,0-1 0 31,0 1 0-31,0-1 0 0,0 2 0 0,-2-2 0 16,2 5-1-16,0-3 1 0,0 3-1 15,0-6 1-15,0 6 0 0,0-3 0 16,0 3 0-16,0-4 0 0,0 4 0 16,0-4 0-16,0 4 0 0,0 0 0 15,0 0 0-15,0-3 0 0,0 1 0 0,0-2 0 16,0 0 0-16,0-3-1 0,3 4 1 0,1-4-1 15,1-1 1-15,-2 2-1 0,2 1 0 16,-2 2 0-16,1-3 1 0,-4 6-1 16,5 0 0-16,-5 0-1 0,0 0 0 15,0 0 0-15,4 0 0 0,-4 6-1 16,0-6 2-16,-5 3-1 0,2-3 1 0,-1 7 1 16,0-3 0-1,-1 4 0-15,0 0 0 0,-2 2 0 16,3 2 0-16,-2 4 0 0,-2 3 0 0,1 2 0 0,0 4 0 0,-1-2 0 15,-2 3 0-15,-1 1-1 0,0-5-2 16,1-2-2-16,-2-1-2 0,-2-3 1 16,2-3-1-16,1-2 0 0,-2-3 2 31,2-1 2-31,1 0 1 0,2-4 2 0,0 1 0 0,4-4 0 16,-1 4 0-16,5-4 0 0,-4 0-1 15,4 0 0-15,0 0 0 0,0-6-1 16,0 4 1-16,0-5-1 0,0 3 1 15,5-4 0-15,-1 2 1 0,-2-1 0 0,4 0-1 16,0-3 1-16,0 2 0 0,3 0 1 16,1 3-2-16,1-3-3 0,-1 0-1 0,4 0-2 15,-3 1 0-15,0-1 0 0,0-4 0 16,-1 1 0-16,0 0 4 0,-2 0 1 16,-1-4 3-16,0 3-1 0,0 0 2 15,1-2 0-15,-3 4 0 0,2 0 0 0,0 1 0 16,-3 2 0-16,3 1-1 0,0 0 0 31,-4 2-1-31,3-2 0 0,-1 4 0 0,-1 2-1 16,1 0 1-16,0-3 0 0,0 3 0 15,1 0-1-15,0 4 1 0,3-4 0 0,-1 8 0 16,0-5 0-16,2 6 1 0,1-1-1 16,-2 1 1-16,1 1-1 0,0 0 0 15,0 1 0-15,0 1 0 0,1 0-1 16,1-1 1-16,-3-2-1 0,2 1 0 0,-2 1 0 15,-1 1 1-15,-3-3-1 0,0 0 0 0,-5-2 0 16,0-5 1-16,0 4-1 0,-9-4 2 16,0-2 1-16,-1 7 1 0,-5-5 2 15,2 7 0-15,-4-1 0 0,0-2 1 16,-4 3-1-16,-2 0-2 0,1-1 0 16,-5 1-2-1,-5 0 0-15,-3 1 1 0,0-2 2 16,0-3 0-16,1 1 1 0,4 3 0 15,4-6 1-15,7 3 0 0,5-4-6 0,6-2-7 16,4 0-10-16,4 0-6 0,8 0-5 16,3-5-96-16,5-1-19 0,6 3-89 15,4-3-186-15</inkml:trace>
  <inkml:trace contextRef="#ctx0" brushRef="#br1" timeOffset="46375.9429">12836 9046 409 0,'-3'-9'108'0,"-3"4"4"16,3-2-47-16,3 4-19 0,-4 3-9 15,4 0-10-15,0 0-5 0,0 8-3 0,7 5-1 16,0 4 2-16,3 9 0 0,1 6 3 16,2 6 3-16,1 7 1 0,-3 3-1 0,-2 1-3 15,-2 2-5-15,-3-1-4 0,-4-1-5 16,0-2-2-16,-6-3-4 0,-1-3 0 15,2-1-2-15,0-8 1 0,3 1-1 16,-2-10-1-16,4-3-3 0,-3-6-9 16,3-3-12-16,0-7-10 0,0-4-9 0,4-4 25 15,0-4-137-15,0-4-111 0,3-4-265 0</inkml:trace>
  <inkml:trace contextRef="#ctx0" brushRef="#br1" timeOffset="46791.8005">12779 9128 419 0,'3'-13'106'16,"4"-2"4"-16,3-2-55 0,6 5-15 15,2-3-6-15,4 2-6 0,4-3-4 16,4 4-3-16,3 3-3 0,4 6-1 0,1 3-3 31,2 0 0-31,-5 3 1 0,-1 6 0 0,-5 3-2 16,-6 4-1-16,-8 1-2 0,-5-1-2 15,-7 2-3-15,-3 6-2 0,-9-4-1 16,-1 4-1-16,-6-1 1 0,-2-3-1 16,-7 4 0-16,-1-4 0 0,-3-1 0 15,2-1-1-15,-1-5 1 0,5-1 0 16,0-3-3-16,3-3-3 0,5-2-5 0,3-4-10 0,3 0-4 16,4 0-6-16,5-2-102 0,-4-1-8 15,8-2-86-15,2 5-177 0</inkml:trace>
  <inkml:trace contextRef="#ctx0" brushRef="#br1" timeOffset="47245.3349">13342 9069 397 0,'0'-9'100'0,"4"0"3"0,-2 2-56 16,3 5-10-16,0 2-5 0,1 4-4 16,4 6-3-1,-1 5-1-15,2 11-2 0,3 5-1 0,-3 6-1 16,2 8-1-16,-2 2-3 0,-5 3-2 15,-1 2-3-15,-5-1-1 0,-6-3-3 16,0-2-6-16,0-4-7 0,-1-6-6 16,-1-7-4-16,5-7-4 0,3-5-5 15,-4-8 117-15,4-4-223 0,0-5-112 16,0-4-330-16</inkml:trace>
  <inkml:trace contextRef="#ctx0" brushRef="#br1" timeOffset="47693.5262">13710 9039 422 0,'2'0'101'16,"-2"0"2"-16,0 5-60 0,0 5-14 15,-4 7-11-15,-2 2-5 0,-2 7-3 16,-3 1-3-16,-4 6-3 0,-3-4-2 0,-3 2-2 16,-2-4-1-16,-1-1 0 0,-1-4 0 15,-1 0-1-15,4-6 0 0,-1-2 1 16,5-4 1-16,3-5 3 0,1 0 4 0,5-5 3 15,2 0 1-15,3 0 1 0,4-4 3 16,9 1 4-16,0 0 1 0,4-4 1 16,5 4-1-16,5-1 1 0,3 4-1 15,3 0-2-15,3 6 0 0,2 4 0 0,-2 5-2 16,-1 1 4-16,-3 6 0 0,-2 0 0 31,-2-2 1-31,-4 1-2 0,-1-4-6 0,0 0-27 16,-1-6 10-16,-2-3-154 0,1-5-133 15,-2-3-348-15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8T10:57:57.5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13323 5983 440 0,'-8'0'105'0,"1"4"3"0,2-4-69 15,2 0-11-15,3 0-6 0,0 3-3 16,5 2-3-16,1-5-2 0,4 4-2 15,5 3-1-15,2-4 1 0,5 3 0 16,4-3-2-16,-1 2-1 0,4 0-1 16,1 2-2-16,3-3-1 0,3 2 2 15,-2-3 1-15,2-3 1 0,3 0 3 0,-1-5 1 16,2-3 2-16,-1 0 1 0,6-2 0 16,-1-3-1-1,1 2-2-15,4-1-2 0,1 3-1 16,-3-4-3-16,1-4-2 0,-6 3-1 15,-1 0-2-15,-2-3-1 0,-3 1-1 16,-2-3 1-16,-2 4-1 0,-1-2 0 0,0-3 0 16,0 2 0-16,0 0 0 0,-2 1 0 15,1-4 0-15,-1-2 0 0,1-3 1 16,-2 4-1-16,0-4 0 0,-3-3 1 16,4-1-1-16,-4-4 0 0,0 4 0 15,-4-5 0-15,-3 0 1 0,-1-3-1 16,-4 1 0-16,-1 1 0 0,-6 1 0 0,-1 3 0 15,0 2 0-15,-5-3 0 16,4 5 0-16,-4-1 0 0,0 3 1 0,-5 0-1 16,0 1 1-16,-2 0-1 0,-4 3 1 15,0 1-1-15,-4 1 1 0,-2-2-1 16,-1-2 1-16,-1-2-1 0,-1 2 0 16,0-3 0-16,-1 0 1 0,-3 3 0 15,-1-1 0-15,-3 4 1 0,0 3 2 0,-4 1-1 16,-5 0 1-16,-1 2 0 0,0 2-1 15,-2 3-1-15,0 1 0 0,0 2-1 16,2 1-1-16,-2 6 0 0,2-6 1 16,0 3-1-16,-3 3 0 0,4-4 0 15,-4 4-1-15,0-3 1 0,-2 3 0 16,0 0 0-16,0 3-1 0,2 4 1 16,-5 1 0-16,-1 3-1 0,-3 5 1 15,2-1-1-15,-2 2 1 0,0 0 0 0,-1-1 0 16,2-1 0-16,5 3 0 0,4-4 0 15,0 4 0-15,3-1 0 0,2 1 0 0,-1 0 0 16,1 1 0-16,-2-1 0 0,2-1-1 16,1 1 1-16,1 2 0 0,-1-1 0 15,1 2-1-15,0 5 1 0,2 3 0 16,0 2-1-16,2 3 1 0,-1 4 0 0,4 3 0 16,1 5 0-16,6 2 0 0,-1 2-1 15,0 3 1-15,6 3-1 0,3-1 1 16,3-2 2-16,8 5 6 0,2 2 5 15,9 5 4-15,2-3 3 0,6 3 1 0,5 4 1 16,7-4-3-16,8 0-3 0,6-9-5 16,17-10-11-16,10-8-32 0,11-15-76 15,10-14-66-15,8-9-130 0,7-17-296 16</inkml:trace>
  <inkml:trace contextRef="#ctx0" brushRef="#br0" timeOffset="1913.0269">15410 6035 384 0,'5'0'91'0,"1"6"4"0,3-2-59 16,0-4-10-16,3 6-2 0,2-2-2 15,1 0-2-15,3 2 1 0,4-4-1 0,1 5 2 16,3-7 2-16,5 3 1 0,3-3 0 15,2 0 0-15,2-6-2 0,-1-3-3 16,3-1-3-16,2 1-4 0,2-4-3 16,0 1-3-16,5-2-1 0,3 0-3 15,1 1-1-15,1-4 0 0,-5-4-1 16,-1 0-1-16,-1-3 0 0,-4-2 0 16,-1 1 1-16,-2-3 0 0,-2 0 2 15,-1 0 2-15,0-1 1 0,-3 0 1 16,1 3 0-16,-4-3 0 0,-3-5-1 0,0 5-1 15,-4-2-2-15,1 0-1 0,-4-3 0 16,-4 2 0-16,-3-3 0 0,-4-1 0 16,-4 1 0-16,-1-1 0 0,-5-1 0 15,0 0-1-15,-6 2 0 0,2-3-1 16,-1 6 1-16,-1-1-1 0,-4 2 1 16,-2 2 0-16,-1 2 3 0,-4 0 0 15,-1 4 1-15,-5 3 0 0,-2-3 1 0,0 2-1 16,-3 1-1-16,-1 0-1 0,-4-1-1 15,-1-2-2-15,-2 0-1 0,1 1-1 16,0 0 0-16,-1 1 0 0,1-1-1 16,1 4 1-16,2 4 0 0,-1 3 0 15,-5 1 0-15,0 6 1 0,-4 4 1 16,1 0-1-16,-2 0 1 0,-3 0 0 16,5 6 0-16,3 2 1 0,0 0 0 0,2 1-1 15,1-1 1-15,4 1-1 16,2 0 0-16,-3-3-1 0,1 2 1 0,-1 0 0 15,1-1-1-15,0 1 0 0,0 2 1 16,3 3-1-16,-2-4 0 0,2 3 1 16,0 3-1-16,1 1 0 0,0 2 1 15,3-1-1-15,0 1 1 0,1 3-1 16,4 1 1-16,0-6 0 0,3 3 0 16,2-2 0-16,0 0 0 0,1-5 0 15,0 2 0-15,2 0-1 0,1 2 1 16,-2 0 0-16,1 0 0 0,3 2 0 0,-3 1-1 0,0 0 0 15,2 0 1-15,0-1-1 0,0-2 0 16,3 0 0-16,-3 1 0 0,4 1 1 16,-1 2-1-16,2 0 1 0,-1-3 0 15,-1 4 0-15,1 1 0 0,1-2 0 16,-1 2 0-16,-1-1 0 0,-1-2 0 16,3 3 0-16,0-1 0 0,4-1 0 15,-6 0 0-15,6 1 0 0,-4 1 0 16,4-1 0-1,-4 2-1-15,4 2 1 0,-6 1 0 16,6 0-1-16,-4 5 1 0,4 3 1 16,0-2-2-16,0 0 1 0,3-2 1 15,5-1-1-15,2 0 3 0,5-4 3 0,7-4 4 16,9-3 5-16,6 0 2 0,8-5-1 16,6-4 7-16,7 2-4 0,4-4-34 15,6-7-144-15,1 0-143 0,-3-6-370 16</inkml:trace>
  <inkml:trace contextRef="#ctx0" brushRef="#br0" timeOffset="18362.992">14223 14201 268 0,'0'0'79'0,"8"0"4"15,-3 0-21-15,1 0-22 0,2 0-5 16,2 3-6-16,1-3-7 0,1 4-6 0,1-4-6 16,4 0-3-16,2 0-3 0,0 0-1 15,4-5-2-15,2-2 1 0,1 0-2 16,3-5 1-16,0-1 0 0,2 0-1 0,0-4 1 16,0-3-1-16,0-3 1 0,1-1 0 15,-1-4 0-15,2 2-1 0,-2-6 1 16,0 0 0-16,0 1-1 0,-2-1 0 15,0 2 1-15,-2 0-1 0,0 2 0 16,-4 2 1-16,4-6 2 0,-3 2 1 16,1-1 1-16,-1-5 0 0,-3 0 0 15,2 0 0-15,-1 1-2 0,-2 6-1 16,2-5 0-16,-2 2-2 0,-2 0 1 16,-1 2-1-16,-3-2 0 0,-2-1 1 0,-5-2 2 15,-4 3 1-15,-3-1 2 0,-3 2 1 16,-3-2 1-16,0 3 0 0,-4-1 0 15,3 2-1-15,0 2-2 0,-1 1-1 16,0-2 0 0,-1-1-1-16,-2-1-1 0,1 4 0 15,-2-1 0-15,0-2 0 0,-3 4-2 0,1 0 1 16,-4 0-1-16,-1 0 1 0,1-1-1 16,-2 1 0-16,-1 0 0 0,-1-1 0 15,-2-1 0-15,0 5 0 0,3-3 0 0,-3 4 0 16,2 4 0-16,-1 1 0 0,2 1 0 15,-2 5-1-15,1 3 1 0,-1 4-1 16,1-2 1-16,-1 2 0 0,-1 0 0 16,0 3 0-16,1-4-1 0,-1 2 1 15,1 2 0-15,1-5 0 0,1 5 0 16,1 0 0-16,3 0 0 0,-1 5 0 0,1-5 0 16,2 6 0-16,-1-2 0 0,1 1-1 15,-2-2 0-15,0 6-1 0,0-1 0 0,-1 3 1 16,-4-1-1-16,2 2 0 0,-2 4 2 15,1-1-1 1,0 0 1-16,0 2 0 0,-2-3 0 16,4 4 0-16,-2-1 0 0,3 1 0 0,-1 0 0 15,0 1 1-15,-1-1-1 0,0 2 0 16,1-2 0-16,-3 1 1 0,2-2-1 16,-1 0 1-16,2-1-1 0,0 1 0 15,3-4 1-15,0 3-1 0,2-5 1 16,-2 2 0-16,2 0 0 0,1 0 1 0,0 0-1 15,-2 0 2-15,-2 7 0 0,2-2 0 16,-1 1 0-16,0 2-1 0,-2-1 0 0,2 4 1 16,2-1-1-16,1 1-1 0,0-1 0 15,2 1-1-15,0-2 1 0,-1 2-1 16,3-3 0-16,-3-2 1 0,2 2 0 16,0-3 2-16,-4 1 2 0,3-1 0 15,1-1 1-15,-2 1 0 0,1 4-1 16,-1-2 0-16,2-2-2 0,0 1-1 0,-2 2-1 0,0 1-1 15,1-1 1-15,-1 1-1 0,0 1 0 16,-2 2 0-16,4 0 1 0,-1-2 0 16,2-1 1-16,2 3 1 0,0-4 1 15,2 4-1-15,1-4 1 0,2 0-1 16,2 4 0-16,-5-3-2 0,5 5 0 16,0-4 0-16,0 2-1 0,0 2 0 15,0 0 0-15,6-2 0 0,2 0 2 16,1 1 3-16,2 2 4 0,4 2 1 0,3-1 1 15,2 2 1-15,3 0 0 0,5 3-1 16,3-1-5-16,3-3-2 0,7-6-2 16,7-5 3-16,9-4-8 0,7-6-56 15,8-6-78-15,13-6-109 0,-3-11-272 16</inkml:trace>
  <inkml:trace contextRef="#ctx0" brushRef="#br0" timeOffset="21543.8245">15697 13995 387 0,'-22'-5'99'0,"2"-4"6"16,1 1-49-16,3 3-10 0,0 0-5 15,1 0-2-15,2 2-2 0,1 3-2 16,4-4-1-16,2 4-4 0,6 0-2 15,0-4 0-15,10 4-1 0,6 4-1 16,6-4 0-16,7 4 0 0,12-4 1 16,9 0 1-16,12 0-3 0,12 0 0 15,12-7-2-15,11-5-2 0,10 1 0 16,3 0-4-16,3 3-2 0,-4-1-3 16,-5-2-3-16,-14 4-3 0,-10 7-2 0,-11 0-1 15,-14-3 2-15,-11 3-10 0,-10 0-21 16,-9 3-22-16,-8-3-138 0,-5 6-150 0,-5-6-374 15</inkml:trace>
  <inkml:trace contextRef="#ctx0" brushRef="#br0" timeOffset="54295.3995">19388 10511 20 0,'0'38'-20'0</inkml:trace>
  <inkml:trace contextRef="#ctx0" brushRef="#br0" timeOffset="55189.5736">19102 10493 376 0,'-9'-4'97'16,"1"1"4"-16,1 0-45 0,-2-1-20 15,3 4-6-15,-3-5-4 0,3 5-3 16,0-2-2-16,0 2-1 0,2-5 1 15,-1 5-1-15,1 0 2 0,0 0 0 0,4 0 1 16,-3 0 1-16,3 0-1 0,-3 5 0 16,3-5-1-16,0 0-2 0,0 0-1 15,0 0-3-15,0 0-2 0,0 0-4 16,5 0-1-16,-5 0-2 0,9-5-2 16,-3 5-1-16,4 0-2 0,5 0 0 15,4 0-2-15,1 0 1 0,1 0-1 16,-1 5 0-16,0-5 1 0,-2 0-1 0,-2 3 1 15,-2-3 0-15,4 0 0 0,3 0 0 16,4 4 1-16,10-4 0 0,0 0 1 16,4 0 0-16,1 0 0 0,-1 0 2 15,-3 0 4-15,-4 0 1 0,-4 4 3 16,-1-4 0-16,-6 0 0 0,-1 3 3 0,-3-3-2 16,-2 0-3-16,-4 0-3 0,-2 5-1 15,-3-5-3-15,-1 0 1 0,-2 0-1 16,1 0-4-16,-4 2-9 0,8-2-24 0,-3 3-10 15,-1-3-135-15,4 4-140 0,2-4-346 16</inkml:trace>
  <inkml:trace contextRef="#ctx0" brushRef="#br0" timeOffset="56095.241">20079 10638 393 0,'-3'-3'95'0,"0"2"3"16,-1-4-52-16,1 1-18 0,0 2-3 0,3 2-2 15,0-5-1-15,0 3-1 0,3 2 0 16,1-5 0-16,4 5-3 0,1-5-2 0,2 5-1 16,1-2 0-16,4 2-1 0,0 0-1 15,2 0-2-15,1 2 0 0,1 1-1 16,1 1-1-16,2-1-1 0,2 1-2 15,0 1 0-15,-3-2-1 0,4 1 1 16,1-4 1-16,3 5 0 0,-1-5 0 16,1 5 0-16,3-5 1 0,4 1 0 0,1-1-1 15,-1 4-1-15,1-4 1 0,0 0 1 16,3 0 2-16,-2 0 1 0,-1 0 1 16,1-4 1-16,1-1 3 0,0 2 2 15,1 0 1-15,-1-4 0 0,-2 5-1 16,-2-1-2-16,-4-1-1 0,-4-1-4 15,-3 0-3-15,1-1-3 0,-4 2 2 16,0-4-7-16,2 2-24 0,-1 1 42 16,0 1-193-16,1 4-149 0,-9-5-397 0</inkml:trace>
  <inkml:trace contextRef="#ctx0" brushRef="#br0" timeOffset="58063.166">24260 10350 603 0,'-20'-9'58'0,"-7"9"92"15,-1 0-50-15,-2 11-30 16,0 7-18 0,3 8-3-16,7 6-2 15,8 7-9 1,12-2-4-16,0 0-3 0,17-1-5 16,7-7-7-16,9-6-6 0,3-6-5 0,-1-6-2 15,1-2-5-15,1-4-7 0,-2-5-7 16,-2-4-40-16,-4-2 159 0,-1-3-294 15,-2-5-164-15,0 3-447 0</inkml:trace>
  <inkml:trace contextRef="#ctx0" brushRef="#br0" timeOffset="59894.3615">17428 6024 452 0,'-23'-10'105'0,"2"-3"2"0,9 5-73 16,5 0-11-16,7 0-8 0,0 1-6 15,6-2-3-15,1 3-3 0,4 2-1 16,5 0 0-16,1-1 0 0,3 2 0 15,4 3 1-15,1 0 0 0,-1 0 1 0,3 0 0 32,1 3 0-32,2 2 0 0,4 0 0 15,2 2 0-15,5-1 1 0,6 1 1 16,11 2-1-16,1 0 1 0,3-1-1 0,5 3 0 16,4 4 0-16,3-1-2 0,1 2-1 15,3 0 0-15,8 5 0 0,-6 3-1 16,9 0 0-16,4-1 0 0,7 5 0 15,2 2 2-15,-4 2 0 0,4-1 1 0,10 0 0 16,-1 4 1-16,3 0 0 0,-2-4 0 16,-1-1-2-16,13 6 0 0,-5-5-1 15,6 6-1-15,-4 0 0 0,6-1 1 0,2 7 1 16,0 5 1-16,-4-3 0 0,2 2 1 0,-4-2 1 16,0 3 0-16,-9 0 0 0,1 0 0 15,-3-4 1-15,0 1 1 0,-5-1-1 0,2 1-1 16,3-1 0-16,-4-1-1 0,-2 1-2 15,-4-4 0-15,-2-2-2 0,-3 0 2 16,-6-6 1-16,-7 3 2 0,-3-5 1 16,-7 1 0-16,-7 2 0 0,-8-1 1 15,-8 1-1-15,-9-3-4 0,-5 0-10 16,-4-1-16-16,-5-2-9 0,-6-4-9 16,-1 0-105-16,-3-4-113 0,2-3-254 0</inkml:trace>
  <inkml:trace contextRef="#ctx0" brushRef="#br0" timeOffset="60430.9445">23004 7506 443 0,'-5'0'108'16,"1"0"2"-16,-1 0-67 0,5 3-12 15,0 3-8-15,0 2-6 0,0-2-5 16,11 4-2-16,-2 2 0 0,8 1-1 15,1 3 1-15,0 2 2 0,1 0 1 16,5 0 1-16,0 5-1 0,1-3-1 16,1-1-1-16,3 2-3 0,2-1-2 15,1 2-2-15,-2-2-2 0,-3-5-1 16,-2 1 0-16,-4 0-1 0,-2-4 0 16,-4-2 0-16,-5-1 0 0,-3 0 0 0,-4 0 1 15,-3 0-1-15,-3 0 0 0,-4 2-1 16,-3-3 0-16,-2 4-1 0,-4-3 0 15,-5 1 0-15,-2-2 0 0,-3 2-1 16,-3-1 2-16,-3-4 0 0,1 4 1 16,-2-1 1-16,2 2 1 0,2 2 4 0,-3-1 4 15,2-2 6-15,5 0 4 0,-1-1 3 16,3-4 4-16,5 0 3 0,1-4-2 16,11-4 0-16,6-5-5 0,4-5-4 15,9-3-3-15,4-5-4 0,5 1 0 16,3-9-8-16,2-4-10 0,-3 0-28 15,-4-8 63-15,-1 1-199 0,-5-7-143 0,0-1-379 16</inkml:trace>
  <inkml:trace contextRef="#ctx0" brushRef="#br0" timeOffset="61043.3987">21853 6187 416 0,'5'-10'99'0,"-5"2"3"0,0-1-68 0,-9 0-9 15,0 2-2-15,-2 3-2 0,-1 4-4 16,-5 0-2-16,-2 0 0 0,-4 8 1 16,-4 1 2-16,3 0 0 0,-3 3 1 15,3-1-1-15,2-1-1 0,5 2-1 16,3 1-3-16,12-1-2 0,2 4-1 16,4-1-1-16,7 4 1 0,2 0 0 15,9 2 1-15,3 2 0 0,4-2 1 16,1 0-2-16,3 1-2 0,2-4-2 15,-3-1-1-15,-1 0-3 0,-4-3 0 0,-6-1-2 16,-4 3 1-16,-10-1-1 0,-7 0 0 16,-6-3 3-16,-7 5 1 0,-8 0 3 15,-6-2 0-15,-3 1 0 0,-3-2 1 16,0 1-1-16,0-4-1 0,3 0-3 16,4-3-6-16,4-2-7 0,10-3-13 15,5-3-10-15,7 0-7 0,10-3 4 16,3-5-117-16,6-1-107 0,7 0-254 0</inkml:trace>
  <inkml:trace contextRef="#ctx0" brushRef="#br0" timeOffset="61502.8334">22115 6122 527 0,'0'-9'128'0,"0"4"1"0,0 5-84 16,0 0-14-16,3 7-6 0,-3 7-5 16,3 5-6-16,1 2-7 0,0 8-1 15,1 3 0-15,-1 5-1 0,1-1-2 16,-1 1-2-16,0-1 0 0,0-4-1 16,1 0 1-16,-1-6-1 0,-1-1 1 15,-3-4-1-15,3-3 0 0,-3 0 1 0,0-7-1 16,0-1 0-16,0-2 0 0,0-8 0 15,0 0-3-15,3-3-2 0,2-7-3 16,2-5-3-16,3 2-4 0,2-6-3 16,6 0-1-16,-1-2 3 0,1 0 2 15,1 2 2-15,2 4 3 0,-1-2 5 16,-2 1 4-16,-1-1 1 0,-4 6 2 16,-2 0 1-16,-4 4 4 0,-4 2 2 15,-3 1 2-15,-5 4 1 0,-3 0 2 16,0 7 3-16,-3 2 2 0,-2 6 5 0,0-1 3 15,-1 5 4-15,0 1 1 0,1-1 0 16,2 7-3-16,4-6-5 0,4 1-7 16,3 1-5-16,5-8-5 0,6 1-6 0,7-3-9 15,7-3-6-15,0-7-18 0,8-2-10 16,3-2-126-16,2-1-131 0,-2-2-313 0</inkml:trace>
  <inkml:trace contextRef="#ctx0" brushRef="#br0" timeOffset="62316.8497">22752 6690 366 0,'0'-3'101'0,"0"-3"4"0,0-2-29 16,-4 4-35-16,0-2-8 0,-1 3-4 15,0-4-3-15,-1 2-3 0,-1 1-1 16,-1 1-1-16,-1 3-2 0,1-7-2 0,-1 7-2 16,-1 9-3-16,-1-6-2 0,1 5 1 15,-2 7 2-15,3-1 4 0,-1 9 3 16,0 1 4-16,1 4 1 0,3 6 1 16,1-2 1-16,5-2-1 0,5 0-2 15,2-3-1-15,5-8-1 0,7 1-2 16,5-5-2-16,5-5-3 0,-1-3-3 15,6-7-1-15,1 0-9 0,-1-5-7 16,0-7-37-16,-3-5-118 0,1-1-19 16,-3-6-125-16,-3-3-258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21:36:19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22135 4918 381 0,'-6'-12'96'0,"6"3"4"0,-3 1-46 16,3-2-22-16,-5 10-2 0,5-6-4 16,0 6-3-16,-4-8-2 0,4 8-2 0,0-4 0 15,-3 4 1-15,3-7 0 0,0 7 0 16,0-6 0 0,0 6 0-16,0 0-2 0,0-6-1 15,0 6-3-15,0 0 0 0,0 0-3 16,0 0-1-16,0 0-1 0,0 0-1 0,0 0 0 15,0 7-1-15,3 1-2 0,-3-3 1 16,5 11-1-16,0-3 1 0,-2 2-2 16,2 0 0-16,1 11 0 0,1-7 0 15,0 11 1-15,1-1 0 0,2 2-1 0,-1 5 1 16,3 0 0-16,-1 5-2 0,2 3 0 16,1 3-1-16,1 9-1 0,-1-5 0 0,4 4 0 15,0 0-1 1,2-2 1-16,1 3-1 0,0 0 1 0,-3-4 1 0,1 3-1 0,-3 3 0 15,-3 1 1-15,0 0 0 0,-2-5-1 16,1-1 0-16,1 3 0 0,1-11 0 0,1 6 0 16,2-6 0-16,-2-5-1 0,1 0 1 15,-1-10-1-15,-3 0 0 0,1-6 1 16,-3-7-1-16,3-5 0 0,-2-12 0 16,0 0-1-16,-1-11 1 0,-2-5-1 15,-1-8 0-15,2 3 0 0,-5-4 0 16,0-6 0-1,-4-2-1-15,0-4 0 0,0 5 1 0,0-9-1 16,0 2 1-16,0-3 0 0,0 1 1 16,0 1-1-16,0 0 1 0,0 1 0 15,4 4-1-15,-4-1 1 0,7 3 0 16,-4 3 0-16,1-1-1 0,-1 2 1 16,2 6 0-16,1 5 0 0,-3 1-1 15,1 8 1-15,-4 5-1 0,6 4 0 0,0 4 1 16,0 8-1-16,0 9 0 0,3 1 0 0,2 6 1 15,0 2 0-15,2 0 0 0,3 9 0 16,0-4 0-16,1 3 0 0,-2 1 0 16,0 4 0-16,3-4 0 0,-4-3 0 15,-2 2 0-15,2-1 0 0,-3 0 1 16,0-8-1 0,-2 1 0-16,-1-3 0 0,-2-3 0 0,0-1 0 15,0-6 0-15,-1-4 0 0,-2-7 0 16,1 4 0-16,-4-10 0 0,4 0 1 15,1-13-1-15,-1 0 1 0,-1-4 0 16,2-9 0-16,1-6 0 0,3 0 0 16,0-11 1-16,1-5 0 0,2-6 0 15,0 1 1-15,-2-2 1 0,2-5 3 0,-1-2 2 16,-2-1 1-16,-4 3 2 0,2 2 1 0,-2 5 0 16,3 10 1-16,2 0-3 0,-2 4-1 15,0 8-3-15,1 4-1 0,2 4-1 16,0-1-2-16,-5-8 0 0,3 5-1 15,-2 6 0-15,3-2-5 0,-2 5-5 16,-1 0-18-16,1 2-19 0,-2 3-47 0,1 0-85 0,4 10-125 16,-4-5-276-16</inkml:trace>
  <inkml:trace contextRef="#ctx0" brushRef="#br0" timeOffset="933.6321">23444 4774 309 0,'0'-16'93'0,"5"1"4"16,-5 2-4 0,0-1-51-16,2 8-8 0,-2-1-9 15,0 7-3-15,0 0-3 0,8 12-3 16,-8 3 0-16,7 8-1 0,-1 11 1 16,5 8 1-16,-2 7-1 0,3 4-1 15,-4 7-2-15,4 3-2 0,-2 3-2 16,-2 0 0-16,-1 3-2 0,-1-3-1 0,1-1 1 15,-1-1-1-15,-1 2-1 0,-2-1-2 0,4-5 0 16,-3-7-1-16,-1 1-1 0,1-2 0 16,-4-12 0-16,2 2-1 0,-2-3 0 15,7-3 1-15,-7-4-1 0,0 3 0 0,0-8 1 16,4-4-1-16,-4 0 0 0,0-6 0 16,0-6 1-16,0-3-1 0,-4-8 0 15,4 3 1-15,0-3 0 0,0 0-1 0,0-8 0 16,0-3 0-16,0-1-2 0,0-1-2 0,0-5-2 15,0 0-2-15,0-6-1 16,0 4-1-16,0-6 0 0,7-1 1 0,-3 1 2 16,2-1 2-16,3-2 1 0,1-3 1 15,4 4 2-15,-1-3 0 0,-1 2 1 32,5 6-1-32,1 5 2 0,-2 3-1 0,0 2 2 15,2 0-1-15,2 6 2 0,-3-3 1 0,1 7 2 16,-3-7 2-16,-3 10 1 0,0 0 0 15,-3 8 3-15,0 0 1 0,-3 10 3 16,-3 4 1-16,1 7 4 0,4 3 1 16,-1 0 2-16,-1 5-1 0,-1 1-1 15,2 4-4-15,-3 1-3 0,-4-4-5 0,4-6-3 0,-4 2-4 16,0-7 1-16,0-5-1 0,0-5-6 16,0-7-17-16,0-3-15 0,2-2 133 15,-2-6-259-15,0-6-145 0,0-2-394 16</inkml:trace>
  <inkml:trace contextRef="#ctx0" brushRef="#br0" timeOffset="1486.8615">24061 5594 435 0,'8'0'108'16,"2"5"3"-16,4 6-66 0,1 1-4 15,1 7-2-15,-1 1-2 0,3 7-1 0,-2 1-1 0,1 1-1 16,-2 1-4-16,-2-2-3 0,0 3-5 16,-5-4-4-16,-1-3-5 0,-1 1-6 15,-6-6-3-15,4 1-3 0,-4-2-4 16,3-6-6-16,-3-2-8 0,5 1-9 15,2-5-7-15,-2-6-6 0,3 0 183 16,3 0-289 0,-2 0-126-16,2 0-373 0</inkml:trace>
  <inkml:trace contextRef="#ctx0" brushRef="#br0" timeOffset="1868.3506">24416 5540 419 0,'0'0'101'0,"0"0"4"16,0 0-62-16,0 17-10 0,0-2-7 15,0 7-3-15,-7 1 2 0,5 9 0 16,-2 6 0-16,0 5 4 0,-6 3 5 16,0 1 2-16,-8 12-1 0,-2 2-1 15,-5 11-4-15,-3 2-1 0,2-1-3 32,-1 8-2-32,-1 2-2 0,7-7-1 0,1-3-1 0,5-4-2 15,1-10-2-15,1-3-5 0,2-6-4 16,0-6-3-16,1-7-1 0,3-5-2 15,-2-2-3-15,6-3-6 0,-1-9-13 16,1-10-23-16,3 3 87 0,0-11-219 16,9-12-145-16,1-5-375 0</inkml:trace>
  <inkml:trace contextRef="#ctx0" brushRef="#br0" timeOffset="2371.2911">25346 5597 462 0,'8'0'113'16,"0"8"6"0,1 9-71-16,6 3-5 0,0 9-1 0,-5 1 0 15,3 3-4-15,-3 5-5 0,0-3-6 16,-5 2-6-16,-5-6-4 0,3-5-4 15,-3-2-6-15,0-5-7 0,0 2-12 16,0-12-12-16,0 2-5 0,6-7 71 16,-2-4-189-16,2 0-124 0,0 0-313 15</inkml:trace>
  <inkml:trace contextRef="#ctx0" brushRef="#br0" timeOffset="2734.2325">25353 5282 483 0,'0'8'116'0,"0"2"5"0,0-2-76 16,4 0-7-16,-1-3-5 0,-3-5-3 16,9 0-6-16,-2 0-5 0,-1-7-5 15,1-7-3-15,1 3-3 0,-1-2-3 0,-3-3-2 0,-4 8-1 16,0-3 1-16,-9 11 2 0,0-3-5 15,-1 3-12-15,-1 6-5 0,0 2-96 16,2 0-24-16,4 8-98 0,5-2-211 16</inkml:trace>
  <inkml:trace contextRef="#ctx0" brushRef="#br0" timeOffset="4221.2113">25792 5419 256 0,'0'-6'75'0,"5"6"4"0,-5-9-17 16,5 9-22-16,-5-5-7 0,4 5-3 15,-4-5-3-15,4 5-3 0,-4-6-3 0,5 6-1 0,-5 0-2 16,0-8-1-16,0 8-3 0,0 0-2 16,0-5-2-16,-5 5-3 0,0 0-1 15,-2 5-3-15,0-5-1 0,-5 9 0 16,-2-4-1-16,4 8 0 0,-5-1 0 15,-1 1 0-15,1 2 0 0,-2 3 0 32,-1-3 1-32,3 0-1 0,3-1 0 0,-1-4 0 15,5-2 0-15,1 3 1 0,3 0-1 0,4-3 1 16,0 5 0-16,0-2 0 0,10 2 1 16,-2-5 0-16,3 2-1 0,5-5 0 15,1 1 0-15,2-6-1 0,-2 5 0 16,3-5-1-16,2 0 0 0,-2 0 2 15,-2 0 3-15,-1 0 1 0,1 0 4 0,1 3 5 0,-4-3 1 16,-2 14 4-16,-2-6 1 0,-6 2 3 16,3 2 0-16,-8 6-1 0,0-4-1 15,0 5 0-15,-8 0-1 0,3 0-3 16,-5-2-3-16,-3 5-3 0,-1-2-1 16,-6 1-3-16,1-2-1 0,-5-3-2 15,1 1-1 1,-3-5 0-16,1-3 1 0,-2-1-5 0,8-4-5 15,1-4-10-15,4 7-15 0,6-7-8 16,1 0 21-16,4-8-143 0,3 5-119 16,0-3-290-16</inkml:trace>
  <inkml:trace contextRef="#ctx0" brushRef="#br0" timeOffset="4706.1054">26992 5399 471 0,'5'18'117'0,"-2"1"6"15,1 6-71-15,-4 5-8 0,6 0-7 16,-6 3-6-16,4-1-6 0,-4-1-5 16,0-3-6-16,0 1-4 0,4-5-1 15,-4-6-5 1,0-4-9-16,0-6-12 0,3-1-4 0,-3-7 176 15,0 0-292-15,5 0-135 0,-5 0-388 16</inkml:trace>
  <inkml:trace contextRef="#ctx0" brushRef="#br0" timeOffset="5052.6459">26981 5142 439 0,'3'0'106'15,"3"9"4"-15,1-9-72 0,4 0-3 16,-3 0-5 0,3 0-3-16,-4 0-7 0,0-9-4 0,-2 9-2 15,-5-8-3-15,0 2-3 0,0 6-2 16,-7-6 0-16,-2 6-4 0,-1 0-6 16,-2 0-6-16,-1 0-8 0,1 6-59 15,1 0-48-15,6 2-91 0,5 5-202 16</inkml:trace>
  <inkml:trace contextRef="#ctx0" brushRef="#br0" timeOffset="5391.2215">27263 5265 445 0,'0'0'111'0,"0"-5"7"0,4 10-62 0,-4 6-9 0,4 3-8 15,-4 10-3-15,7-1-4 0,-7 14-2 16,6-3-4-16,-1-1-2 0,-2 5-4 15,2-5-2-15,-5 0-5 0,7 0-2 16,-7-9-4-16,4 2-2 0,-4-5-2 0,0 2-5 16,0-7-6-16,0-3-11 0,0-8-10 15,0 3-7 1,0-8 154-16,0 5-269 0,0-10-126 16,0 5-360-16</inkml:trace>
  <inkml:trace contextRef="#ctx0" brushRef="#br0" timeOffset="5838.855">27127 5484 325 0,'0'0'97'0,"-5"0"5"16,5-5-6-16,0 5-52 0,0 0-10 16,9 0-5-16,-4 0-4 0,4 0-1 15,0 0 0-15,4 0 0 0,5 0 3 16,3 0 1-16,1-8 0 0,3 8-2 16,0-5-3-16,2-6-4 0,0 5-2 0,-1-4-6 15,-2 3-4-15,-4-2-2 0,1 5 0 16,-2-2-8-16,-5 6-15 0,-2-6 9 15,-2 6-136-15,-2-11-121 0,2 9-313 0</inkml:trace>
  <inkml:trace contextRef="#ctx0" brushRef="#br0" timeOffset="6652.4556">28750 5123 299 0,'0'0'80'15,"-4"0"5"1,-2 0-37-16,0 0-9 0,-2 0-6 0,-3 8-3 16,-3-2-1-16,0-1-4 0,-6 4 0 15,-1-1-2-15,0 2 1 0,-2 1-1 16,-2-3-1-16,3 3-1 0,2-1-2 15,5-1-2-15,0 3-4 0,7-1-2 16,2 3-5-16,6 2-2 0,0 2-2 16,13-3-1-16,0 2 0 0,6-1 1 0,5 1 0 0,4 1 1 15,3-7-1-15,4 2 2 0,-1 5 2 16,2-5 3-16,-4 1 4 0,-5-3 4 16,-4 3 1-16,-3-1 1 0,-5-1 1 15,-10-4 2-15,0 4-2 0,-10 3-2 16,0 2-2-16,-8 7-2 15,-4-2-1-15,-3 4-2 0,-6 3-3 16,0 1-4-16,0-6-1 0,-1-3-2 0,-1-5-5 16,3-2-4-16,4 1-8 0,2-7-8 0,3-1-11 15,7-7-7-15,2 0-2 0,7 0-113 16,0-7-109-16,6-1-263 0</inkml:trace>
  <inkml:trace contextRef="#ctx0" brushRef="#br0" timeOffset="6972.488">28980 5218 434 0,'4'0'111'16,"0"0"5"-16,0 1-53 0,-4 12-19 0,5 2-11 15,-5 14-4 1,0 1-6-16,0 7-6 0,0 3-4 16,0 0-4-16,-5 2-4 0,5-7-2 15,-4 0-1-15,4-11 0 0,0 0-4 16,4-5-5-16,0-6-4 0,0 0-4 15,2-5-6-15,-3-8 163 0,1 6-272 16,-4-6-120-16,5-6-360 0</inkml:trace>
  <inkml:trace contextRef="#ctx0" brushRef="#br0" timeOffset="7472.7092">28875 5323 351 0,'0'0'98'0,"0"0"6"0,6 6-20 31,0-6-42-31,2 7-10 0,5 0-2 0,3-7-3 16,6 0-4-16,-1 0-4 0,1 0-4 15,1 0-2-15,-1-11-3 0,-2 2-2 16,0 3-5-16,-4 6-6 0,-2-11-6 15,-1 5-4-15,-2 1 11 0,2 0-122 16,-7-1-101-16,3 6-258 0</inkml:trace>
  <inkml:trace contextRef="#ctx0" brushRef="#br0" timeOffset="7978.0939">29257 5422 396 0,'0'3'101'16,"0"11"4"-16,4-1-56 0,-4 3-10 0,3 3-4 15,-3 3-1-15,5-4-3 0,-5 5-3 16,3-4-2-16,-3 0 5 0,6 1 1 15,-6-1-1-15,4-1-2 0,-4-5-2 16,6 1-1-16,-6-10-3 0,0 5-6 16,0-9-6-16,0 0-2 0,0 0-3 0,0-11-2 15,0-2-2 1,-6 5 0-16,6-6-2 0,0-3 0 16,-5-3 1-16,5 4-1 0,0-2 0 15,0-5 0-15,7 2 1 0,0-5 0 16,3-1-2-16,3 2-2 0,4-4-5 0,2-7-13 15,0 3-11-15,5 3 8 0,-3 2-134 16,1 3-119-16,-1 6-296 0</inkml:trace>
  <inkml:trace contextRef="#ctx0" brushRef="#br0" timeOffset="8626.6815">29750 5374 304 0,'-16'0'85'16,"1"-7"3"-16,0 7-22 0,0 0-28 0,2 8-6 0,1-2-2 15,2 9-2-15,3 2-2 0,2 1 0 0,0 1 0 32,5 2 0-32,0 1-2 0,6-2 1 0,-2 5 0 0,5-6 2 0,0-1-3 15,2 1-1-15,1-5-2 0,0 1-3 16,-1-7-2-16,5 2-2 0,-2-10-2 16,1 0-2-16,1-10-1 0,-3 2-1 15,-2-3 0-15,4-3-3 0,-6-1-2 16,-3-1-1-16,0-6 0 0,-6 4-1 15,0 0-3-15,0-7-5 16,-5 4-8-16,0-1-10 0,-3 4-8 16,0 3-5-16,-2 3 180 0,3 7-290 15,-3 5-128-15,-1-5-374 0</inkml:trace>
  <inkml:trace contextRef="#ctx0" brushRef="#br0" timeOffset="9204.6342">29969 5356 370 0,'0'0'92'0,"0"0"5"0,3 11-54 16,-3 3-7-16,0 1-4 0,6 8-1 15,-6-3-3-15,0 4-2 0,0-2-2 16,3 5-3-16,-3-2-2 0,0-5-1 16,0-5-2-16,0 7-2 0,3-13-3 0,-3 5-1 0,0-4-3 15,0-6 0-15,0-4-2 0,0 10-1 16,0-10-1-16,5-7-1 0,-5 0-1 16,0-3-1-16,0-2-1 0,0 1-2 15,4-11 1-15,-4 7-1 0,8-3 0 16,-6 2-1-16,5-8-1 0,1 4-1 15,-1-7-1 1,6 7-1-16,-2-4 0 0,4-1 0 0,4 4 1 16,-2 4 1-16,-2 4 2 0,0 7 4 15,2 6 3-15,-2 9 4 0,-6 7 2 16,-1 13 4-16,-1-1 3 0,-5 6 3 16,-2 5 0-16,0 3-1 0,-2-6-3 15,2 2-1-15,-6-8-2 0,6-1-12 16,5-9-14-16,-2-3-1 0,5-8-127 15,4-9-116-15,-1-8-300 0</inkml:trace>
  <inkml:trace contextRef="#ctx0" brushRef="#br0" timeOffset="9846.685">30412 5232 295 0,'0'-4'85'0,"-7"4"5"16,1 0-17-16,3 0-26 0,-4 10-7 16,1 1-2-16,-1 8-2 0,-3 3-4 0,2 4-3 0,0 3-3 15,-2 3-5-15,3-1-5 0,-1-3-5 0,1 1-3 16,7-10-2-16,-4 1 0 0,4-5-1 16,6-7 1-16,-1 2 2 0,3-7 1 15,1-3 0-15,0 5 0 0,-2-5-2 16,4 0-1-16,-3 0-3 0,0-5 0 15,2 5-2 1,-4-13-1-16,3 7 0 0,-2-6 0 0,-2-4 0 16,1 2 0-16,1-4 0 0,-4-2 0 15,0 2 0-15,-3 3 1 0,7 1-1 16,-7-5 0-16,6 3 0 0,-6 2 0 16,3 4 0-16,-3-2 3 0,3 5 3 15,-3 7 2-15,0 0 1 0,0 0 1 16,0 5 3-16,0 9 0 0,0 2-3 0,0 13-1 0,0 4 0 15,6 4 6-15,-3 12 1 0,1 5 5 16,0 8 3-16,-4 2 3 0,4 5 0 16,-4 4 0-16,-5 3-2 0,-2-3 0 15,0-3-6-15,0-4-1 0,-6 4-2 16,3-8 0-16,-5-2-3 0,-4 0-3 16,-2-3-2-1,-3-5-2-15,-4-7-2 0,-1-7-2 0,0-3-6 16,-6-14-4-16,-1-8-7 0,2-5-10 15,-1-8-9-15,3-13-20 0,0-2-13 16,6-10 2-16,4-10-117 0,9-8-120 16,13-2-277-16</inkml:trace>
  <inkml:trace contextRef="#ctx0" brushRef="#br0" timeOffset="10418.7352">30731 5509 391 0,'0'3'99'0,"4"1"4"0,1-4-45 15,5 8-25-15,-1-8-7 0,2 3-5 0,0-3-3 16,2 0-4-16,3 0-2 0,-2 0-4 0,0 0-1 15,4-6-2-15,-3-3-2 0,-2 1 0 16,-1-5-1-16,-3 1-1 0,-2-2 0 16,-7-2-1-16,0 2 0 0,0-1 0 15,-11 2 0-15,4 0-1 0,-7 0-2 16,1-1 1-16,-1 3-1 0,-3 3 0 0,3 3 0 31,1 5 0-31,-1 5 2 0,7 1 1 0,-2 12 5 16,2 1 5-16,3 7 5 0,-3-1 3 15,-2 4 8-15,5 0 3 0,-5 9 3 0,3-4-1 16,6-4-2-16,0-1-5 0,10 1-2 16,-1-3-7-16,7-9-4 0,0-5-4 15,8-5 0-15,3-8-3 0,1 0-5 16,4-6-11-16,0-4-15 0,0-8-8 0,-1 0-8 16,-4-1 181-16,-4-7-292 0,-4 6-131 0,-4-4-367 15</inkml:trace>
  <inkml:trace contextRef="#ctx0" brushRef="#br0" timeOffset="10703.6682">31151 5321 464 0,'0'14'115'0,"6"7"9"0,-6 6-70 16,5 4 0-16,-5 2 0 0,0 4-2 15,0-8 3-15,0 7 1 0,-7-7-3 16,2-5 0-16,1 1-10 0,0-7-6 0,-2-5-7 0,6 0-7 16,-6-9-4-16,6-4-5 0,0-9-4 15,6-4-2-15,2-10-3 0,4 1 1 16,3-8-2-16,8-8-6 0,5-2-5 16,1-6-10-16,5 0-9 0,-4 2-17 15,4 1-20-15,-3 4-4 0,1 6-110 16,-6 8-6-16,-4 10-97 15,-2 5-188-15</inkml:trace>
  <inkml:trace contextRef="#ctx0" brushRef="#br0" timeOffset="11488.068">22813 7669 474 0,'0'-13'111'0,"0"13"3"15,0 0-74-15,5 17-3 0,1 10-4 16,4 4 2-16,-2 13 0 0,4 13 2 0,-2 4 0 0,1 6-4 16,-3-1-2-16,1-5-3 0,-1-4-4 31,-3-9-5-31,-2 3-5 0,2-14-3 0,1-2-3 15,-2-11-2-15,1-3 0 0,0-5-4 16,1-3-6-16,-3-8-5 0,2-5-19 16,-5 0-11-16,4 0-8 0,0 0-117 15,-4-10-118-15,6 2-280 0</inkml:trace>
  <inkml:trace contextRef="#ctx0" brushRef="#br0" timeOffset="11750.8725">22679 8110 433 0,'5'0'108'0,"1"-11"5"15,3 0-62-15,7 6-7 0,5-6-4 16,5 7-1-1,6-1-2-15,1-4-5 0,4 4-4 16,2 5-5-16,0-12-6 0,-1 5-4 16,-1-1-13-16,-3-4-15 0,1 7-8 15,-4-4-7-15,0-1 5 0,-5 0-118 16,-5-2-105-16,0-2-246 0</inkml:trace>
  <inkml:trace contextRef="#ctx0" brushRef="#br0" timeOffset="12289.4049">23063 7479 389 0,'7'-3'101'0,"2"-4"6"0,4 7-49 16,0 0-9-16,4 10-3 0,-1 14 7 31,4 9 0-31,2 10-2 0,-2 14-1 0,0 7-4 16,-1 8-7-16,-3 12-3 0,-4-3-8 16,-3-5-7-16,-4-4-5 0,-3-4-4 15,-2-8-3-15,5-10-1 0,-5-8 0 0,0 0 0 16,0-10-2-16,0-5 0 0,0-3-1 15,5-10 0-15,-5-2-2 0,0-2-1 16,0-10 0-16,0 0-1 0,3 0 0 0,-3-8-2 16,0 2-1-16,4-8-1 0,-4-5-2 15,0-7-1-15,0-2-2 0,0-2-1 16,0-3-1-16,5-5-1 0,3 6 1 0,1 0 2 16,6 4 0-16,-1 3 2 0,2 3 1 15,2 0 2-15,-3 7 2 0,-2 1 2 16,0 9 1-1,0 5 2-15,-2 0 1 0,2 16 2 16,-4 0 1-16,5 5 1 0,-3 2-1 16,0 2-1-16,-2-3 0 0,0 3-2 15,-1 1-2-15,-1-5-1 0,-1 3 1 0,-1-5-4 16,1 0-1-16,1-2-19 0,1-7-17 16,1-3 92-16,-1-7-225 0,6 0-146 15,-1-7-381-15</inkml:trace>
  <inkml:trace contextRef="#ctx0" brushRef="#br0" timeOffset="12837.8598">24032 7931 390 0,'-5'-13'89'16,"0"1"2"-16,-4 2-52 0,3 4-25 31,-2 1-3-31,-5 5 2 0,0 0-1 0,-2 5 2 16,-1 0 2-16,-1 6 1 0,1 2 3 0,2 5 1 16,-2 3 2-16,2 2-1 0,0 1 0 15,3 6-1-15,0 1-1 0,1-1 1 16,2 2 1-16,-2-1 3 0,6 1 1 15,4-2 0-15,0 0-1 0,0-1-2 16,4 0-4-16,1-3-4 0,3-7-6 0,0-3-2 16,0-2-4-16,0-5-1 0,0-9 0 0,3 0 0 15,0-9-1-15,0-1 0 0,2-6 0 16,1-2-1-16,-1-1 1 0,-2 2-1 16,3-2 1-16,-7-2-1 0,4 5 1 15,-5-2-1-15,-3-1 0 0,-3-1-1 16,6 1-1-1,-6-1 0-15,0-1-1 0,4 4 0 0,-4-1 0 16,3 7-1-16,1-2 2 0,-1 9 1 16,-3 4 0-16,5 0 2 0,0 6 1 15,0 5 2-15,-2 5 3 0,1 4 6 16,4 3 3-16,-1 0 2 0,0 1 2 16,5 2-2-16,-3-3-2 0,6-2-1 15,-1-2-5-15,-3-3-9 0,6-7-7 0,-2-5-10 0,-2-4-22 16,3-4 29-16,-3-5-165 0,4 1-140 15,-2-3-336-15</inkml:trace>
  <inkml:trace contextRef="#ctx0" brushRef="#br0" timeOffset="13392.7765">24316 7914 402 0,'11'-7'112'0,"-2"7"6"16,-1 7-31-16,-4 2-36 0,3 7-5 15,-2 11-3-15,-2-1-4 0,1 8-1 16,-2-1-3 0,4 7-3-16,-6-7-1 0,6 0-1 15,-6-7-3-15,5 0-1 0,-2-7-3 0,2-4-1 16,-5-3-1-16,5-4-1 0,-5-2-1 16,4-6-5-16,-4 3-2 0,5-3-3 15,-5 0-2-15,7-3-3 0,-2 3-2 16,-5-11-3-16,6 4-1 0,-6-4-3 15,4-1-1-15,-4-3-1 0,4 0-1 0,-4-1-1 0,6-2 1 16,-6-6-1-16,5 1 1 0,-1-9-1 16,3-2-1-16,2 1 1 0,-2 3 1 15,6 0 1-15,-5 2 1 0,5 8 1 16,-4 3 1-16,3 8 3 0,-5 2 0 16,4 7 0-16,-3 0 0 0,0 5 0 15,0 6 1-15,0 7 1 0,0 8 2 0,0-1 3 0,-1 10 5 16,3 0 1-16,-2-3 2 15,2 5 0-15,-2-6-1 0,0-6-1 0,-1-3-3 16,-1-4-5-16,-1-4-8 0,2-3-5 16,-7-6-31-16,5-5-102 0,0 5-37 15,5-5-125-15,-4 0-261 0</inkml:trace>
  <inkml:trace contextRef="#ctx0" brushRef="#br0" timeOffset="14193.967">25658 7127 434 0,'3'0'100'0,"6"0"4"16,1 0-75-16,4 0-6 0,4 10 2 15,2-10-1-15,4 0-3 0,4 0-5 0,3-10-4 32,-1 5-1-32,3-1-3 0,0-3-2 0,1-4-3 15,-3 8-1-15,-2-1-1 0,-6 3 0 16,0 3 0-16,-8-6 0 0,-3 6 0 15,-3 0 0-15,-5 0-4 0,-4 0-3 16,3 0-4-16,-3 6-6 0,0-6-3 16,-3 8-4-16,3-8 0 0,-5 5 3 15,0-5 3-15,-2 0 4 0,-1 0 6 0,-1 0 7 0,0 0 5 16,-2 0 3-16,-1 0 3 0,-4 0 2 16,2 6 1-16,1 3 1 0,-2 2 0 15,1 2 0-15,2 8-1 0,0 4-1 16,4 4 1-16,4 5 2 0,4 4 1 0,0 2 1 15,0 11 2-15,6-3 3 0,0 5 2 16,5 6 0 0,-1-1-2-16,3 5-2 0,0 0-4 15,0-2-4-15,0-1-4 0,-3-3-4 16,-1-4-3-16,-3-12 0 0,-2-3 1 16,-4-11-4-16,3-9-14 0,-3-2-11 15,3-6-7-15,2-4-12 0,-5-6 31 0,0 6-137 16,0-6-105-16,0 0-246 0</inkml:trace>
  <inkml:trace contextRef="#ctx0" brushRef="#br0" timeOffset="14391.2393">25765 8112 465 0,'0'0'110'0,"14"0"4"15,-1-9-67-15,1 5-14 0,8-4-8 0,5 0 1 16,5-1-4-16,4 4-3 0,4 5-2 15,4-6 0-15,0 6-2 0,-2 0-2 16,0 5-2-16,-9-1 1 0,-3 4-2 16,-6-3-14-16,-5 1-6 0,-4-6-126 15,2 0-116-15,-3 0-302 0</inkml:trace>
  <inkml:trace contextRef="#ctx0" brushRef="#br0" timeOffset="14973.8316">26616 7198 391 0,'6'-13'107'15,"1"10"3"-15,-1 3-20 0,3 14-48 16,3 7-3-16,2 14 0 0,-2 2 3 16,2 17 0-16,-3 5 1 0,0 8 1 0,-2 5-6 15,-2 2-3-15,-3-4-8 0,-4 2-6 32,3-10-4-32,-3-4-5 0,6-9-4 0,-6-9-3 15,6-10 2-15,-6-4-2 0,5-8-9 16,-5-9-11-16,0-4-17 0,3-5-12 15,-3 0-8-15,0 0-8 0,0 0-6 0,4-5 10 16,-4 5-94-16,0-8-82 0,0 2-221 16</inkml:trace>
  <inkml:trace contextRef="#ctx0" brushRef="#br0" timeOffset="15675.2464">26559 7156 384 0,'5'-18'94'0,"0"2"3"16,3-1-55-16,9 4-15 0,1 0-6 15,6-1-3-15,1 3-2 0,-2 3-1 16,5 0 0-16,0 4 0 0,1-3 2 0,1 7 0 16,-2 0 0-16,5 0-2 0,0 8 0 15,2 6-2-15,-7 2 1 0,-2 7-1 32,-6 5-2-32,-6 4-1 0,-6 4 1 0,-8 5 0 15,0 0-2-15,-13-5-2 0,-1 5-2 0,-6-10 0 16,-1-1-2-16,-3-5-1 0,0-4-1 15,-2-5 0-15,3-3 0 0,3 0-1 16,1-2 1-16,5-4-2 0,6 0 0 16,8-2 0-16,0-5-1 0,4 0 0 15,8 0-1-15,5 0 0 0,1 0-1 0,5-6 2 16,3 6 0-16,4-10 0 0,0 10 0 16,2-3 1-16,1 3 0 0,0 6 1 0,0 5-1 15,0 7 0-15,-1 1 1 0,-1 7 9 16,-4 12 8-16,-2-3 9 0,-6 7 6 15,-6 3 5-15,-6-5 4 0,-7 6 0 16,-7-4-6 0,-9-6-8-16,-5-2-8 0,-6 1-6 15,-5-6-4-15,-2 3-4 0,-2-5-1 16,-3-6-4-16,1 1-5 0,-3-7-5 16,4-5-6-16,2-2-5 0,2-8-11 0,6-8-15 15,10 2 0-15,5-6-123 0,12-1-121 16,0-3-299-16</inkml:trace>
  <inkml:trace contextRef="#ctx0" brushRef="#br0" timeOffset="16460.7661">28184 6977 389 0,'5'-8'104'0,"0"1"3"16,-5 7-30-16,-5-4-48 0,-2 4-5 16,-5 11-6-16,-4-4-4 0,-4 7-6 15,-5 0-3-15,-7 2 0 0,-3-2 0 16,-1-1 0-16,0 1 1 0,-2-2 0 15,-1-5 2-15,0 2 0 0,7-5 1 16,1 5 0 0,4-4-1-16,0-5 1 0,6 0-2 15,4 4 1-15,4-4-1 0,3 0 0 0,4 7 0 16,1-7-1-16,5 4-1 0,0-4 0 16,0 10 0-16,5-2 0 0,1 5 1 15,4 4-1-15,2 5 1 0,2 6 1 16,1 1 0-16,-3 5 0 0,6 5 3 15,-4-1 2-15,-2 6 2 0,0 2 2 0,-4-4 1 0,-1 6 4 16,0 5 1-16,-7-6 0 0,0-1-2 16,0 6-1-16,0-7-1 0,0 1-1 15,0-2-4-15,0-8-4 0,-4 5-3 16,4-10-2-16,-4-2-2 0,4-4 0 16,0-9-2-16,0-3 1 0,0-5-1 15,-5 2 0 1,5-5 1-16,0-5-1 0,0 8 0 0,6-8 0 15,-6 6 1-15,6-6-1 0,1 0 1 16,4 0-1-16,3 0 1 0,1 0 0 16,3 0-1-16,1-6 0 0,5 6 0 15,2-8 0-15,2 8 1 0,1-7-1 16,6 7 0-16,5-11 0 0,0 1 1 16,2 2-1-16,1-2 1 0,2-1-1 0,-1 5 1 0,0-5-1 15,-5 6 2-15,-3-6-3 0,-7 6-5 16,-7-6-3-16,-6-3-17 0,-2 0-17 15,-11-1 8-15,2-1-139 0,-5-2-128 16,0-1-311-16</inkml:trace>
  <inkml:trace contextRef="#ctx0" brushRef="#br0" timeOffset="16776.1701">27843 7456 450 0,'-6'0'115'0,"6"0"5"15,0 0-52-15,9 0-24 0,-1 0-6 16,4 0 0-16,2 0-3 0,5 0-2 16,6 0-3-16,3 0-4 0,5 0-3 15,7 0-2-15,5-14-7 0,2 4-25 16,4-4-5-16,-3 2-134 0,-2 0-125 16,-4 5-328-16</inkml:trace>
  <inkml:trace contextRef="#ctx0" brushRef="#br0" timeOffset="17278.3269">29256 8068 435 0,'-8'6'117'0,"1"5"7"15,3-5-55-15,4 2-14 0,0-8-5 16,4 11-4-16,4-11-5 0,1 0-5 15,3 0-6-15,2 0-2 0,0-9-3 0,1 4-7 0,-4-4-7 16,-1-1-2-16,-2 1-2 0,-4-5 0 16,-4 4-4-16,0 1-5 15,-10-5-8-15,1-2-14 0,-4 7-8 16,-1-3 162-16,-3 6-291 0,1-5-143 0,-1 2-404 16</inkml:trace>
  <inkml:trace contextRef="#ctx0" brushRef="#br0" timeOffset="17931.6374">28979 6742 415 0,'-11'0'100'15,"2"-10"4"-15,3 2-61 0,0 1-13 16,6-1-6-16,0-6-6 0,0 1-1 15,6-1-5-15,1 3 0 0,2 0-2 0,1-3-1 16,3 0 0-16,3 1 1 0,2-1 2 0,4 2 0 16,3 4 0-16,6 0 0 0,3 8 1 15,1-10 0-15,2 10 1 0,3 10 0 16,0 1 1-16,-3 3 3 0,-1 4 2 16,-4 1 1-16,-5 7-2 0,-8-4-2 15,-2 0-2 1,-7 0-1-16,-6 3 0 0,-4 2-1 0,-12 2-1 15,1 0 1-15,-2 2 1 0,-3 5 0 16,-2-3-1-16,-2 1-1 0,0-6-1 16,-1 3-1-16,0-2 0 0,-4 1 1 15,2-1 0-15,1 3 1 0,1 4-1 16,0-1-2-16,2 6 0 0,3-5 2 16,6 9-4-16,4-1-3 0,6 11-24 0,10 0-161 0,19 9-154 15,5 6-404-15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8T11:05:26.3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16089 14019 418 0,'3'0'104'0,"2"-3"4"16,-2 3-60-16,4 0-11 0,-1 0-7 0,0 3-4 16,3-3-3-16,0 0-4 0,2 6-2 15,1-6-1-15,0 0 0 0,1 0 0 16,2 0-1-16,-1 0 0 0,1-7 1 15,1 0-1-15,2-3-2 0,0-1-1 16,1 1-2-16,-2-4-2 0,3 1-3 16,-1-5-2-16,-2 3 0 0,0 1-2 15,-2 2 0-15,1-3 0 0,-2-3 0 16,-1 1 1-16,0 3-1 0,1-2 1 16,-3-5-1-16,0 1 1 0,2-5 0 0,-3 2 0 15,2-6-1-15,0-3 1 0,-2 0-1 16,4 1-1-16,-2-3 1 0,-3 1-1 15,1 8 0-15,-3 3 1 0,-3-1-1 16,-1 0 0-16,-3 3 1 0,0 0 0 16,0-1 0-16,0-1 1 0,-6 0 0 0,3 2 0 15,-1-1 1-15,-3 1 0 0,2 0 0 16,1-2 0-16,-3 2 0 0,3-3-1 16,-2 1 1-16,0 0-1 0,-3 0 0 0,1 2 0 15,-4 2 1-15,2 3 0 0,0 1-1 16,-4 0 0-16,2 4 0 0,1-4 0 15,-1 2-1-15,2 0 0 0,0-1-1 16,1-1 0-16,2 2 0 0,0 0 1 16,-1 0-1-16,-2 0 0 0,0 3 0 15,0 2 1-15,-3 0 0 0,0 3 0 0,-1 2 0 16,0 2 0-16,-1 0 0 0,0 0 0 16,0 0 0-16,1 0 0 0,-1 0 0 15,1 0-1-15,1 0 1 0,1 0 0 16,1 0 1-16,-1 0 1 0,4 0 1 15,-2 0 2-15,2 0 0 0,1 0 2 16,-3 0-1-16,0 0 0 0,0 0-1 16,-1 0-1-16,0 4-1 0,-2 1-1 15,0-1 0-15,0 1-1 0,1 1-1 16,0 0 1-16,1 0 0 0,1-1-1 0,2 1 2 16,-2 0-1-16,4-3 1 0,2 1-1 15,-3 1 1-15,3-3-1 0,-2 2 0 16,0 1 0-16,0 3 0 0,0-3-1 15,-2 5 1-15,0-1-1 0,-1 0 0 16,2 1 0-16,-1-1 1 0,0 2-1 0,2 1 1 16,0-2 0-16,0 1 0 0,2 2 0 15,-1 0 0-15,0-2-1 0,1 3 0 16,0-2 0-16,1 1 0 0,-2-1 0 16,2 1 0-16,-2 0 0 0,1-1-1 15,1 2 1-15,-4-2 0 0,3 0-1 16,0 1 1-16,1 0-1 0,-3-1 1 15,2-1-1-15,4 0 1 0,-5 1-1 0,2-2 0 16,-1-1 0-16,1 1 1 0,0 1-1 16,-1-1 1-16,1 1-1 0,-3 1 1 15,2 1-1-15,1-4 1 0,0 3-1 16,0-3 1-16,3 2-1 0,-5-4 0 16,5-4 0-16,0 3 1 0,0-5-1 15,0 3 0-15,0 2 0 0,3-1 0 0,-3 4 0 16,4 0 1-16,-4 4-1 0,0-3 1 15,0 1 0-15,0 0 0 0,-4 1 0 16,4 2 0-16,-4-2 0 0,4 0 0 16,-4 1-1-16,4-2 1 0,0 0-1 15,0 0 0-15,0-2 0 0,3 1 0 16,0-1 0-16,1-1 0 0,0 1 0 16,0-2 0-16,0 3 0 0,1-4 0 15,-1 0 0-15,-1 1 0 0,0 0 0 0,-3-1 0 16,3 1 0-16,-3 1 0 15,0-2 1-15,4 1-1 0,-4 0 0 0,0 1 0 16,0-4 0-16,3 2 0 0,-3-3 0 16,4 0 0-16,-1 2 0 0,0-2 0 15,1 2 0-15,0-1 0 0,-1 1 0 16,0 0 0-16,0 2 0 0,0-2 0 16,2 1 0-16,-3 1 1 0,1 1-1 15,2-3 0-15,-1 2 0 0,1-1 0 16,-1-1 0-16,1 1 0 0,0-2 0 15,2 1 0-15,-3-1 0 0,1 2 0 0,1-1 0 32,-3 2 0-32,1 0 0 0,0 1 0 0,4-2 0 15,-5 1 0-15,3-1 1 0,2-3-1 16,-3 1 2-16,4 0 1 0,-1-4 2 16,0 3 0-16,1-3 1 0,1 0 0 15,1 3 0-15,3-3 3 0,0 0 3 0,4-3 4 16,4 3 20-16,-1-3-217 0,1-3-163 15,0-3-458-15</inkml:trace>
  <inkml:trace contextRef="#ctx0" brushRef="#br0" timeOffset="21082.2158">20127 10918 359 0,'6'0'96'0,"4"0"5"0,1 0-46 16,2 0-12-16,0 0-4 0,0 0-4 0,3 0-4 15,-4 0-5-15,2 3-3 0,-1 2-2 16,-1-3-2-16,1 1-4 0,1 3-2 15,-3-6-3-15,2 0-2 0,2 0 0 16,-2 0 0-16,0-7 0 0,0 1 2 16,5-2 1-16,1-1 2 0,4 0 0 0,2-2 2 15,1-1-1-15,3 0 0 0,-3-4 0 16,-2 1-1-16,-1 0-3 0,-4-4-1 16,-2-2 0-16,0 0-2 0,-1-3-2 15,-1 1-1-15,0-3-2 0,1-1 1 16,-2 1-2-16,1 0 0 0,-4 0 0 15,0 3-1-15,2-5 1 0,-2 1-1 16,0 0 0-16,-1 2 0 0,0 3 0 0,-1-5 0 16,0 0 0-16,-3 5 1 0,-3-3-1 15,-3 3 0 1,0-4 0-16,0 4 1 0,-4-2-1 16,-1 2 0-16,-4 3 0 0,1 0 0 15,-2 2 1-15,2 3-1 0,-3-1 0 16,1 1 0-16,0-3 0 0,0 5 0 15,0-3 1-15,1 2-1 0,-3 0 0 16,3 1 0-16,-1 1-1 0,-1 2 1 16,2 0 0-16,-3-2-1 0,1 3 1 15,0-3 0-15,-2 1 0 0,0 3 0 0,1 4 1 16,-2-2 0-16,0 5-1 0,0-4 2 16,0 4 0-16,-4-5 1 0,2 5-1 15,-2-3 0-15,0 3 0 0,-1 0 0 16,1 0-1-16,1 0 0 0,2 5-1 15,3-1 0-15,2 0 1 0,1 2-1 16,2 1 0-16,1 0 0 0,-2 1 0 0,0 1 1 16,0 1 0-16,-2-1 0 0,-2-3 0 15,2-1 0-15,-1 0 0 0,-1 2 0 16,0-3 0-16,-3 1 0 0,2 0-1 16,0 3 0-16,-3 1 1 0,2 2-1 15,-1-1 1-15,-1 0-1 0,2 0 0 16,0-1 1-16,1-1-1 0,1 1 1 15,2-2-1-15,-1-2 0 0,3 3 1 16,1 1-1-16,2 0 0 0,-2 1 1 16,0-2-1-16,2 4 1 0,0-1 0 15,1 3 0-15,-3-2 1 0,1-1-1 0,0 4 0 16,0-3 1-16,1-1-1 0,-2 4 0 16,0-4 1-16,0-1 0 0,-1 0 1 15,0 1 0-15,2-2-1 0,-2 2 1 16,0-2 0-16,-2 1-1 0,3 2 0 0,0 0-1 15,2-2 0-15,0 0-1 0,-1 3 1 16,6-1-1-16,-5 1 1 0,5-2 0 16,0 0-1-16,0 3 1 0,0-3 0 15,0 0 0-15,0 1 1 0,0 2-1 16,0-3 1-16,0 4 1 0,3-3 0 16,-3 3 1-16,7 0 0 0,-4 0 0 15,1 0 1-15,-1 0-1 0,3 4-1 16,-1-3 1-16,0 2-2 0,2-1 1 15,0 3-1-15,1-3 1 0,3 1 0 0,2-2 2 16,-1-1 0-16,4 0 2 0,1-1 1 16,-1-2 0-16,-2 2-1 0,4-2 1 15,0 1-2-15,0-2-2 0,3 3 1 16,2-1 0-16,2-2-5 0,4-4-14 0,2-3 50 16,0-4-219-16,-7 0-161 0,0 0-437 15</inkml:trace>
  <inkml:trace contextRef="#ctx0" brushRef="#br0" timeOffset="24259.9368">20624 10663 497 0,'0'-8'117'0,"8"2"7"15,0 0-78-15,5 6-5 0,5 0 1 16,3 0 4-16,6 11 0 0,0 4-3 16,4 3-7-16,-2 5-4 0,-1 3-7 0,-1 0-10 15,1 0-5-15,-4-1-5 0,-3-4-7 16,-2-3-10-16,0 1-12 0,2-6-13 15,-3-2-10-15,-2-1 178 0,0-4-294 16,0 1-133-16,-2-7-379 0</inkml:trace>
  <inkml:trace contextRef="#ctx0" brushRef="#br0" timeOffset="24678.4914">21218 10591 553 0,'4'-6'133'16,"3"-1"5"-16,-1 2-88 0,4 0-12 16,0-1-8-16,2 0-8 0,0 1-7 0,1-2-6 15,2 2-4-15,0-4-2 16,2 0-1-16,-3-2-2 0,2-3-1 0,-3 0-1 15,0-1 0-15,-5 1-1 0,-3-2 0 16,-1 3 0-16,-4-2 1 0,-5 3 0 16,0 3 1-16,-1-1 1 0,-4 2-1 15,2-1 1-15,-2 5 0 0,2 0 0 16,0 4 1-16,2 4 1 0,1 2 2 16,0 8 4-16,2 2 3 0,3 7 4 0,0 4 5 15,0 9 4-15,3 6 1 0,3 5 0 0,2 8-4 16,1-2-4-16,2 1-3 0,0-3-4 15,-1-5-7-15,1-3-7 0,-1-11-7 16,-3-3-6-16,1-4-8 0,-2-5-11 16,-3-2-14-16,0-5 2 0,-3-3-116 15,3-5-111-15,-3-3-273 0</inkml:trace>
  <inkml:trace contextRef="#ctx0" brushRef="#br0" timeOffset="24869.6004">21180 10830 532 0,'0'-4'128'0,"8"4"4"0,2-3-74 16,6-3-25-16,5-2-10 0,7-1-5 16,6-2-4-16,5-1-5 0,3 3-10 15,-1 0-13-15,2 3-9 0,-5 1-8 16,-4 5-9-16,-3-3 64 0,-6 3-162 0,-4 0-96 15,-6 0-256-15</inkml:trace>
  <inkml:trace contextRef="#ctx0" brushRef="#br0" timeOffset="25091.5752">21643 10767 408 0,'-7'0'106'0,"2"3"6"16,-4 1-49-16,4 1-13 0,-1 2-5 16,2 3-3-16,4-1-1 0,-4 3-1 15,4-1-2-15,8 2-1 0,0-3-3 16,-1 0-1-16,4-1-2 0,3-2-3 15,-1-2-2-15,2-2-5 0,0-3-4 16,0 0-4-16,-2 0-2 0,-4-7-3 0,1 1-2 16,-5-3-3-16,-5-1-3 0,0 1-3 31,0-1-4-31,-9-1-7 0,0 3-11 16,-2-2-14-16,1 5-14 0,-2 1 1 0,1 1-118 15,2 3-117-15,-1 0-276 0</inkml:trace>
  <inkml:trace contextRef="#ctx0" brushRef="#br0" timeOffset="25341.9163">21852 10757 560 0,'4'0'132'0,"0"0"12"0,0 5-82 16,2 1-10-16,-1 3-4 0,1 2-2 15,1 0-3-15,-2 3-2 0,-2-2-10 16,-3 1-4-16,6-3-7 0,-6 0-4 16,0-2-3-16,0-2-3 0,0-1-2 15,0-5-1-15,0 0-2 0,0 0 0 16,0-5-1-16,0-1-1 0,0-3-1 0,7-4-7 16,-2-1-5-16,4-3-20 0,0-7-23 15,4 2 0-15,-1-7-130 0,2 1-134 16,1 2-311-16</inkml:trace>
  <inkml:trace contextRef="#ctx0" brushRef="#br0" timeOffset="25895.9508">22084 10659 419 0,'0'5'111'0,"4"4"7"0,-1 1-47 16,-3 0-21-16,5 2-6 0,-5 2-5 16,6 1-6-16,-2-1-6 0,-4-2-6 15,5 0-4-15,-5-2-4 0,3-1-2 16,-3-4-1-16,0 2-2 0,0-5-2 16,0 2-1-16,0-4-1 0,0 0 0 0,0 0-3 15,0 0-3-15,0-4-4 0,0-2-1 16,0-2-2-16,0-2-2 0,0-3-1 15,0-1 0-15,0-2 1 0,5-3 1 16,0 2-1-16,0 2 2 0,0-1 1 16,3 2 0-16,-2 4 1 0,0 6 5 15,0 4 2-15,0-5 4 0,-2 5 4 16,1 7 6-16,0 2 3 0,-1 1 5 0,-1 6 4 16,1-1 1-16,0 2-1 0,-4 1-4 15,4 0-4-15,-4-4-4 0,0-2-4 16,0-5-6-16,0 0-1 0,0-7-1 0,0 0 0 15,4 0 0-15,-1-6 0 0,1-1-1 16,1-1 0-16,0-5-1 0,0-2-4 16,3 0 0-16,-2 1-2 0,0-1 1 15,1 3 0-15,0 0 1 0,-1 1-1 16,1 3 1-16,-2 2 1 0,0 6 1 0,2 0 1 16,-2 8 2-16,-1 1 2 0,4 4 0 15,-3 3 2-15,1 2 0 0,2 1 2 16,-2-2-3-16,2-4-12 0,4-1-12 15,-1-6-15-15,1-1 171 0,1-5-293 16,1-5-147-16,2-4-405 0</inkml:trace>
  <inkml:trace contextRef="#ctx0" brushRef="#br0" timeOffset="26403.8508">22433 10534 461 0,'0'0'113'0,"0"4"9"0,0 2-57 16,0 5-21-16,3 1-5 0,-3 1-1 16,4 5-4-16,-1 2 2 0,2-1-5 15,2-2-2-15,0 0-3 0,4-1-3 16,-3-1-3-16,3-3 0 0,-1-3-2 16,0-3-2-16,-1-6-2 0,0-5-2 15,0-1-1-15,0-7-3 0,-3-3-3 16,4-2-1-1,-5-1-1-15,-2 1-1 0,-3-3-3 16,3 0-7-16,-3 2-12 0,0 2-10 16,-6 2-17-16,2 3 26 0,-3-2-151 0,1 8-125 15,-1 1-301-15</inkml:trace>
  <inkml:trace contextRef="#ctx0" brushRef="#br0" timeOffset="26720.5373">22602 10325 440 0,'0'0'127'0,"5"7"7"16,-1 2-21-16,2 0-50 0,0 8-6 16,3 1-1-16,0 4-10 0,0 1-9 15,3 2-7-15,-2 6-9 0,-1-2-7 16,1 2-8-16,-2-1-7 0,2-1-10 16,-1 0-9-16,2-6-19 0,-2-2-9 0,2-7-4 15,-1-3-111-15,2-4-113 0,0-7-258 16</inkml:trace>
  <inkml:trace contextRef="#ctx0" brushRef="#br0" timeOffset="27142.3377">22923 10455 347 0,'0'-7'106'15,"-4"4"4"-15,4 0 0 0,-4 3-64 16,0 0-10-16,-2 6-6 0,0 1-5 16,0 4-4-16,0 0-3 0,1 1-2 15,0 2 1-15,1 1 0 0,-2 1 0 0,6 1 2 16,-3 0 0-16,3 0 1 0,0-2 0 16,3 1-2-16,-3-5-1 0,7-3-4 15,-3 0-3-15,0-4-2 0,0 1-2 16,2-5-2-16,-1 0-1 0,0-3-2 15,4-3-1-15,-3 0-2 0,2-4-2 16,0 1-2-16,-1-2 0 0,0 0 0 16,0-3 0-16,-2 0 2 0,2 2 2 0,-3 0 1 15,0-2 0-15,-1 5 1 0,1-1 1 16,-1 5-1-16,0 1 1 0,0 4 0 16,-1 0 2-16,-2 0 3 0,7 3 3 15,-4 5 5-15,-3 6 6 0,6 3 3 16,-4 2 2-16,5 3-1 0,1 2-2 15,0 1 1-15,3-5-7 0,2-3-22 16,-2-5 126-16,2-6-295 0,0-10-166 16,-1-1-481-16</inkml:trace>
  <inkml:trace contextRef="#ctx0" brushRef="#br0" timeOffset="38851.9298">28690 13781 386 0,'0'0'97'0,"0"0"3"0,0 0-57 16,0 0-10-16,0 0-6 0,0 3-5 16,0 1-4-16,0-1-4 0,3 3-2 15,2-1-2-15,-2 3-1 0,5-1-1 16,1-1-2-16,3 2 1 0,5 0-1 15,2-3 1-15,5 2 1 0,5-5 0 16,2-2 0-16,4 0-2 0,-1 0 0 16,5-2-1-16,-1-2-1 0,0-1-2 15,-2 1 0-15,-2-3-1 0,-1 0-1 16,-1 2 1-16,-1-2-1 0,-2-1 0 0,0-2 1 16,-3 0-1-16,1 1 0 0,-3-4 0 15,-1-5 1-15,-1-1-1 0,0-3 0 16,-4-4 0-16,0-1 0 0,1-1 1 15,-2-2-1-15,-1 2 0 0,0-5 0 16,-3 6 0-16,1-2 1 0,-6 4 0 16,0-3 1-16,-5 2 2 0,-3 4 1 15,0-1 2-15,-5 1-1 0,-6 0 1 16,3-1-1-16,-4 2-1 0,-1-2-1 0,-2-4-3 16,1 1 0-16,-1 0 0 0,-1 1-1 15,2 1 0-15,-1 1 2 0,3 4 0 0,-3-4 1 16,3 5 2-16,-2 0 2 0,-1 2 1 15,0-4 1-15,-2-1-1 0,-2 1 0 16,3 4-2-16,-3 2-1 0,2-4-2 16,0 4-2-16,3 0-1 0,-2 4 0 0,2 1 0 15,-3 3 0-15,0-2 0 0,-2 0-1 16,-5 3 1-16,0 0 0 0,1 3 0 16,1 2 1-16,-2-5 0 0,0 5 1 31,3 0 0-31,1 0-1 0,0 6 1 15,-1-4-1-15,-1 2 0 0,1-1-1 16,0 1 1-16,0 2-1 0,1-2 0 0,1 3 1 16,-1 0 0-16,-1 1 0 0,3-1 0 15,0 1 0-15,3 1 0 0,-1 2 0 16,0 0 0-16,1 0-1 0,0-1 1 16,0 1-1-16,-2 1 0 0,0-1 0 15,2-1 0-15,-1 0 1 0,4 3-1 16,1 0 2-16,1 2 1 0,4-1 2 15,-1 4 1-15,2 2 2 0,0 2-1 0,3-1 0 16,2 5 0-16,0-1-2 0,0 3-2 16,0-4 0-16,5 0 0 0,4 0 3 0,2-6 3 15,3 3 2-15,3-1 4 0,4 1 1 16,4 4 2-16,0 0-2 0,1 4-2 16,3 4 1-16,0 4-2 0,7-2-20 0,5 4 105 15,5-5-267-15,9 0-159 0,7-5-456 16</inkml:trace>
  <inkml:trace contextRef="#ctx0" brushRef="#br0" timeOffset="42095.0841">25771 14980 255 0,'0'-4'75'0,"0"4"5"16,-3-5-7-16,3 5-36 0,-4-3-6 15,4 3-3-15,-4 0 0 0,4-3-3 16,0 3-2-16,0 0-1 0,0 0 0 16,0 0-3-16,-3-4-2 0,3 4-3 15,5 0-3-15,-5-3-2 0,5 3-2 16,2 0-3-16,2-4-1 0,4 4 0 15,-1-3-1 1,4 3 0-16,4-3 0 0,3-1-1 16,3 4 0-16,1-5 1 0,3 2-1 15,3 3 0-15,0-4 0 0,-4 4 0 16,-2 0 1-16,-4 0-2 0,-1 0 0 0,-5 6-3 16,-1-6-6-16,-2 2-5 0,-1 1-9 15,0-3-50-15,3 5-42 0,-3-5-79 0,0 0-177 16</inkml:trace>
  <inkml:trace contextRef="#ctx0" brushRef="#br0" timeOffset="42444.7213">25907 15033 400 0,'0'0'105'0,"0"0"1"0,0 0-42 16,0 0-30-16,4 0-7 0,3 0-6 16,4 0-4-16,3 0-1 0,7-5-1 0,6 5 1 15,4-7-2-15,5 4-2 0,2-1-10 16,5 4-8-16,-4-8-114 0,-3 2-105 16,-3-2-273-16</inkml:trace>
  <inkml:trace contextRef="#ctx0" brushRef="#br0" timeOffset="45938.7377">26286 14932 288 0,'-10'0'88'15,"2"-4"5"-15,0 4-17 0,1-4-28 16,-1 4-13-16,2 0-9 0,1 0-9 31,5 0-6-31,-6 0-4 0,6 0-2 16,-3 4-2-16,3-4 0 0,6 5 2 16,2 0 2-16,3-5 4 0,6 3 2 0,7 0 2 15,8 1 3-15,6-4 1 0,9 0 1 16,5 0-1-16,8-4 0 0,6 4-2 15,4-4-2-15,0-2-3 0,-1 4-3 16,-1-2-3-16,-3 0-3 0,-7-1-2 0,-6-1-1 16,-8 4 0-16,-4 2-2 0,-8-6-5 15,-5 6-5-15,-9 0-6 0,-4-3-7 16,-3 3-3-16,-4 0-102 0,-7 0-96 16,-8 0-235-16</inkml:trace>
  <inkml:trace contextRef="#ctx0" brushRef="#br0" timeOffset="46257.7392">26157 15025 376 0,'0'0'94'16,"9"3"4"-16,2-3-52 0,3 5-7 15,7-1-5-15,3-1-1 0,4 2-1 16,6 0-1-16,6 1-1 0,8-1 0 16,5 0-2-16,5 2-4 0,9-1-3 15,0 0-4-15,5-1-2 0,1-3-7 0,0-2-18 16,-1 0 16-16,-4-7-143 0,-3-4-116 15,-3 0-309-15</inkml:trace>
  <inkml:trace contextRef="#ctx0" brushRef="#br0" timeOffset="47452.4346">28677 14858 359 0,'5'7'90'0,"0"2"3"0,1 1-47 16,1-1-18-16,0 1-9 0,-1 0-6 0,5-1-4 31,-2 2-3-31,6 3-1 0,-1-4-1 15,3 1-1-15,3-1 1 0,2-2-1 16,3 1 0-16,1-5 0 0,3-4 0 0,1 5-1 16,0-5-1-16,3-7 0 0,0 2 0 15,-1-1 0-15,1-2-1 0,-3-2 1 16,-1-1-1-16,-1 1 1 0,-4-3-1 0,-5 1 0 16,-2 0 1-16,-5-4-1 0,-3 1 0 0,-4-2 1 15,-1 0-1-15,-4-2 1 0,0-1-1 16,0-4 0-16,0 3 0 0,0-1 0 15,4-6 1-15,0-1-1 0,-1 0 0 16,4-3 0-16,1 3 0 0,1-4 0 16,-1 2 1-16,-5 2-1 0,3 3 4 15,-6-1 1-15,0 0 1 0,-7 1 3 0,-1 2 0 16,-3 0 1-16,-3 2-1 0,-2 1-2 16,-1 1-1-16,1 4-2 0,2-2-2 15,-1 3 0-15,-2 1-2 0,2 1 1 16,0-1 0-16,-1 1-1 0,-3-2 0 0,-2 3 1 15,-3 3-1-15,5-2 0 0,-4-1 0 16,0 6 1-16,-1-2 0 0,4 2 0 31,-2 2 0-31,-2-1 1 0,3 2 0 0,-2 3-1 16,3-6 1-16,2 6-1 16,0-4 0-16,-1 4 1 0,4 0-1 0,-1-2 0 15,2 2 0-15,1 0 1 0,-2 0-1 16,3 0 0-16,-1 2 1 0,2 1 0 15,0 1 0-15,0 2-1 0,-1 3 1 16,0-2-1-16,3 4 0 0,-2 0 0 16,0 1-1-16,-1-2 0 0,4 0 1 0,-3 1-1 15,3 2 0-15,-2 0 0 0,0-1 0 16,0 3 0-16,1-1 0 0,-1 1 1 16,1 0-1-16,1 1 1 0,2 1 0 15,-1-2-1-15,1 3 0 0,3 2 1 16,-2-3-1-16,2 2 0 0,-2-2 0 15,3 3 2-15,2 1 1 0,0 0 1 16,0 1 1-16,0 2 0 0,0 4 1 16,2 2 0-16,3 2-1 0,2-1-1 0,0 0-1 15,8 2 0-15,2-6 0 0,3-1 0 16,8-1 5-16,2-4-5 0,9 3-127 16,4-4-109-16,7-2-292 0</inkml:trace>
  <inkml:trace contextRef="#ctx0" brushRef="#br0" timeOffset="67106.0636">21141 12627 423 0,'-8'0'100'0,"2"0"1"16,0 0-66-16,-2 0-13 0,1 0-6 15,0 2-5-15,0-2-5 0,-1 7-1 16,-2-5 1-16,2 3 0 0,-4-2 2 15,2 0 3-15,-2-3 1 0,-3 0 1 16,1 5-1-16,-2-5 1 0,0 0-3 16,-1-5-1-16,2 2-2 0,0 3-2 0,2-2 0 15,0 2-1-15,2-6 0 0,-1 6 1 16,-2 0 0-16,2-2 0 0,-6 2-1 16,0 0 1-16,-5 0-1 0,-1 0 1 15,-3 0 0-15,-4-3 1 0,2 3 0 0,0-6 0 16,0 4 1-16,1-5 0 0,1-1-1 15,0-1-1-15,-2-1-1 0,2 0-1 16,-1-2-1-16,1-2 0 0,1 0-1 16,-2 2 1-16,0-1-1 0,3 1 3 0,-7 1 1 15,-3 1 0-15,-4-6 0 0,0 5 0 16,-3-4 0-16,-1-1-1 0,0 0-2 16,2-2-1-16,1-3-1 0,3 5 0 0,-1-2 1 15,0-1-1-15,-1-1 0 0,-2 0 0 16,-4 0 0-16,1-2 0 0,-6-4 0 15,-4-1 0-15,-9-1 0 0,-1 1 1 16,5-1 0-16,2 3 0 0,-5-2 0 16,0 2 0-16,4 2 0 0,3-3 0 0,3 0-1 15,-2 1 0-15,-6-2 1 0,2 0-1 16,4-2 0-16,-8 0 0 0,1-4 1 31,-1 0 0-31,-1-6 3 0,1-3 1 16,-1 0 0-16,1 3 1 0,2-7 0 0,2 3 0 15,0 1-2-15,7 0-1 0,1 1-1 16,-5-7-1-16,-4-2 0 0,4 3-1 16,7 0 1-16,-6-2-1 0,-6-2 0 15,2-1 0-15,6 6 1 0,5 1-1 16,-9-6 0-16,-1-1 0 0,2-1 0 16,4-2 0-16,-1 2 0 0,-3-5 0 15,-2 3 1-15,7 2-1 0,1 3 0 16,3-1 0-16,-4 1 0 0,1-2 1 15,3 5-1-15,5-4 0 0,2 4 1 0,1 6-1 16,5-5 0-16,1 9 0 0,4 2 0 16,0-1 0-16,0 7-1 0,2-3 1 15,-2 1 0-15,1 3 0 0,2 3 0 0,2 1 0 16,4-1 0-16,-1 4 0 0,3-2 0 16,2 4 0-16,2 0 0 0,-1 1 0 15,2 2 0-15,2 4-1 0,1 5 1 16,3 3-1-16,-2 4 0 0,3 0 0 15,2 6 0-15,3 8 0 0,0 4 0 0,0 4 0 16,3 5 0-16,-3 4 0 0,6 3 1 16,-2-1-1-16,0 4 1 0,-1-3-1 15,1-1 0-15,0-3 0 0,1-1 0 0,1-2-1 16,-1-2 1-16,1-5-1 0,-2-2 1 16,1-7 0-16,-1 0-1 0,0-4-1 15,0-2-2-15,-1-5 0 0,-3-5-1 16,0-2-4-16,0-5 0 0,0 0 0 0,-7-4 2 15,1-4 1-15,0-4 0 0,-3 2 2 16,0 1 3-16,-3-2 1 0,0 2 1 16,-3 0-1-16,1 3 1 0,0 2 0 15,3 2 3-15,1 0 1 0,3 2 3 0,4 1 3 16,3 1 2-16,0 0 3 0,0-1 0 31,8 2 1-31,3-1 1 0,2 3-1 0,5-1-2 0,8-1-1 0,1 6-1 16,5-1-3-16,1 4-1 0,1 0-4 0,-1 0-1 15,-1 5-2-15,-5 0-1 0,-4 4 0 16,-5-1-1-16,-4 3 2 0,-5 2 3 16,-6-1 2-16,-3 5 4 0,-7 1 1 15,-8-3 1-15,-5 8 0 0,-6-2-1 32,-6 7-2-32,-4 0-2 0,-3-1-3 0,3 2-17 0,4-2-22 0,6-5-135 31,8-2-140-31,6-5-357 0</inkml:trace>
  <inkml:trace contextRef="#ctx0" brushRef="#br0" timeOffset="68093.1981">18059 10817 347 0,'-3'-5'98'0,"-1"-2"3"15,0-2-28-15,-4-1-31 0,0 1-8 16,-1 2-5-16,0 0-6 0,-3-3-3 15,-1 0-3-15,-1 3-1 0,4 1-3 16,-3 1-1-16,-1 5-1 0,-1 0-1 16,3 5-1-16,-1 3-2 0,-1 2-1 0,1 2-1 15,3 5 1-15,-2-1-2 0,4 0 0 16,-1 1 1-16,4 1 3 0,1 1 1 16,4-1 3-16,0-4 1 15,7 1 1-15,0 2 0 0,3-6-1 0,6 1-2 16,3-2-2-16,4-1-1 0,4 2-1 15,-1-6-1-15,1 3 0 0,0-8 0 16,3 5-1-16,-3 0-1 0,3-5 0 0,-2-6-1 16,2 4-1-16,1-8-1 0,-3 1-1 15,-1-3 1-15,-3-4-1 0,-2 2 1 16,-2-1-1-16,-1-2 0 0,-4 4 0 16,0-1-1-16,2 0 0 0,-2-3 0 15,-2 0 0-15,-2 2 0 0,-1-1 0 16,-1-3 1-16,-2 1 0 0,-7-2 0 15,0 0 0-15,-4 2-1 0,-2 0 0 16,1-2-1-16,-3 2 0 0,2 3 0 16,-2 1 0-16,1 4 0 0,4-2 0 15,0 3 1-15,0 0 0 0,-1 1 0 0,1 2 1 16,-1 3-1-16,0 3 0 0,-1 0 1 16,-1 6-1-16,-1 0 1 0,-3 3 0 15,0 2 0-15,-1 2 0 0,-3 0 2 16,2 4 0-16,-3 3 1 0,2 4 3 15,-2 3 3-15,2 4 3 0,-1 1 5 16,-1 5 6-16,-1 5 6 0,-2 1 5 0,-1 7 4 16,0 7 2-16,-1 6-2 0,0 3-1 15,2 0-4-15,1 2-7 0,2-2-4 16,4-6-4-16,3-4-9 0,2-7-14 16,-1-5-100-16,2-6-99 0,0-5-158 15,1 3-383-15</inkml:trace>
  <inkml:trace contextRef="#ctx0" brushRef="#br0" timeOffset="69339.3832">20979 15850 539 0,'10'0'138'0,"-1"10"6"0,-6 8-62 16,0 9-36-16,-3 6-13 0,0 8-4 16,0 5-3-16,0 2-9 0,-4 3-4 15,0-1-3-15,0-6-3 0,4-4 1 0,-5-9-8 16,5-6-7-16,0-5-12 0,8-6-15 16,-2-10-123-16,0-4-125 0,3-4-311 15</inkml:trace>
  <inkml:trace contextRef="#ctx0" brushRef="#br0" timeOffset="69752.3089">20910 15903 453 0,'0'-19'125'16,"0"2"4"-16,0 1-40 0,0 0-38 15,10-2-10-15,0 0-8 0,7 3-4 0,4 1-2 16,4 0 0-16,5 2 3 0,6 2 2 16,2 2 4-16,4 6 2 0,-1 2 0 15,-3 5-3-15,-3 4-4 0,-8 7-5 16,-8 5-8-16,-7 6-5 0,-12-1-6 16,-6 0-2-16,-10 3-3 0,-6 0-2 0,-3-3 0 15,-4-4 0-15,0-5-3 0,2-1-1 16,2-3-3-16,6-5-2 0,6-2-3 15,7-6-1-15,6 0 1 0,6 0 1 16,6-9 2-16,5 4 2 0,5 2 2 16,1 0 4-16,3 3 0 0,0 0 2 15,-1 0-1-15,-2 9-1 0,-4 3 2 16,-3 2 2-16,-4 5 2 0,-7 3 2 0,-5 2 2 16,-8 1 0-16,-4 2 0 0,-10-4 3 15,-7 2-6-15,-6-4-8 0,-2-3-19 16,-2-1-18-16,1-7-21 0,2-4-8 15,6-1-49-15,7-5-67 0,7-4-106 16,10 4-211-16</inkml:trace>
  <inkml:trace contextRef="#ctx0" brushRef="#br0" timeOffset="70053.4561">21512 16032 493 0,'11'0'129'0,"-6"0"7"0,-5 0-48 16,-3 9-35-16,-3-1-10 0,-3 6-2 0,-2 3-4 15,2 3-1-15,0 1-5 0,4 0-5 16,5-1-5-16,0-2-3 0,11-2-6 16,3-3-5-16,8-5-3 0,1-4-3 15,5-4 0-15,1-4-1 0,2-2 1 16,-3-5-1-16,-4 0 1 0,-5-1 1 15,-7-1 1-15,-6 1 1 0,-6-2 0 16,-11 3 1-16,-7 2-2 0,-2 4-8 16,-7-1-15-16,-1 3-22 0,-2 3-130 15,2-5-138-15,3-2-341 0</inkml:trace>
  <inkml:trace contextRef="#ctx0" brushRef="#br0" timeOffset="70461.6471">21889 15650 510 0,'3'-7'136'0,"0"7"9"16,-3 0-61-16,6 5-22 0,-1 7-9 15,-2 5-11-15,-3 6-8 0,3 3-9 16,-3 7-9-16,0 1-5 0,0 6-5 16,0-1-4-16,0 5-1 0,0-4 0 15,0 1-1-15,2-4 1 0,8-1-1 0,-2-7 0 16,5-7 1-16,3-1 1 0,2-7 1 16,0-4 2-16,1-5 0 0,-3-5 0 15,0-5 0-15,0-2-1 0,-1-7 0 16,1-6 2-16,0-1 1 0,-2-3 3 15,-1-1 1-15,-1 0 3 0,-2-2 4 0,-4 3 4 16,-6 1 2-16,0 6 2 0,-10 5 2 16,-4 4 0-16,-9 8-2 0,-4 5-4 15,-10 1-2-15,-3 3-7 0,-6 5-12 16,2 0-23-16,2 1-48 0,9-5-136 16,11-2-163-16,10-5-403 0</inkml:trace>
  <inkml:trace contextRef="#ctx0" brushRef="#br0" timeOffset="140029.6762">26790 8996 594 0,'-59'101'143'15,"-7"-4"-3"-15,-4-16-74 16,13-36-21-16,12-26-29 15,7-22-9-15,6-21-8 0,11-9 3 16,10-3 5-16,6-6-7 0,5-1 1 16,5-4 0-16,6 5-2 0,4 5-2 15,2 1 7-15,5 8 8 0,2 8 5 0,4 8 8 16,1 12 8 0,1 0 6-16,1 14 8 0,1 8-4 0,3 10-5 15,1 6-5-15,1 3-6 0,-3 9-8 16,3 2-4-16,-1-5-7 0,-1-1-11 15,-1-9-11-15,1-7-11 0,2-10-11 16,3-10-16-16,1-10-22 0,-4-4 40 16,3-11-157-16,-1-2-125 0,-6-6-316 15</inkml:trace>
  <inkml:trace contextRef="#ctx0" brushRef="#br0" timeOffset="140201.5862">27377 9097 537 0,'17'0'131'0,"1"0"2"0,1 0-85 15,1-5-11-15,5 2-18 0,-1-3-20 16,-2 1-19-16,-3-4 63 0,0-4-175 16,-6 0-115-16,-3 0-301 0</inkml:trace>
  <inkml:trace contextRef="#ctx0" brushRef="#br0" timeOffset="140298.4829">27489 8955 379 0,'-32'-8'196'15,"-6"0"-70"-15,1 4-61 0,2-3-7 16,0 1-9-16,5 3-4 0,7-2-5 16,9 0-6-16,9-1-8 0,13 2-5 0,11-3 1 15,10 1-12-15,10-2-26 0,5-4-135 16,5 5-130-16,0 0-342 0</inkml:trace>
  <inkml:trace contextRef="#ctx0" brushRef="#br0" timeOffset="140569.0875">26957 8761 528 0,'-11'14'151'0,"-3"4"6"15,-7 7-24-15,-6 8-76 0,-8 6-15 0,-3 10-4 16,-7 5-8-16,1-3 71 0,1-1-257 16,10-9-159-16,12-11-451 0</inkml:trace>
  <inkml:trace contextRef="#ctx0" brushRef="#br0" timeOffset="141088.3825">28419 8532 279 0,'-14'-8'112'0,"-2"4"4"0,-3 11 14 15,0 5 10-15,-5 4-63 0,-2 4-17 16,2 5-10-16,1 2-10 0,-2 3-6 16,1-2-7-16,0-2-10 0,1-6-13 15,5-7-12-15,1-8-9 0,3-13-5 16,8-4-1-16,6-7-2 0,0-9 1 15,6-2 6-15,1-6 6 0,0 0 8 0,-4 5 5 16,-6 1 1-16,-3 4 0 0,-3 7 1 16,-1 9 0-16,-5 10-1 0,-3 6 0 15,-1 8 1-15,1 7-1 0,-1 8 0 16,1 5 2-16,-1 5-3 0,7 6-11 16,3-3-126-16,4 7-117 0,2-5-308 15</inkml:trace>
  <inkml:trace contextRef="#ctx0" brushRef="#br0" timeOffset="141311.8158">28455 9011 569 0,'9'-7'157'0,"0"7"5"0,-3 3-34 16,-1 7-72-16,-5 10-11 0,4 3-12 15,-4 7-8-15,-4 0-7 0,4 8-6 16,-5 0 0-16,5 2-12 0,-5-2-16 16,5-2-18-16,0-7-17 0,0-2-6 15,0-10-118 1,7-3-131-16,1-5-272 0</inkml:trace>
  <inkml:trace contextRef="#ctx0" brushRef="#br0" timeOffset="141644.4252">28426 8843 572 0,'14'-27'148'0,"8"5"7"16,6-2-85-16,7 3-5 0,5 3-6 16,-1 1-3-16,4 6-12 0,2 5-10 15,-8 6-8-15,-3 4-6 0,-12 9-7 0,-7 5-6 16,-11 6-3-16,-4 0-2 0,-10 2-1 15,-2-2 0-15,-4-1 0 0,-1-4 0 16,4-1 0-16,1-1-1 0,3-5 0 16,4 0 0-16,5-3-2 0,0 0 0 15,8 0-1-15,3 1 1 0,6 0-1 0,2 0 0 16,1 3 1-16,4-3 1 0,-4 4-1 16,-3 3 1-16,-8-3 1 0,-9 3-1 15,-8 3 2-15,-12 0-2 0,-6 2-3 16,-9 0-5-16,-8-1-4 0,-4 2-6 15,1-4-8-15,2 0-18 0,11-6-5 0,6-2-125 16,8-2-127-16,12-3-312 0</inkml:trace>
  <inkml:trace contextRef="#ctx0" brushRef="#br0" timeOffset="141882.3664">28996 9193 615 0,'-9'18'165'16,"4"3"10"-16,0-1-78 0,2 0-23 16,3 0-8-16,0-4-14 0,5-3-13 0,4-6-12 15,6-2-10-15,3-5-9 0,7-7-3 16,3-1-2-16,3-7-1 0,-2-5-2 16,-2-2-1-16,-5 2-1 0,-9 1-3 15,-8 0-4-15,-12 3-5 0,-16 10-1 16,-8 6-12-16,-6 5-21 0,-2 9-6 15,-2 3-133-15,2 5-137 0,11 0-335 16</inkml:trace>
  <inkml:trace contextRef="#ctx0" brushRef="#br0" timeOffset="142252.6321">29415 8757 562 0,'0'8'148'0,"0"4"6"16,4 7-80-16,-4 7-10 0,0 6-2 15,-5 11 0-15,-1 7-8 0,0 7-8 16,0 8-6-16,-1 1-6 0,7-3-7 16,6-3-7-16,5-10-8 0,8-9-7 0,6-13-3 15,4-10-1-15,4-11 0 0,3-7 0 16,-5-7 1-16,-1-5-1 0,-4-6 1 16,-3-5-1-16,-7-3 2 0,-9-3-1 15,-7-4-7-15,-11 6-7 0,-12-2-25 16,-4 7-26-16,-6 3-109 0,-3 9-27 0,-2 3-126 15,2 7-242-15</inkml:trace>
  <inkml:trace contextRef="#ctx0" brushRef="#br0" timeOffset="142585.4308">30035 8539 1090 0,'-10'30'34'0,"-7"36"-8"0,-5-12 52 16,-4-12-31-16,1-8-29 0,5-12-10 16,0-10-9-16,4-12-7 0,5-10-1 15,5-10 0-15,3-3-2 0,3-6 4 16,0-5 0-16,0 4-4 0,0 3-12 16,-5 6-18-16,-2 3-53 0,0 7-82 0,-8 4-133 15,0 7-286-15</inkml:trace>
  <inkml:trace contextRef="#ctx0" brushRef="#br0" timeOffset="143568.0263">25701 10497 470 0,'7'0'119'0,"-1"0"6"16,3 0-68-16,1 0-2 0,1-4-2 31,-3 4-4-31,3-2-6 0,-3-3-6 0,-1-2-4 15,-1 0-8-15,-3-2-7 0,-3-1-7 16,0-1-4-16,-8-3-2 0,-2 2-2 16,-3-4-2-16,-2 4 0 0,-3-4 0 15,1 3-1-15,-1-3 1 0,-3 3-1 16,1 0 0-16,-4-1 0 0,-2-5 0 16,-4 6 0-16,1-1 0 0,-3 5 0 0,2 2-1 15,2 2 0-15,1 5 1 0,6 10 1 16,0 0 3-16,2 6 2 0,2 3 1 15,0 2 1-15,3 2 2 0,3 10 1 16,2-1 1-16,6 5-1 0,6 3-2 16,8-2 0-16,7 2-1 0,9-3-1 0,10-6-1 15,9-4-1-15,6-4-2 0,5-9 0 16,4-5 1-16,0-4 2 0,1-5-1 16,-3-9 0-16,-3-3 0 0,1-5 1 15,1-3-2-15,-5-5-2 0,-3-5-1 0,-1 0-1 16,-5-7-1-16,-3 4 0 0,-5-2 0 15,-12-2-1-15,-3 0 0 0,-4-1-2 16,-6 0 1-16,-5 3 0 0,-6 3 0 16,0 4 1-16,-8 1-1 0,0 9 2 0,-6 5 0 15,-4 5 0-15,-3 6 1 0,0 2-1 16,-4 5 1-16,2 7 0 0,-4 4 0 16,-2 7 2-16,-2 6 1 0,0 9 1 15,-4 4 2-15,0 10 3 0,-4 7 6 16,4 8 2-16,0 9 3 0,3-1 2 15,0 1 1-15,2 0-3 0,1 1-2 16,6-3-6-16,4-14-3 0,5-5-9 16,7-6-9-16,7-5-9 0,5-13-6 15,8-9-16-15,3-7-28 0,5-12 157 0,1-6-289 16,1-7-158-16,4-6-435 0</inkml:trace>
  <inkml:trace contextRef="#ctx0" brushRef="#br0" timeOffset="143869.7452">26496 10598 580 0,'6'7'172'0,"0"-1"9"15,0 3-54-15,3-2-39 0,-1 0-16 16,-1 1-20-16,1-4-18 0,-1-4-14 16,-1 0-7-16,1 0-6 0,-2-3-9 15,0-2-19-15,2-1-32 0,-3-1-38 16,-4 2-101-16,0 2-144 0,-4 3-315 15</inkml:trace>
  <inkml:trace contextRef="#ctx0" brushRef="#br0" timeOffset="143979.3247">26600 10872 593 0,'5'9'190'0,"-5"0"4"0,0 0-18 0,0-3-84 15,-3-2-10-15,3-4-140 0,0 0-116 16,0-5-172-16,8-7-403 0</inkml:trace>
  <inkml:trace contextRef="#ctx0" brushRef="#br0" timeOffset="145102.9739">27303 10186 482 0,'0'-13'125'0,"0"1"10"0,6 3-61 15,1 2-5-15,0 4-3 0,4 6 1 16,-1 7-5-16,3 13 2 0,-2 4-5 15,-2 13-4-15,-2 9-5 0,-2 10-5 16,0 9-7-16,-5 11-8 0,0 1-8 16,0 0-6-16,0-6-6 0,0-3-5 0,7-9-3 15,0-10-1-15,0-12-2 0,4-8-7 16,1-8-6-16,-1-3-9 0,-1-5-15 16,-1-8-20-16,-2-8-22 0,0-5 163 15,-1-9-285-15,2-4-158 0,1-2-416 16</inkml:trace>
  <inkml:trace contextRef="#ctx0" brushRef="#br0" timeOffset="145399.8781">27225 10203 500 0,'0'-22'121'0,"12"2"5"0,8-1-77 16,9-2 2-16,12 0 1 0,12 2 5 0,11 2-1 16,8 4-2-16,2 6-1 0,0 9-7 15,-4 16-11-15,-11 4-6 0,-13 8-4 16,-15 12-2-16,-18 5-3 0,-13 4-2 16,-17-2 0-16,-14-1-1 0,-7 3-3 15,-13-8-4-15,-6 1-5 0,0-4-2 16,-2-7-4-16,10 0-8 0,5-7-9 15,9-4-11-15,9-6-16 0,11-5-24 16,7-9 18-16,8 0-144 0,10-6-131 16,5-4-313-16</inkml:trace>
  <inkml:trace contextRef="#ctx0" brushRef="#br0" timeOffset="145559.4922">27943 10754 729 0,'8'25'173'0,"-3"-1"1"0,0-2-108 15,-5-3-24-15,2-5-29 0,-2-1-38 16,0-3-12-16,0-4-136 0,7-1-139 0,-2-5-338 16</inkml:trace>
  <inkml:trace contextRef="#ctx0" brushRef="#br0" timeOffset="145740.7968">28011 10789 518 0,'-15'-17'113'0,"0"-2"1"15,4-3-85-15,3 0-16 0,1-4-10 16,1 0-3-16,0-1-3 0,1 3 0 0,1 0-1 16,1 4 2-16,-1 2 1 0,2 4 2 15,2 5 2-15,-5 3 0 0,5 6-3 16,-4 0 14-16,4 0-126 0,0 3-98 0,4 0-266 15</inkml:trace>
  <inkml:trace contextRef="#ctx0" brushRef="#br0" timeOffset="146980.2505">25886 11315 511 0,'3'4'130'0,"2"4"15"0,1 5-74 16,2 3-5-16,2 6-1 0,1 4-6 16,-1 3-10-16,-1 4-8 0,0-1-15 15,-1 1-7-15,1 0-7 0,0-5-6 16,-1-1-5-16,2-4-4 0,-1-5-4 0,-1-1-11 16,-2-6-14-16,1-4-14 0,-1-7-12 15,-1 0 45-15,-5-7-155 0,6-3-118 16,-3-5-284-16</inkml:trace>
  <inkml:trace contextRef="#ctx0" brushRef="#br0" timeOffset="147391.457">25872 11272 433 0,'0'-12'111'16,"0"-2"5"-16,3 0-56 0,7-1-14 16,2 1-1-16,5 3 0 0,7-5 2 0,3 4-2 15,6 2 0-15,3 2-1 0,1 8-3 16,-3 0-6-16,-5 5-9 0,-1 4-6 16,-8 7-7-16,-9 2-4 0,-6 2-4 15,-5 1-2-15,-10 4 0 0,0-1-1 16,-8 1-3-16,-3-3-5 0,-3 2-4 15,1-7-4-15,5 0-5 0,2-4-5 16,7-4-2-16,9-4 2 0,7 0 3 0,9-5 5 16,4 0 4-16,5-5 3 0,3 2 6 15,4 3 4-15,-2 0 1 0,0 0 3 16,-4 10 1-16,-6 0 1 0,-2 6 1 16,-9-3 0-16,-9 8-2 0,-10 2 1 15,-9-2-1-15,-3 0-2 0,-3 4-6 0,-2-6-9 16,1 2-13-16,3-4-11 0,7-5-6 15,6-2-9-15,6-3-102 0,4-7 2 16,4 0-77-16,4-6-150 0</inkml:trace>
  <inkml:trace contextRef="#ctx0" brushRef="#br0" timeOffset="147610.2773">26429 11491 558 0,'0'20'138'0,"-4"0"10"16,4 2-82-16,0-2-10 0,0 1-8 16,7-2-6-16,0-2-10 0,1-8-5 15,5-6-11-15,5-3-5 0,0-7-6 16,5-3-1-16,-2-7-1 0,1-1-1 16,-5-3-1-16,-3 0 0 0,-7 1 0 15,-7 1-2-15,-9 1-4 0,-7 5-7 0,-4 4-20 16,-1 4 25-16,-4 5-159 0,2 0-134 15,5 5-336-15</inkml:trace>
  <inkml:trace contextRef="#ctx0" brushRef="#br0" timeOffset="148146.9963">26669 11224 486 0,'0'8'121'0,"6"1"4"0,-2 2-75 16,3 7-4-16,0 3-3 0,-1 3-2 15,2 2-8-15,-2 5-7 0,1-1-3 16,-1-2-4-16,-1-5-8 0,-1 1-6 15,-1-5-2-15,1-6-1 0,2-4-1 16,-2-4 0-16,5-5-1 0,1-4 1 0,5 0 0 16,-1-2 0-16,2-3-1 0,1-3 1 15,-1 2-1-15,0-1 0 0,-1-1 0 16,-2 2-1-16,1 4 0 0,-4 0 5 16,-1 6 6-16,-2 5 1 0,-4 2 8 15,-3 7 5-15,-3-2 2 0,-5 5 1 16,-2 4-3-16,-2-3-5 0,-6-1 0 15,1-1-14-15,1-2-15 0,-2-3-30 16,2-5 130-16,0-6-266 0,6-7-157 0,3-3-424 16</inkml:trace>
  <inkml:trace contextRef="#ctx0" brushRef="#br0" timeOffset="148387.4463">27005 10919 529 0,'0'0'166'0,"0"7"7"16,-4 0-12-16,-3 2-82 0,-4 0-16 16,-1 2-12-16,-2 0-16 0,2-3-14 15,-1-1-7-15,1-7-4 0,2 0-6 16,2-7-9-16,-1-3-7 0,1-1-7 15,3-1-13-15,-1 2-20 0,-3 0 156 0,1 1-289 16,-2 9-153-16,-8 0-429 0</inkml:trace>
  <inkml:trace contextRef="#ctx0" brushRef="#br0" timeOffset="148712.2734">25894 11014 550 0,'0'5'148'0,"0"8"9"0,0 3-74 16,-7 6-14-16,-4 2-11 0,1 3-7 16,-5 1-15-16,-2-3-11 0,-2-5-8 0,1-4-7 15,1-4-4-15,3-8-1 0,3-7-5 16,4-7-3-16,7-8-15 0,9-1-21 16,3-8-134-16,5-2-142 0,8-1-352 15</inkml:trace>
  <inkml:trace contextRef="#ctx0" brushRef="#br0" timeOffset="149236.6372">27987 10643 412 0,'0'0'121'0,"-4"-5"6"16,4 5-22-16,-4 0-40 0,4 0-8 16,-6 0-4-16,6 0-7 0,0 0-7 15,0 5-3-15,0-5-3 0,0 0-7 16,7 0-3-16,-4 0-5 0,3 0-2 0,-1-8-2 16,1 5-3-16,-1-4-4 0,1 0 0 15,-2 0-1-15,-4 1-4 0,0-1-17 16,0 3-23-16,-6 1-136 0,-2 3-143 15,3 0-363-15</inkml:trace>
  <inkml:trace contextRef="#ctx0" brushRef="#br0" timeOffset="149462.6557">27964 10872 503 0,'7'5'133'0,"-3"-1"8"0,3-4-55 15,2 0-32-15,4-6-12 0,0 2-6 16,2-4-7-16,-1 0-9 0,-1-1-5 16,-1-2-3-16,-2-1-1 0,-6 3-1 15,-4-2-2-15,0-1-1 0,-7 5-1 0,-6 2-2 16,-1 5-1-16,-3 0 1 0,0 7-1 16,-2 3-11-16,5 3-13 0,2-2-139 0,7 3-134 15,5-2-350-15</inkml:trace>
  <inkml:trace contextRef="#ctx0" brushRef="#br0" timeOffset="152327.0774">28843 10350 460 0,'-4'-7'138'0,"1"7"14"0,3 12-15 16,-4 3-64-16,4 10-11 0,0 6-13 16,0 7-4-16,-6 7-14 0,1 1-13 15,1-2-6-15,-2-1-5 0,0-7-4 16,3-5-11-16,3-15-22 0,3-7 38 16,6-12-177-16,0-10-143 0,7-10-364 15</inkml:trace>
  <inkml:trace contextRef="#ctx0" brushRef="#br0" timeOffset="152487.2454">28832 10150 497 0,'-11'-5'106'0,"3"5"-2"15,5-5-92-15,3 0-17 0,11 1-60 16,3-2-40-16,2-3-78 0,5 4-178 15</inkml:trace>
  <inkml:trace contextRef="#ctx0" brushRef="#br0" timeOffset="152821.942">29017 10132 355 0,'11'11'112'0,"0"1"7"0,4 0 4 16,4 0-65-16,3 0-6 0,4-5-6 16,2-5-2-16,2-4-4 0,5-6-4 0,1-3-5 15,1-7-3-15,0-1-10 0,3-3-4 16,-1-6-5-16,-4 1-5 0,-5-6-4 15,-1 4-2-15,-5 0-2 0,-5 1 0 16,-6 3-2-16,-7-1-1 0,-6 6 0 16,-4 1 1-16,-7-5 0 0,-4 5 2 15,-5 4 0-15,0 3 1 0,-1 5 0 16,0 7 1-16,-1 0 1 0,3 10 3 16,-1 1 2-16,3 9 4 0,-2 0 2 0,3 8 4 15,-1 7 5-15,5 8 4 0,0 9 3 16,3 8 3-16,3 10-2 0,4 7-2 15,-1 2-3-15,3 8-4 0,0-3-5 0,0-1-5 16,0-10-5-16,4-4 0 0,-1-11-1 16,3-7-1-16,0-8-3 0,-2-12-6 15,3-5-12-15,-1-6-18 0,-3-10-22 16,-1-2 129-16,-2-8-254 0,5-6-145 16,-5 1-383-16</inkml:trace>
  <inkml:trace contextRef="#ctx0" brushRef="#br0" timeOffset="152995.3758">29109 10597 590 0,'-13'0'141'0,"10"-3"0"16,8 0-92-16,13-6-18 0,10-3-6 15,13-5-8-15,15-7-22 0,14-5-46 16,9 0-90-16,6 1-115 0,2 1-285 0</inkml:trace>
  <inkml:trace contextRef="#ctx0" brushRef="#br0" timeOffset="153313.5608">30376 10060 500 0,'5'-7'134'0,"-5"7"13"0,6 5-64 0,-6 7-4 15,5 3-3-15,-1 8-5 0,1 4-7 16,3 7-10-16,-4-3-13 0,1 5-11 16,0-5-8-16,-1 2-9 0,-4-7-10 15,0-2-9-15,0-4-15 0,0-8-20 16,0-6-7-16,0-6-142 0,0 0-144 0,8-3-343 16</inkml:trace>
  <inkml:trace contextRef="#ctx0" brushRef="#br0" timeOffset="153470.3573">30301 9877 588 0,'-9'-9'135'16,"2"2"3"-16,7 2-98 0,0-2-18 16,5 3-23-16,4-3-17 0,1 4 176 15,6 3-294-15,0 0-133 0,5 3-388 16</inkml:trace>
  <inkml:trace contextRef="#ctx0" brushRef="#br0" timeOffset="154041.2329">30519 10097 500 0,'2'0'125'0,"2"0"3"0,-1 0-79 15,3-3-7-15,-2-2-8 0,-1 0-4 16,1-3-6-16,0 2-2 0,-4 1-2 15,5-2-2-15,-5 5-1 0,2 2-2 16,3 0-2-16,0 4-3 0,2 3-2 16,-1 3-1-16,3 5 0 0,0 1 0 15,2 3 1-15,0 4-2 0,1-2 0 0,1 0-1 16,-2-1-3-16,0-3 0 0,2-1-1 16,1-7 0-16,-4-7 1 0,3-2 1 15,-5-2-4-15,4-7-4 0,-2-4-6 16,1-2-3-16,0-3-4 0,-1 0-3 15,3-2-4-15,-2 2 2 0,1-1 2 16,-2-1 4-16,-3 3 5 0,-7 4 2 16,5-2 3-16,-5 3 2 0,-4 4 5 0,1 6 4 15,0 2 4-15,-3 10 4 0,6 1 4 16,-5 4 4-16,2 1 5 0,3 3 1 16,0 0-2-16,4-3-4 0,1 0-2 15,2-4-4-15,-1-5-4 0,6-4-5 16,-2-3-2-16,0 0-3 0,6-10-2 15,-5 0-2-15,3-1-2 0,1-4-1 16,1 1 0-16,-3-3-1 0,-1-2 2 16,0 4 2-16,-2-1 1 0,0 0 1 0,-2 3 1 15,-2 4 0-15,-1 2-1 0,3 7-1 16,-2 7 1-16,-3 6 5 0,2 5 2 16,5 10 6-16,4 11 3 0,-5 4 10 15,2 7 4-15,-2 1 0 0,2 4-4 16,-5 3 1-16,-1-1-9 0,-5-8-7 15,0-6-12-15,5-10-6 0,-2-6-11 0,-3-10-15 16,4-8-21-16,-4-9 35 0,0-13-155 16,0-2-131-16,0-3-322 0</inkml:trace>
  <inkml:trace contextRef="#ctx0" brushRef="#br0" timeOffset="154221.973">31011 9938 498 0,'8'-12'138'0,"7"7"13"16,2 0-54-16,2 5-20 0,5 0-8 15,0 3-9-15,-3 9-7 0,-3 2-16 16,-6 7-13-16,-4 5-12 0,-8 0-8 16,-6 5-10-16,-5-2-11 0,2-3-20 0,-4 0-14 15,2-6 120-15,5-9-245 0,2-1-141 16,8-10-368-16</inkml:trace>
  <inkml:trace contextRef="#ctx0" brushRef="#br0" timeOffset="154712.5709">31359 9953 496 0,'0'13'158'0,"0"4"11"0,0 7-8 15,-3 0-76-15,3 4-19 0,-4-2-9 16,4 0-17-16,0-5-15 0,0-3-11 15,4-5-10-15,2-5-5 0,4-1-7 16,-2-7-6-16,7-7-6 0,-1 2-4 16,-1-7-2-16,1 0-2 0,1-2 0 15,-1-3 4-15,-5 0 3 0,1-2 3 16,-4 0 1-16,0 1 3 0,-1-2 2 0,-1 5 2 16,-2 5 0-16,1 6 5 0,3 4 9 15,-3 6 7-15,-3 8 6 0,5 6 5 16,-5 5 7-16,0 0 9 0,3 2 0 15,1-1-6-15,1-1-6 0,-1-7-4 16,1-5-4-16,7-5-8 0,-2-8-13 16,4-4-14-16,2-7-10 0,3-6-8 15,0-4-6-15,1-4-6 0,-1-4-3 0,-2-2-2 16,-1-2 5-16,-6 0 5 0,-2-4 4 16,-2 1 2-16,0-4 5 0,-6 0 5 15,5 4 8-15,-5 3 9 0,3 4 10 16,-3 3 14-16,0 9 7 0,3 12 12 15,2 10 11-15,-2 11 9 0,2 8 6 0,-1 8 5 16,2 2-2-16,-1 7-2 0,-1-1-10 16,-1 6-9-16,3-3-7 0,-2-4-13 15,-4 2-16-15,5-8-25 0,-3 0-32 0,1-10-72 16,2-5-67-16,-2-8-137 0,2-7-282 16</inkml:trace>
  <inkml:trace contextRef="#ctx0" brushRef="#br0" timeOffset="154853.2012">31685 9937 518 0,'-12'0'144'0,"9"0"7"0,5 0-37 16,10 0-62-16,6-4-19 0,6 4 0 0,9-5-13 16,4 1-26-16,3-1-11 0,5 0-135 15,-1 0-128-15,3 5-330 0</inkml:trace>
  <inkml:trace contextRef="#ctx0" brushRef="#br0" timeOffset="155071.9789">32456 9933 712 0,'-4'27'182'0,"-2"11"3"0,-2 0-110 16,2 2-16-16,-2 2-12 0,3-6-21 15,0-2-27-15,-5-8-31 0,7-8 0 16,-1-5-153-16,4-8-151 0,3-9-364 0</inkml:trace>
  <inkml:trace contextRef="#ctx0" brushRef="#br0" timeOffset="155212.6266">32432 9690 660 0,'-13'-16'163'0,"7"4"1"15,-2 6-99-15,5 2-21 16,3 4-16-16,0 0-5 0,11 0-20 0,-4 7-23 16,7 1-15-16,1 3-130 0,1 6-132 15,5 2-336-15</inkml:trace>
  <inkml:trace contextRef="#ctx0" brushRef="#br0" timeOffset="155434.2583">32812 9853 586 0,'-8'0'158'0,"-2"0"9"0,-4 0-75 31,-5 6-27-31,-2 2-5 0,2 2-6 0,1 1-17 16,5 3-11-16,3 0-9 0,6 4-4 16,4 1-5-16,12 2-2 0,-5 3-1 15,4-2 4-15,-3 5 0 0,0-1-14 16,-5-1-33-16,-3 2-148 0,-13 0-155 16,4 7-401-16</inkml:trace>
  <inkml:trace contextRef="#ctx0" brushRef="#br0" timeOffset="155766.8428">30291 11052 623 0,'6'22'165'0,"-3"9"4"15,-1 4-75-15,3 9-36 0,-2-4-17 16,2 1-12-16,-1 3-8 0,-1-4-9 0,2-2-12 15,1-4-15-15,-2-4-27 0,5-12-6 16,-1-4-126-16,1-8-135 0,1-6-315 16</inkml:trace>
  <inkml:trace contextRef="#ctx0" brushRef="#br0" timeOffset="156149.2351">30254 10988 485 0,'0'-14'123'0,"7"0"5"16,2 2-58-16,6 2-26 0,6-2-3 15,6 0 2-15,3 0 0 0,3 4-3 16,3 2-3-16,3-1-2 0,-4 4-5 16,-1 3-6-16,-2 0-9 0,-5 6-5 15,-8 3-4-15,-8 3-2 0,-11 4-1 16,-3 5 0-16,-12 3-2 0,-3 1 0 0,-7 1 1 15,-2 1-1-15,4-1 0 0,2-2 0 16,5-1-1-16,7-5 0 0,2-6 0 0,7-2-1 16,10-1 1-16,5-4-1 0,8-5 0 15,8 4 1-15,1-4 0 0,5 3 0 16,0 3 0-16,-3 2-1 0,-5-1 1 16,-7 6 1-16,-11 1 1 0,-6 3 3 0,-14 1 0 15,-4 2 1-15,-10-2 0 0,-6 2 1 16,-4-2 1-16,0-2-7 0,0-5-9 15,9 0-9-15,5-8-13 0,6-3-19 16,13 0 2-16,6-3-131 0,6-6-124 16,4 3-295-16</inkml:trace>
  <inkml:trace contextRef="#ctx0" brushRef="#br0" timeOffset="156383.1508">30899 11236 589 0,'-4'16'160'0,"4"2"10"16,0 3-74-16,6-3-20 0,-1-1-9 16,5-6-10-16,-1 0-13 0,5-3-13 15,1-8-9-15,1 0-8 0,-2-8-7 16,3-3-3-16,-5 1-4 0,2-2-4 16,-8-4-1-16,-6 0-4 0,0 3-5 0,-6 3-5 15,-9 2-4-15,-3 7-10 0,-7 1-12 16,-3 4-15-16,-2 2 7 0,1 3-126 15,0 2-121-15,6-1-293 0</inkml:trace>
  <inkml:trace contextRef="#ctx0" brushRef="#br0" timeOffset="156684.3687">31236 10900 539 0,'0'-3'140'16,"5"3"8"-16,-5 0-75 0,4 3-9 0,-4 10-6 15,0 2-2-15,0 5-2 0,0 6-9 16,4 5-3-16,-4 3-4 0,5 3-6 16,3 0-4-16,-1-3-7 0,3 2-4 15,0-7-5-15,6-2-4 0,-1-6-3 16,4-4-2-16,-1-6-1 0,1-6 0 0,1-5 0 15,-3-4 0-15,-1-6-1 0,-7-5-1 16,0-3-1-16,-6-4-2 0,-3-1-3 31,-10-2-4-31,0 3-7 0,-7 2-1 16,-2 4-14-16,-3 5-23 0,-5 3-141 16,4 8-148-16,3 0-366 0</inkml:trace>
  <inkml:trace contextRef="#ctx0" brushRef="#br0" timeOffset="157873.4266">29639 11848 414 0,'0'-3'108'15,"0"3"3"-15,-11 0-53 0,5 0-16 16,-6 4-9-16,0 5-4 0,-1 2-3 16,-2 6 0-16,5 1 4 0,2 6 3 15,0 2 1-15,8 0 0 0,0 2-2 0,11-4-1 16,1-3-5-16,6-4-5 15,2-3-5-15,2-6-3 0,2-5-3 16,0-3-2-16,-1-3-2 0,3-5-1 0,-1-2-2 16,-3-4 0-16,0 1-5 0,-4-3-5 0,-1 2-5 15,-6-3-4-15,-7 0-4 0,-4-1-3 16,-11 2-3-16,-4 2 1 0,-3-2 3 16,-2 3 3-16,-3 2 4 0,2 2 4 15,0 3 3-15,1 3 1 0,3-2 4 16,0 5 2-16,2-6 2 0,2 6 2 15,5 0 0-15,5 0 1 0,3 0 3 0,4 0 4 16,10 0 3-16,-1 0 1 0,4 0-1 16,3 4 1-16,4-4 1 0,0 5-4 15,7-5-4-15,-2 0-3 0,3 0-2 16,1-5-1-16,-1 0-1 0,-5-2-1 16,-4 0 1-16,-2 1-1 0,-6 0 0 15,-5 1 1-15,-1 0-1 0,-3 5 0 16,-6-2 0-16,0 2 0 0,0 3 0 15,0 4 0-15,0 1 1 0,-6 5 1 0,6 1 0 16,-5 6 2-16,5 1 1 0,-3-1 3 16,3 1 0-16,0-1 0 0,0-3 0 15,6 0-1-15,-1-6-1 0,0-4-1 16,0-4-2-16,3-3 0 0,-2-3-1 16,4-4-4-16,2-3-4 0,1-4-3 15,1-1-4-15,-1-3-2 0,1 3-2 0,1-1-2 16,-1 0 2-16,-6-1 2 0,3 5 2 15,-5 0 3-15,2 1 1 0,-3 3 2 16,-2 1 2-16,0 3 0 0,1 4 2 0,1 0 4 16,-2 5 5-16,2 4 4 0,1-1 4 15,0 3 3-15,-1-1 3 0,-2 1 0 16,2-1-1-16,2-2-4 0,-2-4-5 16,3-4-2-16,1 0-3 0,3 0-3 0,1-7-5 31,1-2-4-31,1 0-4 0,2-1-3 15,-2-3-2-15,-3-1-1 0,-1 1 1 0,-1-3 3 16,-2 2 4-16,-1-2 5 0,-2 0 2 16,-2-1 1-16,0 0 0 0,0 1 0 15,2 2 0-15,-1 4-1 0,2 4 2 16,-1 6 4-16,5 0 7 0,-3 13 2 16,5 4 4-16,-4 2 1 0,4 2 2 15,-3 5-2-15,0 1-2 0,-3-1-4 16,1 0-12-16,-7-1-16 0,5-2-9 15,-5-5-137-15,0-5-134 0,0-3-341 0</inkml:trace>
  <inkml:trace contextRef="#ctx0" brushRef="#br0" timeOffset="158017.4747">30301 11819 522 0,'0'-9'122'16,"7"4"2"-16,5 1-89 0,5-2-10 0,5 2-5 15,6-1-4-15,-2 2-14 0,4 3-14 16,0-4-8-16,2 4-105 0,0 0-101 16,1 0-257-16</inkml:trace>
  <inkml:trace contextRef="#ctx0" brushRef="#br0" timeOffset="158157.5191">30754 11823 520 0,'3'16'134'15,"1"1"12"-15,5 8-62 0,-1 3-12 16,2 7 2-16,0 1-3 0,3 4-5 15,-4 0-11-15,0 3-10 0,-5-5-17 16,5-6-13-16,-6-4-15 0,-3-6-17 16,0-5-28-16,0-10-44 0,-6-7-102 15,-3 0-137-15,-1-10-312 0</inkml:trace>
  <inkml:trace contextRef="#ctx0" brushRef="#br0" timeOffset="158351.3381">30743 11812 521 0,'27'-9'138'0,"-3"7"14"16,5 2-73-16,-2 2-8 0,2 5-7 15,-5 6-5-15,-6 1-10 0,-5 7-14 16,-9-1-14-16,-4 6-11 0,-13-2-16 0,0 0-18 16,-4-3-18-16,-2-3-8 0,2-2 170 15,2-7-294-15,0-5-144 0,6-4-387 16</inkml:trace>
  <inkml:trace contextRef="#ctx0" brushRef="#br0" timeOffset="158710.628">31085 11824 519 0,'8'-4'147'0,"0"8"10"15,-5 3-45-15,-3 6-35 0,0 4-11 16,0 6-5-16,0 1-12 0,0 3-12 15,0 0-11-15,0-1-9 0,3-6-5 0,5-5-6 16,0-3-3-16,2-7-6 0,-1-5-7 16,6-11-7-16,-1 1-8 0,0-7-4 15,-2-2-5-15,1-2-5 0,-7 0 1 16,3-1 4-16,-3 1 3 0,-3 0 5 16,3 2 3-16,0 0 3 0,-2 3 4 15,1 3 2-15,1 4 6 0,-3 6 11 16,1 3 11-16,-4 7 5 0,2 7 3 15,-2 2 8-15,0 7 10 0,0 0 4 16,0 0-4-16,0 3-7 0,0-4-4 16,0-7-2-16,5-1-7 0,0-5-10 15,0-9-13-15,1 0-15 0,7-7-14 0,0-6-15 16,2-4-14-16,1-1-8 0,3-2 182 16,-1-4-286-16,3-1-125 0,-5-2-367 15</inkml:trace>
  <inkml:trace contextRef="#ctx0" brushRef="#br0" timeOffset="158836.0702">31496 11656 484 0,'0'13'130'16,"4"10"11"-16,-4 5-52 0,0 8-3 16,-4 2-1-16,4 5-6 0,0-3-9 15,-4 3-7-15,4-3-8 0,0-3-19 16,0-7-22-16,0-4-28 0,0-10-30 16,0-4-55-16,4-12-94 0,1-7-143 15,-2-5-310-15</inkml:trace>
  <inkml:trace contextRef="#ctx0" brushRef="#br0" timeOffset="158961.2058">31459 11814 554 0,'7'-4'143'15,"4"4"7"-15,5 0-65 0,9 0-42 16,2 0-4-16,7 0-5 0,3-5-28 16,0-1-66-16,5-2-90 0,0 0-124 15,0-3-296-15</inkml:trace>
  <inkml:trace contextRef="#ctx0" brushRef="#br0" timeOffset="159297.7469">32160 11489 606 0,'-8'11'173'0,"2"4"15"16,3 5-63-16,0 8-29 0,3 3 1 15,0 6-9-15,5 1-14 0,-3 0-20 0,5 0-15 16,0-6-14-16,-2 1-10 15,2-9-8-15,-3-5-14 0,1-3-13 0,-1-4-12 16,3-6-13-16,-1-6-28 0,-1 0-20 16,3-6-12-16,-2-5-1 0,0-1 1 15,1-6-1-15,-2-2 11 0,-3-1 27 0,-2-4 20 32,0 0 17-32,0 0 16 0,0 0 19 15,-3 6 21-15,-1 0 13 0,0 7 11 16,-4 3 8-16,5 9 10 0,-3 11 6 15,0 4 0-15,3 6-3 0,3 1-4 16,0 5-10-16,0 1-9 0,3-2-9 0,3-4-14 16,-1-4-9-16,-2 0-39 0,1-6 3 15,-4 0-170-15,6-4-158 0,-3 1-406 0</inkml:trace>
  <inkml:trace contextRef="#ctx0" brushRef="#br0" timeOffset="159601.9376">32127 11488 511 0,'0'-14'123'0,"-5"9"15"16,-3 5-61-16,0 9-13 0,-4 4-5 15,3 5-1-15,-6 4-7 0,-1 7 0 16,-1 3-14-16,2 3-11 0,4 1-9 16,-3-1-4-16,0-3-8 0,5 0-21 0,-1-6 0 15,5-4-158-15,2-2-147 0,3-4-382 16</inkml:trace>
  <inkml:trace contextRef="#ctx0" brushRef="#br0" timeOffset="159758.2024">31964 11966 650 0,'5'5'165'0,"9"1"5"0,5-2-86 16,13 0-31-16,7-4-12 0,8 0-1 0,7-9-5 15,4 2 92-15,1-6-297 0,2 4-174 16,-8-1-507-16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60.07764" units="1/cm"/>
          <inkml:channelProperty channel="Y" name="resolution" value="1885.328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6-12-27T14:42:42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15707 13055 437 0,'0'-4'97'0,"0"-1"1"16,0 0-72-16,0 0-12 0,0 2-5 16,0 3-4-16,5-4 0 0,-1 4-1 15,3 0 3-15,1 4 1 0,4 0 1 0,1 2 1 16,2 1 2-16,2-2-1 0,2 5 1 16,5 0-1-16,-1 4-2 0,5 4-1 15,3 1 0-15,4 2-1 0,6 2 0 16,4 3 1-16,8 1 0 0,3 0 2 15,5-2 1-15,8-2 0 0,8 5 1 16,3-3 2-16,5 0-1 0,2-3-1 16,1-2-1-16,-2 5-2 0,1-2-2 0,-3-1-1 15,-6-1-2-15,-3 6-2 0,-5 4 0 16,-4 0 0-16,-4 1-1 0,-5-1 1 16,-6-2-1-16,-6-1 1 0,-1-6 0 15,-5 0-1-15,-3-6 0 0,-3-3 0 16,-6-3 0-16,1-1-3 0,-5-4-6 15,-3 1-8-15,-3-4-7 0,-3-2-6 16,-3 0-11-16,-1-2-9 0,-2-5-74 16,1-3-7-16,-4-1-70 0,2-5-148 0</inkml:trace>
  <inkml:trace contextRef="#ctx0" brushRef="#br0" timeOffset="485.7047">17638 12666 397 0,'-14'11'110'0,"-2"2"0"0,-2-2-10 15,-4 4-70-15,-3 2-15 0,-4 4-7 16,-6 4-5-16,-4 4 0 0,-4 5-1 16,-7-1-1-16,-7 7 1 0,-7 1 0 15,-1 3-1-15,-4 1 1 16,-4 5 1-16,-1 2 1 0,-5 5 1 0,2-2 3 15,-1 4 2-15,2 0 2 0,2 5 2 0,2-3-1 16,2 2 1-16,4-1-2 0,3-2-1 16,2-1-2-16,3-1-1 0,2-2-1 15,1-2 0-15,1-4 1 0,7 1-1 16,-1 1-1-16,5-5 0 0,3-3-1 16,2-6-1-16,6-4-1 0,2-5-5 15,6-8-3-15,0-7-4 0,6-4-1 16,5-2-2-16,1-8-3 0,6 0-3 0,6 0-3 15,3-12-4-15,10-2 188 0,1-7-290 16,7-4-124-16,5-5-379 0</inkml:trace>
  <inkml:trace contextRef="#ctx0" brushRef="#br0" timeOffset="1819.9414">16420 14999 414 0,'-7'0'98'15,"-1"-4"2"-15,1-1-59 0,-1 2-17 16,0-1-9-16,-1-3-5 0,1 0-3 16,0 0 1-16,1-1 1 0,-1 2 1 15,1-3 1-15,1 2 1 0,1 3 1 0,0-2-1 16,5 2-1-16,0-4-3 0,0-2-1 16,8-4-3-16,0 2-2 0,5-5-1 15,3 0 0-15,2-1-1 0,1 3 0 16,3 0 0-16,1 2 0 0,2 2 0 15,1-3 0-15,2 5 0 0,1 0 0 16,1 3 0-16,-1 0 0 0,2 2 0 16,-1 4 1-16,-2 0-1 0,-1 6 1 0,-3 3 1 15,-5 2 0-15,-2 4 0 0,-4 1 1 16,-4 2-1-16,-2 4 1 0,-7 1-1 16,0 2 0-16,-4 4 0 0,-3 2-1 15,-4 1 0 1,-2 1-1-16,-5 3 1 0,-3 3-1 0,-4-1 0 0,-4-1 0 0,-3-2-1 15,-1-2 1-15,0-4 0 0,4-5 0 32,2-3 0-32,2-4 0 0,5-4 0 0,3-3 0 15,1-3 0-15,4-3 0 0,2-4 0 16,2 0 0-16,3 0-1 0,2 0 0 16,3-5 0-16,-3-2-1 0,3 3 0 15,5-4 1-15,0 2-1 0,3-2 0 16,3-4 1-16,2 0 0 0,4-1 1 15,3-6 0-15,3 0 0 0,4-5 0 16,2-2 0-16,0-1 0 0,-1-1 0 16,2 3 0-16,-2-2 0 0,-2 0 0 0,-1 2 0 15,0 0 0-15,-1 1 1 0,-1-2-2 16,-4 0 0-16,3 0-2 0,-6 3 0 16,-2 0-1-16,-1 0-1 0,-1 1 1 0,-4 6 0 15,0-1 2-15,-3 1 1 0,-1 3 0 16,-1 2 1-16,-3 2 0 0,0-5 0 15,0 4 0-15,0 1 0 0,-5 4 0 16,5 0 0-16,-5 5-1 0,1 0 1 16,1 0 0-16,-1 10 0 0,0-1 0 0,-3 5 0 0,-1 0 0 15,1 3 0-15,-2 0 1 0,3 3 0 16,-2-1-1-16,3 1 1 0,1 3 0 16,1-1 0-16,-1-1 0 0,4 3-1 15,-5 0 1-15,2 3-1 0,3 0 1 16,-4-4-1-16,4 2 0 0,0-2 1 15,9-5-1-15,1-2 1 0,6-3 1 16,2-4 0-16,5-1 0 0,6-8 1 16,5 0 0-16,5 0-1 0,4-8 0 15,1 0 0-15,4-4 0 0,1 1 0 0,-3-3-1 16,0-1 1-16,-3-1 0 0,-4-2-2 16,-3-6-4-16,-4-4-5 0,-5-5-10 15,-1-3 192-15,-6-3-293 0,-2-4-123 0,-4-3-371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3C7C6-56FA-4629-983D-14EE070C5B8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84BD3-E7F9-478C-B020-D6B38FE8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9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f for ABE and IBE is fixed</a:t>
            </a:r>
          </a:p>
          <a:p>
            <a:r>
              <a:rPr lang="en-US" dirty="0"/>
              <a:t>BSW11 – Formal definition of FE</a:t>
            </a:r>
          </a:p>
          <a:p>
            <a:r>
              <a:rPr lang="en-US" dirty="0"/>
              <a:t>GGH13</a:t>
            </a:r>
            <a:r>
              <a:rPr lang="en-US" baseline="0" dirty="0"/>
              <a:t> – (</a:t>
            </a:r>
            <a:r>
              <a:rPr lang="en-US" baseline="0" dirty="0" err="1"/>
              <a:t>iO</a:t>
            </a:r>
            <a:r>
              <a:rPr lang="en-US" baseline="0" dirty="0"/>
              <a:t> + FHE) </a:t>
            </a:r>
            <a:r>
              <a:rPr lang="en-US" baseline="0" dirty="0">
                <a:sym typeface="Wingdings" panose="05000000000000000000" pitchFamily="2" charset="2"/>
              </a:rPr>
              <a:t> FE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GKP13 – (2-outcome ABE + FHE + Yao’s garbling)  FE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ABE</a:t>
            </a:r>
            <a:r>
              <a:rPr lang="en-US" baseline="0" dirty="0"/>
              <a:t> – Predicate-based Encryption with public index (can find out attributes/policy)</a:t>
            </a:r>
            <a:endParaRPr lang="en-US" dirty="0"/>
          </a:p>
          <a:p>
            <a:r>
              <a:rPr lang="en-US" dirty="0"/>
              <a:t>SW05 – Fuzzy IBE</a:t>
            </a:r>
          </a:p>
          <a:p>
            <a:r>
              <a:rPr lang="en-US" dirty="0"/>
              <a:t>GPSW06 – Key-Policy ABE</a:t>
            </a:r>
          </a:p>
          <a:p>
            <a:r>
              <a:rPr lang="en-US" dirty="0"/>
              <a:t>BSW07 – Ciphertext Policy</a:t>
            </a:r>
            <a:r>
              <a:rPr lang="en-US" baseline="0" dirty="0"/>
              <a:t> ABE</a:t>
            </a:r>
          </a:p>
          <a:p>
            <a:endParaRPr lang="en-US" baseline="0" dirty="0"/>
          </a:p>
          <a:p>
            <a:r>
              <a:rPr lang="en-US" baseline="0" dirty="0"/>
              <a:t>Shamir85 – Introduced IBE</a:t>
            </a:r>
          </a:p>
          <a:p>
            <a:r>
              <a:rPr lang="en-US" baseline="0" dirty="0"/>
              <a:t>BF01 – IBE based on Weil Pairings</a:t>
            </a:r>
          </a:p>
          <a:p>
            <a:r>
              <a:rPr lang="en-US" baseline="0" dirty="0"/>
              <a:t>Cocks01 – IBE based on 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D75A-3B53-4CC1-8812-E9EF379851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</a:t>
            </a:r>
            <a:r>
              <a:rPr lang="en-US" baseline="0" dirty="0"/>
              <a:t> verbally: </a:t>
            </a:r>
            <a:r>
              <a:rPr lang="en-US" dirty="0"/>
              <a:t>Goal: Change a program so </a:t>
            </a:r>
            <a:r>
              <a:rPr lang="en-US" dirty="0">
                <a:solidFill>
                  <a:srgbClr val="C00000"/>
                </a:solidFill>
              </a:rPr>
              <a:t>that it </a:t>
            </a:r>
            <a:r>
              <a:rPr lang="en-US" dirty="0"/>
              <a:t>still has </a:t>
            </a:r>
            <a:r>
              <a:rPr lang="en-US" strike="sngStrike" dirty="0"/>
              <a:t>the</a:t>
            </a:r>
            <a:r>
              <a:rPr lang="en-US" dirty="0"/>
              <a:t> same input output behavior, </a:t>
            </a:r>
            <a:r>
              <a:rPr lang="en-US" strike="sngStrike" dirty="0"/>
              <a:t>but</a:t>
            </a:r>
            <a:r>
              <a:rPr lang="en-US" dirty="0"/>
              <a:t> while it is hard to “understand”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2892-7CA6-4ACD-AF82-578B6BF4CB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100 of applications of obfuscation. And it is studied for decades. But it is </a:t>
            </a:r>
            <a:r>
              <a:rPr lang="en-US" baseline="0" dirty="0" err="1"/>
              <a:t>formaly</a:t>
            </a:r>
            <a:r>
              <a:rPr lang="en-US" baseline="0" dirty="0"/>
              <a:t> defined by </a:t>
            </a:r>
            <a:r>
              <a:rPr lang="en-US" baseline="0" dirty="0" err="1"/>
              <a:t>brack</a:t>
            </a:r>
            <a:r>
              <a:rPr lang="en-US" baseline="0" dirty="0"/>
              <a:t> </a:t>
            </a:r>
            <a:r>
              <a:rPr lang="en-US" baseline="0" dirty="0" err="1"/>
              <a:t>etal</a:t>
            </a:r>
            <a:r>
              <a:rPr lang="en-US" baseline="0" dirty="0"/>
              <a:t> in 2001. obfuscation now is important in cryptography as a primitive.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2892-7CA6-4ACD-AF82-578B6BF4CB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7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2892-7CA6-4ACD-AF82-578B6BF4CB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45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Attacks on MLM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0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Attacks on MLM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75A7-EC07-40FB-97E0-6A4DAB98CA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7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</a:t>
            </a:r>
            <a:r>
              <a:rPr lang="en-US" baseline="0" dirty="0"/>
              <a:t> got too many questions: say: ZK is in this model, CKP’15 in this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Zvika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Brakerski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Brzuska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Fleischhacker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it explicitly, if you are a pessimist then this gives more evidence for your belief and if you are an optimist then it tells what you need to stop trying.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"Our current understanding of cryptanalysis of known IO constructions is very closely aligned (in some sense) with the boundary of our negative result. In other words, non-all-or-nothing primitives are known only from multilinear maps.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it is this very setting for which all cryptanalysis is known."</a:t>
            </a:r>
            <a:endParaRPr lang="en-US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6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</a:t>
            </a:r>
            <a:r>
              <a:rPr lang="en-US" baseline="0" dirty="0"/>
              <a:t> got too many questions: say: ZK is in this model, CKP’15 in this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9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here, that is why there was a impossibility here </a:t>
            </a:r>
            <a:r>
              <a:rPr lang="en-US" dirty="0" err="1"/>
              <a:t>htat</a:t>
            </a:r>
            <a:r>
              <a:rPr lang="en-US" dirty="0"/>
              <a:t> later on was detoured…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84BD3-E7F9-478C-B020-D6B38FE832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4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Zvika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Brakerski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Brzuska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Fleischhacker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it explicitly, if you are a pessimist then this gives more evidence for your belief and if you are an optimist then it tells what you need to stop trying.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"Our current understanding of cryptanalysis of known IO constructions is very closely aligned (in some sense) with the boundary of our negative result. In other words, non-all-or-nothing primitives are known only from multilinear maps.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it is this very setting for which all cryptanalysis is known."</a:t>
            </a:r>
            <a:endParaRPr lang="en-US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B9F6-0525-4C7E-A8EE-824372FB97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6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work on any primitive, but we do not know how to do it for</a:t>
            </a:r>
            <a:r>
              <a:rPr lang="en-US" baseline="0" dirty="0"/>
              <a:t> anything other tan IO!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84BD3-E7F9-478C-B020-D6B38FE832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en-US" baseline="0" dirty="0"/>
              <a:t> start by recalling the main question that cryptography first looked at to solve for us. For centuries nations relied on </a:t>
            </a:r>
            <a:r>
              <a:rPr lang="en-US" baseline="0" dirty="0" err="1"/>
              <a:t>stegonagrphy</a:t>
            </a:r>
            <a:r>
              <a:rPr lang="en-US" baseline="0" dirty="0"/>
              <a:t> and ciphers broke one after other till we learned how to do it using randomized encryption.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DBD87-3C03-45C4-A157-5C012C2650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en-US" baseline="0" dirty="0"/>
              <a:t> start by recalling the main question that cryptography first looked at to solve for us. For centuries nations relied on </a:t>
            </a:r>
            <a:r>
              <a:rPr lang="en-US" baseline="0" dirty="0" err="1"/>
              <a:t>stegonagrphy</a:t>
            </a:r>
            <a:r>
              <a:rPr lang="en-US" baseline="0" dirty="0"/>
              <a:t> and ciphers broke one after other till we learned how to do it using randomized encryption.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DBD87-3C03-45C4-A157-5C012C2650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17B94-8CAE-4C0B-B1DA-37C08F609D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17B94-8CAE-4C0B-B1DA-37C08F609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5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f for ABE and IBE is fixed</a:t>
            </a:r>
          </a:p>
          <a:p>
            <a:r>
              <a:rPr lang="en-US" dirty="0"/>
              <a:t>BSW11 – Formal definition of FE</a:t>
            </a:r>
          </a:p>
          <a:p>
            <a:r>
              <a:rPr lang="en-US" dirty="0"/>
              <a:t>GGH13</a:t>
            </a:r>
            <a:r>
              <a:rPr lang="en-US" baseline="0" dirty="0"/>
              <a:t> – (</a:t>
            </a:r>
            <a:r>
              <a:rPr lang="en-US" baseline="0" dirty="0" err="1"/>
              <a:t>iO</a:t>
            </a:r>
            <a:r>
              <a:rPr lang="en-US" baseline="0" dirty="0"/>
              <a:t> + FHE) </a:t>
            </a:r>
            <a:r>
              <a:rPr lang="en-US" baseline="0" dirty="0">
                <a:sym typeface="Wingdings" panose="05000000000000000000" pitchFamily="2" charset="2"/>
              </a:rPr>
              <a:t> FE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GKP13 – (2-outcome ABE + FHE + Yao’s garbling)  FE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ABE</a:t>
            </a:r>
            <a:r>
              <a:rPr lang="en-US" baseline="0" dirty="0"/>
              <a:t> – Predicate-based Encryption with public index (can find out attributes/policy)</a:t>
            </a:r>
            <a:endParaRPr lang="en-US" dirty="0"/>
          </a:p>
          <a:p>
            <a:r>
              <a:rPr lang="en-US" dirty="0"/>
              <a:t>SW05 – Fuzzy IBE</a:t>
            </a:r>
          </a:p>
          <a:p>
            <a:r>
              <a:rPr lang="en-US" dirty="0"/>
              <a:t>GPSW06 – Key-Policy ABE</a:t>
            </a:r>
          </a:p>
          <a:p>
            <a:r>
              <a:rPr lang="en-US" dirty="0"/>
              <a:t>BSW07 – Ciphertext Policy</a:t>
            </a:r>
            <a:r>
              <a:rPr lang="en-US" baseline="0" dirty="0"/>
              <a:t> ABE</a:t>
            </a:r>
          </a:p>
          <a:p>
            <a:endParaRPr lang="en-US" baseline="0" dirty="0"/>
          </a:p>
          <a:p>
            <a:r>
              <a:rPr lang="en-US" baseline="0" dirty="0"/>
              <a:t>Shamir85 – Introduced IBE</a:t>
            </a:r>
          </a:p>
          <a:p>
            <a:r>
              <a:rPr lang="en-US" baseline="0" dirty="0"/>
              <a:t>BF01 – IBE based on Weil Pairings</a:t>
            </a:r>
          </a:p>
          <a:p>
            <a:r>
              <a:rPr lang="en-US" baseline="0" dirty="0"/>
              <a:t>Cocks01 – IBE based on 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D75A-3B53-4CC1-8812-E9EF379851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f for ABE and IBE is fixed</a:t>
            </a:r>
          </a:p>
          <a:p>
            <a:r>
              <a:rPr lang="en-US" dirty="0"/>
              <a:t>BSW11 – Formal definition of FE</a:t>
            </a:r>
          </a:p>
          <a:p>
            <a:r>
              <a:rPr lang="en-US" dirty="0"/>
              <a:t>GGH13</a:t>
            </a:r>
            <a:r>
              <a:rPr lang="en-US" baseline="0" dirty="0"/>
              <a:t> – (</a:t>
            </a:r>
            <a:r>
              <a:rPr lang="en-US" baseline="0" dirty="0" err="1"/>
              <a:t>iO</a:t>
            </a:r>
            <a:r>
              <a:rPr lang="en-US" baseline="0" dirty="0"/>
              <a:t> + FHE) </a:t>
            </a:r>
            <a:r>
              <a:rPr lang="en-US" baseline="0" dirty="0">
                <a:sym typeface="Wingdings" panose="05000000000000000000" pitchFamily="2" charset="2"/>
              </a:rPr>
              <a:t> FE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GKP13 – (2-outcome ABE + FHE + Yao’s garbling)  FE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ABE</a:t>
            </a:r>
            <a:r>
              <a:rPr lang="en-US" baseline="0" dirty="0"/>
              <a:t> – Predicate-based Encryption with public index (can find out attributes/policy)</a:t>
            </a:r>
            <a:endParaRPr lang="en-US" dirty="0"/>
          </a:p>
          <a:p>
            <a:r>
              <a:rPr lang="en-US" dirty="0"/>
              <a:t>SW05 – Fuzzy IBE</a:t>
            </a:r>
          </a:p>
          <a:p>
            <a:r>
              <a:rPr lang="en-US" dirty="0"/>
              <a:t>GPSW06 – Key-Policy ABE</a:t>
            </a:r>
          </a:p>
          <a:p>
            <a:r>
              <a:rPr lang="en-US" dirty="0"/>
              <a:t>BSW07 – Ciphertext Policy</a:t>
            </a:r>
            <a:r>
              <a:rPr lang="en-US" baseline="0" dirty="0"/>
              <a:t> ABE</a:t>
            </a:r>
          </a:p>
          <a:p>
            <a:endParaRPr lang="en-US" baseline="0" dirty="0"/>
          </a:p>
          <a:p>
            <a:r>
              <a:rPr lang="en-US" baseline="0" dirty="0"/>
              <a:t>Shamir85 – Introduced IBE</a:t>
            </a:r>
          </a:p>
          <a:p>
            <a:r>
              <a:rPr lang="en-US" baseline="0" dirty="0"/>
              <a:t>BF01 – IBE based on Weil Pairings</a:t>
            </a:r>
          </a:p>
          <a:p>
            <a:r>
              <a:rPr lang="en-US" baseline="0" dirty="0"/>
              <a:t>Cocks01 – IBE based on 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D75A-3B53-4CC1-8812-E9EF379851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6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f for ABE and IBE is fixed</a:t>
            </a:r>
          </a:p>
          <a:p>
            <a:r>
              <a:rPr lang="en-US" dirty="0"/>
              <a:t>BSW11 – Formal definition of FE</a:t>
            </a:r>
          </a:p>
          <a:p>
            <a:r>
              <a:rPr lang="en-US" dirty="0"/>
              <a:t>GGH13</a:t>
            </a:r>
            <a:r>
              <a:rPr lang="en-US" baseline="0" dirty="0"/>
              <a:t> – (</a:t>
            </a:r>
            <a:r>
              <a:rPr lang="en-US" baseline="0" dirty="0" err="1"/>
              <a:t>iO</a:t>
            </a:r>
            <a:r>
              <a:rPr lang="en-US" baseline="0" dirty="0"/>
              <a:t> + FHE) </a:t>
            </a:r>
            <a:r>
              <a:rPr lang="en-US" baseline="0" dirty="0">
                <a:sym typeface="Wingdings" panose="05000000000000000000" pitchFamily="2" charset="2"/>
              </a:rPr>
              <a:t> FE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GKP13 – (2-outcome ABE + FHE + Yao’s garbling)  FE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ABE</a:t>
            </a:r>
            <a:r>
              <a:rPr lang="en-US" baseline="0" dirty="0"/>
              <a:t> – Predicate-based Encryption with public index (can find out attributes/policy)</a:t>
            </a:r>
            <a:endParaRPr lang="en-US" dirty="0"/>
          </a:p>
          <a:p>
            <a:r>
              <a:rPr lang="en-US" dirty="0"/>
              <a:t>SW05 – Fuzzy IBE</a:t>
            </a:r>
          </a:p>
          <a:p>
            <a:r>
              <a:rPr lang="en-US" dirty="0"/>
              <a:t>GPSW06 – Key-Policy ABE</a:t>
            </a:r>
          </a:p>
          <a:p>
            <a:r>
              <a:rPr lang="en-US" dirty="0"/>
              <a:t>BSW07 – Ciphertext Policy</a:t>
            </a:r>
            <a:r>
              <a:rPr lang="en-US" baseline="0" dirty="0"/>
              <a:t> ABE</a:t>
            </a:r>
          </a:p>
          <a:p>
            <a:endParaRPr lang="en-US" baseline="0" dirty="0"/>
          </a:p>
          <a:p>
            <a:r>
              <a:rPr lang="en-US" baseline="0" dirty="0"/>
              <a:t>Shamir85 – Introduced IBE</a:t>
            </a:r>
          </a:p>
          <a:p>
            <a:r>
              <a:rPr lang="en-US" baseline="0" dirty="0"/>
              <a:t>BF01 – IBE based on Weil Pairings</a:t>
            </a:r>
          </a:p>
          <a:p>
            <a:r>
              <a:rPr lang="en-US" baseline="0" dirty="0"/>
              <a:t>Cocks01 – IBE based on 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D75A-3B53-4CC1-8812-E9EF379851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4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F69F-D9A4-4F00-95A7-EEDA9A37718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1DA2-E9FF-4B84-B91B-E0DE19E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10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10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1" Type="http://schemas.openxmlformats.org/officeDocument/2006/relationships/tags" Target="../tags/tag2.xml"/><Relationship Id="rId11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5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image" Target="../media/image7.png"/><Relationship Id="rId10" Type="http://schemas.openxmlformats.org/officeDocument/2006/relationships/image" Target="../media/image140.emf"/><Relationship Id="rId4" Type="http://schemas.openxmlformats.org/officeDocument/2006/relationships/image" Target="../media/image21.png"/><Relationship Id="rId9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1.xml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25.emf"/><Relationship Id="rId2" Type="http://schemas.openxmlformats.org/officeDocument/2006/relationships/image" Target="../media/image19.png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0.xml"/><Relationship Id="rId5" Type="http://schemas.openxmlformats.org/officeDocument/2006/relationships/image" Target="../media/image7.png"/><Relationship Id="rId15" Type="http://schemas.openxmlformats.org/officeDocument/2006/relationships/customXml" Target="../ink/ink12.xml"/><Relationship Id="rId10" Type="http://schemas.openxmlformats.org/officeDocument/2006/relationships/image" Target="../media/image24.emf"/><Relationship Id="rId4" Type="http://schemas.openxmlformats.org/officeDocument/2006/relationships/image" Target="../media/image21.png"/><Relationship Id="rId9" Type="http://schemas.openxmlformats.org/officeDocument/2006/relationships/customXml" Target="../ink/ink9.xml"/><Relationship Id="rId14" Type="http://schemas.openxmlformats.org/officeDocument/2006/relationships/image" Target="../media/image15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1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5z-hurIAAAAJ&amp;hl=en&amp;oi=sra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111.png"/><Relationship Id="rId10" Type="http://schemas.openxmlformats.org/officeDocument/2006/relationships/image" Target="../media/image190.png"/><Relationship Id="rId4" Type="http://schemas.openxmlformats.org/officeDocument/2006/relationships/image" Target="../media/image140.png"/><Relationship Id="rId9" Type="http://schemas.openxmlformats.org/officeDocument/2006/relationships/image" Target="../media/image18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7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8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0.png"/><Relationship Id="rId10" Type="http://schemas.openxmlformats.org/officeDocument/2006/relationships/image" Target="../media/image240.png"/><Relationship Id="rId4" Type="http://schemas.openxmlformats.org/officeDocument/2006/relationships/image" Target="../media/image201.png"/><Relationship Id="rId9" Type="http://schemas.openxmlformats.org/officeDocument/2006/relationships/image" Target="../media/image2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1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emf"/><Relationship Id="rId5" Type="http://schemas.openxmlformats.org/officeDocument/2006/relationships/image" Target="../media/image5.png"/><Relationship Id="rId10" Type="http://schemas.openxmlformats.org/officeDocument/2006/relationships/customXml" Target="../ink/ink5.xml"/><Relationship Id="rId4" Type="http://schemas.openxmlformats.org/officeDocument/2006/relationships/image" Target="../media/image3.w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0662" y="1300303"/>
            <a:ext cx="12813323" cy="2387600"/>
          </a:xfrm>
        </p:spPr>
        <p:txBody>
          <a:bodyPr>
            <a:normAutofit/>
          </a:bodyPr>
          <a:lstStyle/>
          <a:p>
            <a:r>
              <a:rPr lang="en-US" sz="7000" dirty="0">
                <a:latin typeface="Baskerville Old Face" panose="02020602080505020303" pitchFamily="18" charset="0"/>
              </a:rPr>
              <a:t>Encryption vs. Obfuscation</a:t>
            </a:r>
            <a:br>
              <a:rPr lang="en-US" sz="5600" dirty="0">
                <a:latin typeface="Baskerville Old Face" panose="02020602080505020303" pitchFamily="18" charset="0"/>
              </a:rPr>
            </a:br>
            <a:endParaRPr lang="en-US" sz="56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066" y="3886244"/>
            <a:ext cx="9144000" cy="2538002"/>
          </a:xfrm>
        </p:spPr>
        <p:txBody>
          <a:bodyPr>
            <a:normAutofit/>
          </a:bodyPr>
          <a:lstStyle/>
          <a:p>
            <a:r>
              <a:rPr lang="en-US" sz="3000" b="1" dirty="0"/>
              <a:t>Mohammad Mahmoody</a:t>
            </a:r>
            <a:br>
              <a:rPr lang="en-US" sz="3000" b="1" dirty="0"/>
            </a:br>
            <a:endParaRPr lang="en-US" sz="3000" b="1" dirty="0"/>
          </a:p>
          <a:p>
            <a:r>
              <a:rPr lang="en-US" sz="2000" dirty="0"/>
              <a:t>Based on joint work with </a:t>
            </a:r>
            <a:br>
              <a:rPr lang="en-US" sz="3000" dirty="0"/>
            </a:br>
            <a:r>
              <a:rPr lang="en-US" sz="3000" dirty="0" err="1"/>
              <a:t>Sanjam</a:t>
            </a:r>
            <a:r>
              <a:rPr lang="en-US" sz="3000" dirty="0"/>
              <a:t> Garg (Berkeley) </a:t>
            </a:r>
            <a:br>
              <a:rPr lang="en-US" sz="3000" dirty="0"/>
            </a:br>
            <a:r>
              <a:rPr lang="en-US" sz="3000" dirty="0"/>
              <a:t>Ameer Mohammad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35" y="3500949"/>
            <a:ext cx="1626606" cy="10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0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7359" y="1563249"/>
            <a:ext cx="8420986" cy="51352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08" y="237686"/>
            <a:ext cx="10515600" cy="1325563"/>
          </a:xfrm>
        </p:spPr>
        <p:txBody>
          <a:bodyPr/>
          <a:lstStyle/>
          <a:p>
            <a:r>
              <a:rPr lang="en-US" dirty="0"/>
              <a:t>Identity-based Encryption [Sha84, BF01]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4141" y="5148306"/>
            <a:ext cx="4389120" cy="1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701" y="4591382"/>
                <a:ext cx="398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MPK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Bob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01" y="4591382"/>
                <a:ext cx="39850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63561" y="1793209"/>
                <a:ext cx="2643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MPK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MSK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61" y="1793209"/>
                <a:ext cx="264305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5916008" y="3238984"/>
            <a:ext cx="1547230" cy="10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81213" y="3372132"/>
                <a:ext cx="1501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Bob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213" y="3372132"/>
                <a:ext cx="150142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81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968710" y="2512103"/>
            <a:ext cx="428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Manager</a:t>
            </a:r>
          </a:p>
        </p:txBody>
      </p:sp>
      <p:pic>
        <p:nvPicPr>
          <p:cNvPr id="2050" name="Picture 2" descr="http://icons.iconarchive.com/icons/aha-soft/free-large-boss/128/Manager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08" y="22292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aha-soft/free-large-boss/128/Caucasian-Female-Boss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88" y="43540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93" y="43540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48553" y="4535729"/>
                <a:ext cx="3055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Bob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553" y="4535729"/>
                <a:ext cx="305597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606614" y="5675724"/>
            <a:ext cx="326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Company Employee (Bob)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2468" y="3924982"/>
            <a:ext cx="160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External User</a:t>
            </a:r>
          </a:p>
        </p:txBody>
      </p:sp>
      <p:pic>
        <p:nvPicPr>
          <p:cNvPr id="21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563" y="241848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815" y="243348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30" y="241848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641631" y="1829130"/>
            <a:ext cx="177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Company Staff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/>
              <p14:cNvContentPartPr/>
              <p14:nvPr/>
            </p14:nvContentPartPr>
            <p14:xfrm>
              <a:off x="4554360" y="1668600"/>
              <a:ext cx="4251960" cy="3485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44280" y="1658880"/>
                <a:ext cx="4264560" cy="3502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5931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7359" y="1563249"/>
            <a:ext cx="8420986" cy="51352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08" y="237686"/>
            <a:ext cx="10515600" cy="1325563"/>
          </a:xfrm>
        </p:spPr>
        <p:txBody>
          <a:bodyPr/>
          <a:lstStyle/>
          <a:p>
            <a:r>
              <a:rPr lang="en-US" dirty="0"/>
              <a:t>Security of Identity Based Encryption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4141" y="5148306"/>
            <a:ext cx="4389120" cy="1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701" y="4591382"/>
                <a:ext cx="398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MPK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Bob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01" y="4591382"/>
                <a:ext cx="39850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63561" y="1793209"/>
                <a:ext cx="2643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MPK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MSK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61" y="1793209"/>
                <a:ext cx="264305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5916008" y="3238984"/>
            <a:ext cx="1547230" cy="10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81213" y="3372132"/>
                <a:ext cx="1501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Bob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213" y="3372132"/>
                <a:ext cx="150142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81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968710" y="2512103"/>
            <a:ext cx="428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Manager</a:t>
            </a:r>
          </a:p>
        </p:txBody>
      </p:sp>
      <p:pic>
        <p:nvPicPr>
          <p:cNvPr id="2050" name="Picture 2" descr="http://icons.iconarchive.com/icons/aha-soft/free-large-boss/128/Manager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08" y="22292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aha-soft/free-large-boss/128/Caucasian-Female-Boss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88" y="43540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93" y="43540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48553" y="4535729"/>
                <a:ext cx="3055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Bob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553" y="4535729"/>
                <a:ext cx="305597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72468" y="3924982"/>
            <a:ext cx="160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External User</a:t>
            </a:r>
          </a:p>
        </p:txBody>
      </p:sp>
      <p:pic>
        <p:nvPicPr>
          <p:cNvPr id="21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563" y="241848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815" y="243348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30" y="241848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7846766" y="2162679"/>
            <a:ext cx="4056237" cy="2280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221768" y="1613404"/>
            <a:ext cx="298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Colluding parties</a:t>
            </a:r>
          </a:p>
        </p:txBody>
      </p:sp>
      <p:pic>
        <p:nvPicPr>
          <p:cNvPr id="27" name="Picture 32" descr="j0139031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55" y="935214"/>
            <a:ext cx="858837" cy="1090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16"/>
              <p:cNvSpPr/>
              <p:nvPr/>
            </p:nvSpPr>
            <p:spPr bwMode="auto">
              <a:xfrm>
                <a:off x="1044557" y="5799640"/>
                <a:ext cx="8481060" cy="697630"/>
              </a:xfrm>
              <a:prstGeom prst="roundRect">
                <a:avLst/>
              </a:prstGeom>
              <a:solidFill>
                <a:schemeClr val="accent5">
                  <a:alpha val="4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3000" b="1" dirty="0">
                    <a:latin typeface="Arial" charset="0"/>
                    <a:ea typeface="ＭＳ Ｐゴシック" charset="0"/>
                    <a:cs typeface="Times New Roman" charset="0"/>
                  </a:rPr>
                  <a:t> Security</a:t>
                </a:r>
                <a:r>
                  <a:rPr lang="en-US" sz="3000" dirty="0">
                    <a:latin typeface="Arial" charset="0"/>
                    <a:ea typeface="ＭＳ Ｐゴシック" charset="0"/>
                    <a:cs typeface="Times New Roman" charset="0"/>
                  </a:rPr>
                  <a:t>: </a:t>
                </a:r>
                <a:r>
                  <a:rPr lang="en-US" sz="30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Times New Roman" charset="0"/>
                  </a:rPr>
                  <a:t>Eve</a:t>
                </a:r>
                <a:r>
                  <a:rPr lang="en-US" sz="3000" dirty="0">
                    <a:latin typeface="Arial" charset="0"/>
                    <a:ea typeface="ＭＳ Ｐゴシック" charset="0"/>
                    <a:cs typeface="Times New Roman" charset="0"/>
                  </a:rPr>
                  <a:t> does not learn anything about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Times New Roman" charset="0"/>
                      </a:rPr>
                      <m:t>𝑚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557" y="5799640"/>
                <a:ext cx="8481060" cy="697630"/>
              </a:xfrm>
              <a:prstGeom prst="roundRect">
                <a:avLst/>
              </a:prstGeom>
              <a:blipFill>
                <a:blip r:embed="rId14"/>
                <a:stretch>
                  <a:fillRect t="-855" b="-136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40723" y="3640979"/>
                <a:ext cx="1501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723" y="3640979"/>
                <a:ext cx="1501421" cy="461665"/>
              </a:xfrm>
              <a:prstGeom prst="rect">
                <a:avLst/>
              </a:prstGeom>
              <a:blipFill>
                <a:blip r:embed="rId15"/>
                <a:stretch>
                  <a:fillRect l="-81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568543" y="3640979"/>
                <a:ext cx="1501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543" y="3640979"/>
                <a:ext cx="1501421" cy="461665"/>
              </a:xfrm>
              <a:prstGeom prst="rect">
                <a:avLst/>
              </a:prstGeom>
              <a:blipFill>
                <a:blip r:embed="rId16"/>
                <a:stretch>
                  <a:fillRect l="-122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596363" y="3663372"/>
                <a:ext cx="1501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363" y="3663372"/>
                <a:ext cx="1501421" cy="461665"/>
              </a:xfrm>
              <a:prstGeom prst="rect">
                <a:avLst/>
              </a:prstGeom>
              <a:blipFill>
                <a:blip r:embed="rId17"/>
                <a:stretch>
                  <a:fillRect l="-8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692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15011" y="2035115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28538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15011" y="273903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Key Encryption</a:t>
            </a:r>
          </a:p>
        </p:txBody>
      </p:sp>
      <p:cxnSp>
        <p:nvCxnSpPr>
          <p:cNvPr id="9" name="Straight Arrow Connector 8"/>
          <p:cNvCxnSpPr>
            <a:endCxn id="8" idx="2"/>
          </p:cNvCxnSpPr>
          <p:nvPr/>
        </p:nvCxnSpPr>
        <p:spPr>
          <a:xfrm flipV="1">
            <a:off x="5915211" y="1340703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2" y="500062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 Based Encryption [SW05, GPSW06, BSW07]</a:t>
            </a:r>
            <a:br>
              <a:rPr lang="en-US" dirty="0"/>
            </a:b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3317359" y="1563249"/>
            <a:ext cx="8420986" cy="51352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4141" y="5148306"/>
            <a:ext cx="4389120" cy="1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2701" y="4591382"/>
                <a:ext cx="398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MPK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01" y="4591382"/>
                <a:ext cx="39850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3561" y="1793209"/>
                <a:ext cx="2643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MPK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MSK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61" y="1793209"/>
                <a:ext cx="26430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916008" y="3238984"/>
            <a:ext cx="1547230" cy="10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81213" y="3372132"/>
                <a:ext cx="1501421" cy="49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213" y="3372132"/>
                <a:ext cx="1501421" cy="494815"/>
              </a:xfrm>
              <a:prstGeom prst="rect">
                <a:avLst/>
              </a:prstGeom>
              <a:blipFill>
                <a:blip r:embed="rId4"/>
                <a:stretch>
                  <a:fillRect l="-81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http://icons.iconarchive.com/icons/aha-soft/free-large-boss/128/Manag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08" y="22292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icons.iconarchive.com/icons/aha-soft/free-large-boss/128/Caucasian-Female-Boss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88" y="43540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93" y="43540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30393" y="4548141"/>
                <a:ext cx="3572610" cy="125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Dec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SK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= m </a:t>
                </a:r>
                <a:br>
                  <a:rPr lang="en-US" sz="2400" dirty="0"/>
                </a:br>
                <a:r>
                  <a:rPr lang="en-US" sz="2400" dirty="0"/>
                  <a:t>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Otherwise: gets nothing!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93" y="4548141"/>
                <a:ext cx="3572610" cy="1259897"/>
              </a:xfrm>
              <a:prstGeom prst="rect">
                <a:avLst/>
              </a:prstGeom>
              <a:blipFill>
                <a:blip r:embed="rId8"/>
                <a:stretch>
                  <a:fillRect l="-2730" t="-1449" b="-9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72468" y="3924982"/>
            <a:ext cx="160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External User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7542385" y="1693080"/>
              <a:ext cx="3372455" cy="1354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33024" y="1685521"/>
                <a:ext cx="3384336" cy="1373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5676120" y="3047040"/>
              <a:ext cx="6136560" cy="2840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64960" y="3038040"/>
                <a:ext cx="6154200" cy="28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9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15011" y="2035115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28538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345" y="3810181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Attribute-Based Encryption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5011" y="273903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Symmetric key encryption</a:t>
            </a:r>
          </a:p>
        </p:txBody>
      </p:sp>
      <p:cxnSp>
        <p:nvCxnSpPr>
          <p:cNvPr id="9" name="Straight Arrow Connector 8"/>
          <p:cNvCxnSpPr>
            <a:endCxn id="8" idx="2"/>
          </p:cNvCxnSpPr>
          <p:nvPr/>
        </p:nvCxnSpPr>
        <p:spPr>
          <a:xfrm flipV="1">
            <a:off x="5915211" y="1340703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98545" y="310191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3" y="252604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Encryption [BSW11, GKP</a:t>
            </a:r>
            <a:r>
              <a:rPr lang="en-US" baseline="30000" dirty="0"/>
              <a:t>+</a:t>
            </a:r>
            <a:r>
              <a:rPr lang="en-US" dirty="0"/>
              <a:t>13]</a:t>
            </a:r>
          </a:p>
        </p:txBody>
      </p:sp>
      <p:sp>
        <p:nvSpPr>
          <p:cNvPr id="5" name="Rounded Rectangle 3"/>
          <p:cNvSpPr/>
          <p:nvPr/>
        </p:nvSpPr>
        <p:spPr>
          <a:xfrm>
            <a:off x="3317359" y="1563249"/>
            <a:ext cx="8420986" cy="51352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4141" y="5148306"/>
            <a:ext cx="4389120" cy="1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2701" y="4591382"/>
                <a:ext cx="398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MPK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01" y="4591382"/>
                <a:ext cx="39850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3561" y="1793209"/>
                <a:ext cx="2643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MPK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MSK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61" y="1793209"/>
                <a:ext cx="26430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916008" y="3238984"/>
            <a:ext cx="1547230" cy="10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81213" y="3372132"/>
                <a:ext cx="1501421" cy="49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213" y="3372132"/>
                <a:ext cx="1501421" cy="494815"/>
              </a:xfrm>
              <a:prstGeom prst="rect">
                <a:avLst/>
              </a:prstGeom>
              <a:blipFill>
                <a:blip r:embed="rId4"/>
                <a:stretch>
                  <a:fillRect l="-81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http://icons.iconarchive.com/icons/aha-soft/free-large-boss/128/Manag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08" y="22292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icons.iconarchive.com/icons/aha-soft/free-large-boss/128/Caucasian-Female-Boss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88" y="43540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icons.iconarchive.com/icons/aha-soft/people/128/user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93" y="43540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30393" y="4548141"/>
                <a:ext cx="3572610" cy="520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SK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93" y="4548141"/>
                <a:ext cx="3572610" cy="5209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72468" y="3924982"/>
            <a:ext cx="160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External User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5627160" y="4559760"/>
              <a:ext cx="774720" cy="960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18520" y="4554720"/>
                <a:ext cx="785880" cy="973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3963561" y="6071991"/>
            <a:ext cx="74256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 “zero one” any more. Different keys reveal different things!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10812678" y="4548141"/>
              <a:ext cx="774720" cy="960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4038" y="4543101"/>
                <a:ext cx="78588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6765480" y="1563120"/>
              <a:ext cx="4478760" cy="877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59720" y="1555200"/>
                <a:ext cx="448884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/>
              <p14:cNvContentPartPr/>
              <p14:nvPr/>
            </p14:nvContentPartPr>
            <p14:xfrm>
              <a:off x="10464480" y="4480200"/>
              <a:ext cx="1330200" cy="698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56200" y="4471920"/>
                <a:ext cx="1346760" cy="7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88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15011" y="241484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5898545" y="30833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98345" y="3791616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Attribute-Based Encryption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28538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345" y="2016550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5011" y="5544216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Functional </a:t>
            </a:r>
            <a:r>
              <a:rPr lang="en-US" dirty="0" err="1"/>
              <a:t>Encryptoin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898545" y="4858416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98545" y="130828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11760" y="411840"/>
              <a:ext cx="5108040" cy="4762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7080" y="405000"/>
                <a:ext cx="511524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19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76" y="2123798"/>
            <a:ext cx="10952969" cy="2490267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What assumptions needed?</a:t>
            </a:r>
          </a:p>
        </p:txBody>
      </p:sp>
    </p:spTree>
    <p:extLst>
      <p:ext uri="{BB962C8B-B14F-4D97-AF65-F5344CB8AC3E}">
        <p14:creationId xmlns:p14="http://schemas.microsoft.com/office/powerpoint/2010/main" val="264629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15011" y="241484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5898545" y="30833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98345" y="3791616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Attribute-Based Encryption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28538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345" y="2016550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5011" y="5544216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Functional Encryption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898545" y="4858416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98545" y="130828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1849" y="2377742"/>
            <a:ext cx="35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Bilinear maps </a:t>
            </a:r>
            <a:br>
              <a:rPr lang="en-US" dirty="0"/>
            </a:br>
            <a:r>
              <a:rPr lang="en-US" dirty="0"/>
              <a:t>(related to hardness of discrete log)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848" y="3927912"/>
            <a:ext cx="412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Hardness of learning with error</a:t>
            </a:r>
            <a:br>
              <a:rPr lang="en-US" dirty="0"/>
            </a:br>
            <a:r>
              <a:rPr lang="en-US" dirty="0"/>
              <a:t>(related to decoding random linear codes)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871" y="510488"/>
            <a:ext cx="362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Trapdoor Permutations</a:t>
            </a:r>
            <a:br>
              <a:rPr lang="en-US" dirty="0"/>
            </a:br>
            <a:r>
              <a:rPr lang="en-US" dirty="0"/>
              <a:t>(e.g., hardness of discrete logarithm)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5971" y="5809948"/>
            <a:ext cx="896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11600" y="397440"/>
              <a:ext cx="9777600" cy="5910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200" y="390240"/>
                <a:ext cx="9785520" cy="59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08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4917"/>
            <a:ext cx="11013831" cy="43513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Part 1: various forms of encryption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Part 2: various forms of code obfuscation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Part 3: the relation between these two camps</a:t>
            </a:r>
          </a:p>
        </p:txBody>
      </p:sp>
    </p:spTree>
    <p:extLst>
      <p:ext uri="{BB962C8B-B14F-4D97-AF65-F5344CB8AC3E}">
        <p14:creationId xmlns:p14="http://schemas.microsoft.com/office/powerpoint/2010/main" val="151365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major goals in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1910861" y="2696307"/>
            <a:ext cx="2555631" cy="21218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Secure Encryption</a:t>
            </a:r>
          </a:p>
        </p:txBody>
      </p:sp>
      <p:sp>
        <p:nvSpPr>
          <p:cNvPr id="5" name="Cloud 4"/>
          <p:cNvSpPr/>
          <p:nvPr/>
        </p:nvSpPr>
        <p:spPr>
          <a:xfrm>
            <a:off x="7362092" y="2696307"/>
            <a:ext cx="3235570" cy="21218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Secure Obfuscation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6061" y="5066686"/>
            <a:ext cx="26544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There are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Only hiding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2092" y="4996347"/>
            <a:ext cx="4156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No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Hiding </a:t>
            </a:r>
            <a:r>
              <a:rPr lang="en-US" sz="2500" b="1" dirty="0"/>
              <a:t>executable</a:t>
            </a:r>
            <a:r>
              <a:rPr lang="en-US" sz="2500" dirty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24538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Obfuscation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120"/>
            <a:ext cx="10515600" cy="4351338"/>
          </a:xfrm>
        </p:spPr>
        <p:txBody>
          <a:bodyPr/>
          <a:lstStyle/>
          <a:p>
            <a:r>
              <a:rPr lang="en-US" dirty="0"/>
              <a:t>Making a program unintelligible </a:t>
            </a:r>
            <a:br>
              <a:rPr lang="en-US" dirty="0"/>
            </a:br>
            <a:r>
              <a:rPr lang="en-US" dirty="0"/>
              <a:t>while preserving its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61971" y="2552130"/>
            <a:ext cx="2170214" cy="1549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VBB Obfuscation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5138" y="2869474"/>
            <a:ext cx="778597" cy="914399"/>
            <a:chOff x="1964603" y="3241140"/>
            <a:chExt cx="778597" cy="914399"/>
          </a:xfrm>
        </p:grpSpPr>
        <p:sp>
          <p:nvSpPr>
            <p:cNvPr id="12" name="Flowchart: Card 11"/>
            <p:cNvSpPr/>
            <p:nvPr/>
          </p:nvSpPr>
          <p:spPr>
            <a:xfrm>
              <a:off x="1964603" y="3241140"/>
              <a:ext cx="778597" cy="914399"/>
            </a:xfrm>
            <a:prstGeom prst="flowChartPunchedCar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2091350" y="3494638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091349" y="3629967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091349" y="3765296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91349" y="3900625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3014804" y="3393630"/>
            <a:ext cx="1466662" cy="905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12690" y="3393630"/>
            <a:ext cx="1466662" cy="905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03324" y="2810390"/>
            <a:ext cx="778597" cy="914399"/>
            <a:chOff x="1964603" y="3241140"/>
            <a:chExt cx="778597" cy="914399"/>
          </a:xfrm>
        </p:grpSpPr>
        <p:sp>
          <p:nvSpPr>
            <p:cNvPr id="20" name="Flowchart: Card 19"/>
            <p:cNvSpPr/>
            <p:nvPr/>
          </p:nvSpPr>
          <p:spPr>
            <a:xfrm>
              <a:off x="1964603" y="3241140"/>
              <a:ext cx="778597" cy="914399"/>
            </a:xfrm>
            <a:prstGeom prst="flowChartPunchedCar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2091350" y="3494638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091349" y="3629967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91349" y="3765296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91349" y="3900625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30070" y="3910149"/>
                <a:ext cx="598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070" y="3910149"/>
                <a:ext cx="5984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45185" y="3910149"/>
                <a:ext cx="598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85" y="3910149"/>
                <a:ext cx="59849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25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Obfuscate?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in software protection</a:t>
            </a:r>
          </a:p>
          <a:p>
            <a:pPr lvl="1"/>
            <a:r>
              <a:rPr lang="en-US" dirty="0"/>
              <a:t>Example: Prevent user from reverse-engineering</a:t>
            </a:r>
          </a:p>
          <a:p>
            <a:pPr lvl="1"/>
            <a:endParaRPr lang="en-US" dirty="0"/>
          </a:p>
          <a:p>
            <a:r>
              <a:rPr lang="en-US" dirty="0"/>
              <a:t>Applications in cryptography</a:t>
            </a:r>
          </a:p>
          <a:p>
            <a:pPr lvl="1"/>
            <a:r>
              <a:rPr lang="en-US" dirty="0"/>
              <a:t>Construct many other primitives using obfuscation </a:t>
            </a:r>
          </a:p>
        </p:txBody>
      </p:sp>
    </p:spTree>
    <p:extLst>
      <p:ext uri="{BB962C8B-B14F-4D97-AF65-F5344CB8AC3E}">
        <p14:creationId xmlns:p14="http://schemas.microsoft.com/office/powerpoint/2010/main" val="248569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659857" y="2575472"/>
            <a:ext cx="1470971" cy="1383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Black-Box Obfuscation </a:t>
            </a:r>
            <a:br>
              <a:rPr lang="en-US" dirty="0"/>
            </a:br>
            <a:r>
              <a:rPr lang="en-US" dirty="0"/>
              <a:t>[Hada00, BGIRSVY01]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1971" y="2552130"/>
            <a:ext cx="2170214" cy="1549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VBB Obfuscation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5138" y="2869474"/>
            <a:ext cx="778597" cy="914399"/>
            <a:chOff x="1964603" y="3241140"/>
            <a:chExt cx="778597" cy="914399"/>
          </a:xfrm>
        </p:grpSpPr>
        <p:sp>
          <p:nvSpPr>
            <p:cNvPr id="4" name="Flowchart: Card 3"/>
            <p:cNvSpPr/>
            <p:nvPr/>
          </p:nvSpPr>
          <p:spPr>
            <a:xfrm>
              <a:off x="1964603" y="3241140"/>
              <a:ext cx="778597" cy="914399"/>
            </a:xfrm>
            <a:prstGeom prst="flowChartPunchedCar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091350" y="3494638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091349" y="3629967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1349" y="3765296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091349" y="3900625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45185" y="3910149"/>
                <a:ext cx="598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85" y="3910149"/>
                <a:ext cx="59849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3014804" y="3393630"/>
            <a:ext cx="1466662" cy="905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12690" y="3393630"/>
            <a:ext cx="1466662" cy="905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03324" y="2810390"/>
            <a:ext cx="778597" cy="914399"/>
            <a:chOff x="1964603" y="3241140"/>
            <a:chExt cx="778597" cy="914399"/>
          </a:xfrm>
        </p:grpSpPr>
        <p:sp>
          <p:nvSpPr>
            <p:cNvPr id="20" name="Flowchart: Card 19"/>
            <p:cNvSpPr/>
            <p:nvPr/>
          </p:nvSpPr>
          <p:spPr>
            <a:xfrm>
              <a:off x="1964603" y="3241140"/>
              <a:ext cx="778597" cy="914399"/>
            </a:xfrm>
            <a:prstGeom prst="flowChartPunchedCar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2091350" y="3494638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091349" y="3629967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91349" y="3765296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91349" y="3900625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30070" y="4054326"/>
                <a:ext cx="598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070" y="4054326"/>
                <a:ext cx="59849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83001" y="4903575"/>
            <a:ext cx="11050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[BGIRSVY01] VBB not possible in general</a:t>
            </a:r>
          </a:p>
        </p:txBody>
      </p:sp>
    </p:spTree>
    <p:extLst>
      <p:ext uri="{BB962C8B-B14F-4D97-AF65-F5344CB8AC3E}">
        <p14:creationId xmlns:p14="http://schemas.microsoft.com/office/powerpoint/2010/main" val="250427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389975" y="2785524"/>
            <a:ext cx="1470971" cy="13837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558" y="452211"/>
            <a:ext cx="10515600" cy="1325563"/>
          </a:xfrm>
        </p:spPr>
        <p:txBody>
          <a:bodyPr/>
          <a:lstStyle/>
          <a:p>
            <a:r>
              <a:rPr lang="en-US" dirty="0"/>
              <a:t>Next best thing: </a:t>
            </a:r>
            <a:br>
              <a:rPr lang="en-US" dirty="0"/>
            </a:br>
            <a:r>
              <a:rPr lang="en-US" dirty="0"/>
              <a:t>Indistinguishability Obfuscation?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2089" y="2762182"/>
            <a:ext cx="2170214" cy="1549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Indistinguishability Obfuscation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85256" y="3079526"/>
            <a:ext cx="778597" cy="914399"/>
            <a:chOff x="1964603" y="3241140"/>
            <a:chExt cx="778597" cy="914399"/>
          </a:xfrm>
        </p:grpSpPr>
        <p:sp>
          <p:nvSpPr>
            <p:cNvPr id="4" name="Flowchart: Card 3"/>
            <p:cNvSpPr/>
            <p:nvPr/>
          </p:nvSpPr>
          <p:spPr>
            <a:xfrm>
              <a:off x="1964603" y="3241140"/>
              <a:ext cx="778597" cy="914399"/>
            </a:xfrm>
            <a:prstGeom prst="flowChartPunchedCar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091350" y="3494638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091349" y="3629967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1349" y="3765296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091349" y="3900625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5303" y="4120201"/>
                <a:ext cx="598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303" y="4120201"/>
                <a:ext cx="5984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2744922" y="3603682"/>
            <a:ext cx="1466662" cy="905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42808" y="3603682"/>
            <a:ext cx="1466662" cy="905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733442" y="3020442"/>
            <a:ext cx="778597" cy="914399"/>
            <a:chOff x="1964603" y="3241140"/>
            <a:chExt cx="778597" cy="914399"/>
          </a:xfrm>
        </p:grpSpPr>
        <p:sp>
          <p:nvSpPr>
            <p:cNvPr id="20" name="Flowchart: Card 19"/>
            <p:cNvSpPr/>
            <p:nvPr/>
          </p:nvSpPr>
          <p:spPr>
            <a:xfrm>
              <a:off x="1964603" y="3241140"/>
              <a:ext cx="778597" cy="914399"/>
            </a:xfrm>
            <a:prstGeom prst="flowChartPunchedCar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2091350" y="3494638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091349" y="3629967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91349" y="3765296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91349" y="3900625"/>
              <a:ext cx="525101" cy="90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60188" y="4264378"/>
                <a:ext cx="598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188" y="4264378"/>
                <a:ext cx="59849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624940" y="5177037"/>
            <a:ext cx="8856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[BGIRSVY01] defined iO in appendix!</a:t>
            </a:r>
          </a:p>
        </p:txBody>
      </p:sp>
    </p:spTree>
    <p:extLst>
      <p:ext uri="{BB962C8B-B14F-4D97-AF65-F5344CB8AC3E}">
        <p14:creationId xmlns:p14="http://schemas.microsoft.com/office/powerpoint/2010/main" val="808674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5" y="265040"/>
            <a:ext cx="10515600" cy="1325563"/>
          </a:xfrm>
        </p:spPr>
        <p:txBody>
          <a:bodyPr/>
          <a:lstStyle/>
          <a:p>
            <a:r>
              <a:rPr lang="en-US" altLang="en-US" dirty="0"/>
              <a:t>Indistinguishability Obfuscation (IO)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66920" y="1826065"/>
                <a:ext cx="1052907" cy="678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920" y="1826065"/>
                <a:ext cx="1052907" cy="678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08648" y="1828004"/>
                <a:ext cx="1052907" cy="6706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648" y="1828004"/>
                <a:ext cx="1052907" cy="670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405007" y="3148378"/>
            <a:ext cx="860187" cy="664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545243" y="4523747"/>
                <a:ext cx="1308582" cy="762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/>
                  <a:t>IO(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)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243" y="4523747"/>
                <a:ext cx="1308582" cy="762125"/>
              </a:xfrm>
              <a:prstGeom prst="rect">
                <a:avLst/>
              </a:prstGeom>
              <a:blipFill>
                <a:blip r:embed="rId5"/>
                <a:stretch>
                  <a:fillRect l="-4167" r="-4167" b="-1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14" y="5521363"/>
            <a:ext cx="1314450" cy="1289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820352" y="1978669"/>
                <a:ext cx="545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52" y="1978669"/>
                <a:ext cx="5452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960165" y="3181833"/>
            <a:ext cx="860187" cy="664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81231" y="4523748"/>
                <a:ext cx="1252201" cy="762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dirty="0" smtClean="0"/>
                        <m:t>IO</m:t>
                      </m:r>
                      <m:r>
                        <m:rPr>
                          <m:nor/>
                        </m:rPr>
                        <a:rPr lang="en-US" sz="3000" dirty="0" smtClean="0"/>
                        <m:t>(</m:t>
                      </m:r>
                      <m:sSub>
                        <m:sSub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dirty="0"/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231" y="4523748"/>
                <a:ext cx="1252201" cy="762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2"/>
            <a:endCxn id="14" idx="0"/>
          </p:cNvCxnSpPr>
          <p:nvPr/>
        </p:nvCxnSpPr>
        <p:spPr>
          <a:xfrm flipH="1">
            <a:off x="7390259" y="2504315"/>
            <a:ext cx="3115" cy="6775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</p:cNvCxnSpPr>
          <p:nvPr/>
        </p:nvCxnSpPr>
        <p:spPr>
          <a:xfrm>
            <a:off x="7390259" y="3846229"/>
            <a:ext cx="0" cy="6775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8835101" y="2498667"/>
            <a:ext cx="1" cy="649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97740" y="3812775"/>
            <a:ext cx="0" cy="710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894927" y="4600363"/>
                <a:ext cx="44520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27" y="4600363"/>
                <a:ext cx="44520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46995" y="2827856"/>
            <a:ext cx="4662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[GGHRSW13] </a:t>
            </a:r>
            <a:br>
              <a:rPr lang="en-US" sz="4000" dirty="0"/>
            </a:br>
            <a:r>
              <a:rPr lang="en-US" sz="4000" dirty="0"/>
              <a:t> candidate IO</a:t>
            </a:r>
          </a:p>
        </p:txBody>
      </p:sp>
    </p:spTree>
    <p:extLst>
      <p:ext uri="{BB962C8B-B14F-4D97-AF65-F5344CB8AC3E}">
        <p14:creationId xmlns:p14="http://schemas.microsoft.com/office/powerpoint/2010/main" val="436419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79" y="2225670"/>
            <a:ext cx="5089454" cy="4868070"/>
          </a:xfrm>
          <a:prstGeom prst="rect">
            <a:avLst/>
          </a:prstGeom>
        </p:spPr>
      </p:pic>
      <p:sp>
        <p:nvSpPr>
          <p:cNvPr id="19" name="Thought Bubble: Cloud 18"/>
          <p:cNvSpPr/>
          <p:nvPr/>
        </p:nvSpPr>
        <p:spPr>
          <a:xfrm>
            <a:off x="5421924" y="549499"/>
            <a:ext cx="5175737" cy="1660519"/>
          </a:xfrm>
          <a:prstGeom prst="cloudCallout">
            <a:avLst>
              <a:gd name="adj1" fmla="val -82511"/>
              <a:gd name="adj2" fmla="val -24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What crypto task do you want to do 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364757"/>
            <a:ext cx="12285785" cy="2739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9008" y="4364757"/>
            <a:ext cx="2328908" cy="2029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IO</a:t>
            </a:r>
          </a:p>
        </p:txBody>
      </p:sp>
      <p:cxnSp>
        <p:nvCxnSpPr>
          <p:cNvPr id="27" name="Curved Connector 26"/>
          <p:cNvCxnSpPr>
            <a:stCxn id="5" idx="3"/>
            <a:endCxn id="25" idx="1"/>
          </p:cNvCxnSpPr>
          <p:nvPr/>
        </p:nvCxnSpPr>
        <p:spPr>
          <a:xfrm flipV="1">
            <a:off x="4827916" y="4416845"/>
            <a:ext cx="1561163" cy="96288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389079" y="3099219"/>
            <a:ext cx="4765431" cy="26352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Functional Encryption:</a:t>
            </a:r>
            <a:r>
              <a:rPr lang="en-US" sz="1300" dirty="0"/>
              <a:t> [Garg-Gentry-</a:t>
            </a:r>
            <a:r>
              <a:rPr lang="en-US" sz="1300" dirty="0" err="1"/>
              <a:t>Halevi</a:t>
            </a:r>
            <a:r>
              <a:rPr lang="en-US" sz="1300" dirty="0"/>
              <a:t>-</a:t>
            </a:r>
            <a:r>
              <a:rPr lang="en-US" sz="1300" dirty="0" err="1"/>
              <a:t>Raykova</a:t>
            </a:r>
            <a:r>
              <a:rPr lang="en-US" sz="1300" dirty="0"/>
              <a:t>-</a:t>
            </a:r>
            <a:r>
              <a:rPr lang="en-US" sz="1300" dirty="0" err="1"/>
              <a:t>Sahai</a:t>
            </a:r>
            <a:r>
              <a:rPr lang="en-US" sz="1300" dirty="0"/>
              <a:t>-Waters 2013]</a:t>
            </a:r>
          </a:p>
          <a:p>
            <a:r>
              <a:rPr lang="en-US" sz="1300" dirty="0">
                <a:solidFill>
                  <a:schemeClr val="tx1"/>
                </a:solidFill>
              </a:rPr>
              <a:t>Witness Encryption: </a:t>
            </a:r>
            <a:r>
              <a:rPr lang="en-US" sz="1300" dirty="0"/>
              <a:t>[Garg-Gentry-</a:t>
            </a:r>
            <a:r>
              <a:rPr lang="en-US" sz="1300" dirty="0" err="1"/>
              <a:t>Sahai</a:t>
            </a:r>
            <a:r>
              <a:rPr lang="en-US" sz="1300" dirty="0"/>
              <a:t>-Waters 2013]</a:t>
            </a:r>
          </a:p>
          <a:p>
            <a:r>
              <a:rPr lang="en-US" sz="1300" dirty="0">
                <a:solidFill>
                  <a:schemeClr val="tx1"/>
                </a:solidFill>
              </a:rPr>
              <a:t>2-round MPC: </a:t>
            </a:r>
            <a:r>
              <a:rPr lang="en-US" sz="1300" dirty="0"/>
              <a:t>[Garg-Gentry-</a:t>
            </a:r>
            <a:r>
              <a:rPr lang="en-US" sz="1300" dirty="0" err="1"/>
              <a:t>Halevi</a:t>
            </a:r>
            <a:r>
              <a:rPr lang="en-US" sz="1300" dirty="0"/>
              <a:t>-</a:t>
            </a:r>
            <a:r>
              <a:rPr lang="en-US" sz="1300" dirty="0" err="1"/>
              <a:t>Raykova</a:t>
            </a:r>
            <a:r>
              <a:rPr lang="en-US" sz="1300" dirty="0"/>
              <a:t> 2013]</a:t>
            </a:r>
          </a:p>
          <a:p>
            <a:r>
              <a:rPr lang="en-US" sz="1300" dirty="0">
                <a:solidFill>
                  <a:schemeClr val="tx1"/>
                </a:solidFill>
              </a:rPr>
              <a:t>Re-using garbled circuits: </a:t>
            </a:r>
            <a:r>
              <a:rPr lang="en-US" sz="1300" dirty="0"/>
              <a:t>[Gentry–</a:t>
            </a:r>
            <a:r>
              <a:rPr lang="en-US" sz="1300" dirty="0" err="1"/>
              <a:t>Halevi</a:t>
            </a:r>
            <a:r>
              <a:rPr lang="en-US" sz="1300" dirty="0"/>
              <a:t>–</a:t>
            </a:r>
            <a:r>
              <a:rPr lang="en-US" sz="1300" dirty="0" err="1"/>
              <a:t>Raykova-Wichs</a:t>
            </a:r>
            <a:r>
              <a:rPr lang="en-US" sz="1300" dirty="0"/>
              <a:t> 2014]</a:t>
            </a:r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Deniable Encryption, KEM, Oblivious Transfer,…: </a:t>
            </a:r>
            <a:r>
              <a:rPr lang="en-US" sz="1300" dirty="0"/>
              <a:t>[</a:t>
            </a:r>
            <a:r>
              <a:rPr lang="en-US" sz="1300" dirty="0" err="1"/>
              <a:t>Sahai</a:t>
            </a:r>
            <a:r>
              <a:rPr lang="en-US" sz="1300" dirty="0"/>
              <a:t>-Waters 2014]</a:t>
            </a:r>
          </a:p>
          <a:p>
            <a:r>
              <a:rPr lang="en-US" sz="1300" dirty="0">
                <a:solidFill>
                  <a:schemeClr val="tx1"/>
                </a:solidFill>
              </a:rPr>
              <a:t>Random oracle instantiation: </a:t>
            </a:r>
            <a:r>
              <a:rPr lang="en-US" sz="1300" dirty="0"/>
              <a:t>[</a:t>
            </a:r>
            <a:r>
              <a:rPr lang="en-US" sz="1300" dirty="0" err="1"/>
              <a:t>Hohenberger</a:t>
            </a:r>
            <a:r>
              <a:rPr lang="en-US" sz="1300" dirty="0"/>
              <a:t>-</a:t>
            </a:r>
            <a:r>
              <a:rPr lang="en-US" sz="1300" dirty="0" err="1"/>
              <a:t>Sahai</a:t>
            </a:r>
            <a:r>
              <a:rPr lang="en-US" sz="1300" dirty="0"/>
              <a:t>-Waters 2014]</a:t>
            </a:r>
          </a:p>
          <a:p>
            <a:r>
              <a:rPr lang="en-US" sz="1300" dirty="0">
                <a:solidFill>
                  <a:schemeClr val="tx1"/>
                </a:solidFill>
              </a:rPr>
              <a:t>Secret sharing: </a:t>
            </a:r>
            <a:r>
              <a:rPr lang="en-US" sz="1300" dirty="0"/>
              <a:t>[</a:t>
            </a:r>
            <a:r>
              <a:rPr lang="en-US" sz="1300" dirty="0" err="1"/>
              <a:t>Komargodski-Naor</a:t>
            </a:r>
            <a:r>
              <a:rPr lang="en-US" sz="1300" dirty="0"/>
              <a:t> 2014]</a:t>
            </a:r>
          </a:p>
          <a:p>
            <a:r>
              <a:rPr lang="en-US" sz="1300" dirty="0">
                <a:solidFill>
                  <a:schemeClr val="tx1"/>
                </a:solidFill>
              </a:rPr>
              <a:t>2-round adaptively-secure MPC: </a:t>
            </a:r>
            <a:r>
              <a:rPr lang="en-US" sz="1300" dirty="0"/>
              <a:t>[Garg-</a:t>
            </a:r>
            <a:r>
              <a:rPr lang="en-US" sz="1300" dirty="0" err="1"/>
              <a:t>Polychroniadou</a:t>
            </a:r>
            <a:r>
              <a:rPr lang="en-US" sz="1300" dirty="0"/>
              <a:t> 2015]</a:t>
            </a:r>
          </a:p>
          <a:p>
            <a:r>
              <a:rPr lang="en-US" sz="1300" dirty="0">
                <a:solidFill>
                  <a:schemeClr val="tx1"/>
                </a:solidFill>
              </a:rPr>
              <a:t>Multi-input Functional Encryption: </a:t>
            </a:r>
            <a:r>
              <a:rPr lang="en-US" sz="1300" dirty="0"/>
              <a:t>[</a:t>
            </a:r>
            <a:r>
              <a:rPr lang="en-US" sz="1300" dirty="0" err="1"/>
              <a:t>Goldwasser</a:t>
            </a:r>
            <a:r>
              <a:rPr lang="en-US" sz="1300" dirty="0"/>
              <a:t>-Gordon-Goyal-Jain-Katz-Liu-</a:t>
            </a:r>
            <a:r>
              <a:rPr lang="en-US" sz="1300" dirty="0" err="1"/>
              <a:t>Sahai</a:t>
            </a:r>
            <a:r>
              <a:rPr lang="en-US" sz="1300" dirty="0"/>
              <a:t>-Shi-Zhao 2015] </a:t>
            </a:r>
            <a:r>
              <a:rPr lang="en-US" sz="1300" dirty="0">
                <a:solidFill>
                  <a:schemeClr val="bg1"/>
                </a:solidFill>
              </a:rPr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0169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-0.00026 -0.296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8117" y="175847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5868317" y="1242647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68117" y="1936252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Attribute-Based Encryption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68317" y="30030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8117" y="3688852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Functional Encryption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8317" y="477072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68117" y="5456524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Indistinguishability Obfuscation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1848" y="2146486"/>
            <a:ext cx="412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Hardness of learning with error</a:t>
            </a:r>
            <a:br>
              <a:rPr lang="en-US" dirty="0"/>
            </a:br>
            <a:r>
              <a:rPr lang="en-US" dirty="0"/>
              <a:t>(related to decoding random linear codes)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0754" y="4744292"/>
            <a:ext cx="896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1157" y="628230"/>
            <a:ext cx="35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Bilinear maps </a:t>
            </a:r>
            <a:br>
              <a:rPr lang="en-US" dirty="0"/>
            </a:br>
            <a:r>
              <a:rPr lang="en-US" dirty="0"/>
              <a:t>(related to hardness of discrete log)</a:t>
            </a:r>
          </a:p>
        </p:txBody>
      </p:sp>
    </p:spTree>
    <p:extLst>
      <p:ext uri="{BB962C8B-B14F-4D97-AF65-F5344CB8AC3E}">
        <p14:creationId xmlns:p14="http://schemas.microsoft.com/office/powerpoint/2010/main" val="7712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Obfuscation to get Functional </a:t>
            </a:r>
            <a:r>
              <a:rPr lang="en-US" dirty="0" err="1"/>
              <a:t>Enc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77" y="2123798"/>
            <a:ext cx="10515600" cy="2490267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What assumptions can we base IO on?</a:t>
            </a:r>
          </a:p>
        </p:txBody>
      </p:sp>
    </p:spTree>
    <p:extLst>
      <p:ext uri="{BB962C8B-B14F-4D97-AF65-F5344CB8AC3E}">
        <p14:creationId xmlns:p14="http://schemas.microsoft.com/office/powerpoint/2010/main" val="585219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2979-A1D7-463C-847C-997ABF81ED8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5" y="162307"/>
            <a:ext cx="6764215" cy="6376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79694" y="2235200"/>
            <a:ext cx="483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by [</a:t>
            </a:r>
            <a:r>
              <a:rPr lang="en-US" dirty="0" err="1"/>
              <a:t>Horváth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L </a:t>
            </a:r>
            <a:r>
              <a:rPr lang="en-US" u="sng" dirty="0" err="1">
                <a:hlinkClick r:id="rId3"/>
              </a:rPr>
              <a:t>Buttyán</a:t>
            </a:r>
            <a:r>
              <a:rPr lang="en-US" dirty="0"/>
              <a:t> 16]</a:t>
            </a:r>
          </a:p>
        </p:txBody>
      </p:sp>
    </p:spTree>
    <p:extLst>
      <p:ext uri="{BB962C8B-B14F-4D97-AF65-F5344CB8AC3E}">
        <p14:creationId xmlns:p14="http://schemas.microsoft.com/office/powerpoint/2010/main" val="21534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7277" cy="1325563"/>
          </a:xfrm>
        </p:spPr>
        <p:txBody>
          <a:bodyPr/>
          <a:lstStyle/>
          <a:p>
            <a:r>
              <a:rPr lang="en-US" dirty="0"/>
              <a:t>Main questions always asked about crypto tasks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3145" y="2497016"/>
                <a:ext cx="10325101" cy="5029200"/>
              </a:xfrm>
            </p:spPr>
            <p:txBody>
              <a:bodyPr>
                <a:normAutofit/>
              </a:bodyPr>
              <a:lstStyle/>
              <a:p>
                <a:pPr marL="633413" indent="-457200"/>
                <a:r>
                  <a:rPr lang="en-US" dirty="0"/>
                  <a:t>What assumptions are necessary and sufficient for them?</a:t>
                </a:r>
                <a:br>
                  <a:rPr lang="en-US" dirty="0"/>
                </a:br>
                <a:r>
                  <a:rPr lang="en-US" dirty="0"/>
                  <a:t>(almost everything requires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633413" indent="-457200"/>
                <a:endParaRPr lang="en-US" dirty="0"/>
              </a:p>
              <a:p>
                <a:pPr marL="633413" indent="-457200"/>
                <a:endParaRPr lang="en-US" dirty="0"/>
              </a:p>
              <a:p>
                <a:pPr marL="633413" indent="-457200"/>
                <a:r>
                  <a:rPr lang="en-US" dirty="0"/>
                  <a:t>Closely related: what is the </a:t>
                </a:r>
                <a:r>
                  <a:rPr lang="en-US" b="1" i="1" dirty="0"/>
                  <a:t>relationship</a:t>
                </a:r>
                <a:r>
                  <a:rPr lang="en-US" dirty="0"/>
                  <a:t> between these tasks.</a:t>
                </a:r>
              </a:p>
              <a:p>
                <a:pPr marL="914400" lvl="1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145" y="2497016"/>
                <a:ext cx="10325101" cy="5029200"/>
              </a:xfrm>
              <a:blipFill>
                <a:blip r:embed="rId3"/>
                <a:stretch>
                  <a:fillRect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525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2793" y="598571"/>
            <a:ext cx="2170214" cy="3535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049" y="2810827"/>
            <a:ext cx="2001580" cy="957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Multilinear Maps [Garg et al.]</a:t>
            </a:r>
          </a:p>
        </p:txBody>
      </p:sp>
      <p:cxnSp>
        <p:nvCxnSpPr>
          <p:cNvPr id="13" name="Curved Connector 12"/>
          <p:cNvCxnSpPr>
            <a:stCxn id="12" idx="3"/>
            <a:endCxn id="5" idx="1"/>
          </p:cNvCxnSpPr>
          <p:nvPr/>
        </p:nvCxnSpPr>
        <p:spPr>
          <a:xfrm flipV="1">
            <a:off x="2439629" y="2366439"/>
            <a:ext cx="3043164" cy="92292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4004" y="916967"/>
            <a:ext cx="2175626" cy="144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Trapdoor </a:t>
            </a:r>
            <a:r>
              <a:rPr lang="en-US" sz="3000" dirty="0" err="1">
                <a:solidFill>
                  <a:schemeClr val="tx1"/>
                </a:solidFill>
              </a:rPr>
              <a:t>permuations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[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MNPS15]</a:t>
            </a: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2434218" y="1615623"/>
            <a:ext cx="3048575" cy="904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17741" y="4464866"/>
            <a:ext cx="93852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/>
              <a:t>Can we use other “standard assumptions” ?</a:t>
            </a:r>
          </a:p>
          <a:p>
            <a:r>
              <a:rPr lang="en-US" sz="3500" b="1" dirty="0"/>
              <a:t>For example Attribute Based Encryption ?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312579" y="1156649"/>
            <a:ext cx="1035524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34823" y="1156649"/>
            <a:ext cx="1019908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8117" y="175847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5868317" y="1242647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68117" y="1936252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Attribute-Based Encryption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68317" y="30030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8117" y="3688852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Functional Encryption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8317" y="477072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68117" y="5456524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300" y="365125"/>
            <a:ext cx="35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Bilinear maps </a:t>
            </a:r>
            <a:br>
              <a:rPr lang="en-US" dirty="0"/>
            </a:br>
            <a:r>
              <a:rPr lang="en-US" dirty="0"/>
              <a:t>(related to hardness of discrete log)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1848" y="2146486"/>
            <a:ext cx="412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Hardness of learning with error</a:t>
            </a:r>
            <a:br>
              <a:rPr lang="en-US" dirty="0"/>
            </a:br>
            <a:r>
              <a:rPr lang="en-US" dirty="0"/>
              <a:t>(related to decoding random linear codes)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848" y="4755652"/>
            <a:ext cx="33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“Multi-linear maps”</a:t>
            </a:r>
          </a:p>
          <a:p>
            <a:r>
              <a:rPr lang="en-US" dirty="0"/>
              <a:t>Not well understood, quite shaky!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0" y="482760"/>
              <a:ext cx="12193920" cy="5313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4840"/>
                <a:ext cx="12207960" cy="53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4917"/>
            <a:ext cx="11013831" cy="43513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Part 1: various forms of encryption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Part 2: various forms of code obfuscation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Part 3: the relation between these two camps</a:t>
            </a:r>
          </a:p>
        </p:txBody>
      </p:sp>
    </p:spTree>
    <p:extLst>
      <p:ext uri="{BB962C8B-B14F-4D97-AF65-F5344CB8AC3E}">
        <p14:creationId xmlns:p14="http://schemas.microsoft.com/office/powerpoint/2010/main" val="4245031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results: [very informal!]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910861" y="3645877"/>
            <a:ext cx="2590801" cy="11723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Zero one encryption</a:t>
            </a:r>
          </a:p>
        </p:txBody>
      </p:sp>
      <p:sp>
        <p:nvSpPr>
          <p:cNvPr id="5" name="Cloud 4"/>
          <p:cNvSpPr/>
          <p:nvPr/>
        </p:nvSpPr>
        <p:spPr>
          <a:xfrm>
            <a:off x="7362092" y="2696307"/>
            <a:ext cx="3235570" cy="21218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Secure Obfuscation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8123" y="5387907"/>
            <a:ext cx="26544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There are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Only hiding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2092" y="5284168"/>
            <a:ext cx="4156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No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Hiding </a:t>
            </a:r>
            <a:r>
              <a:rPr lang="en-US" sz="2500" b="1" dirty="0"/>
              <a:t>executable</a:t>
            </a:r>
            <a:r>
              <a:rPr lang="en-US" sz="2500" dirty="0"/>
              <a:t> programs</a:t>
            </a:r>
          </a:p>
        </p:txBody>
      </p:sp>
      <p:sp>
        <p:nvSpPr>
          <p:cNvPr id="9" name="Cloud 8"/>
          <p:cNvSpPr/>
          <p:nvPr/>
        </p:nvSpPr>
        <p:spPr>
          <a:xfrm>
            <a:off x="3717631" y="2584938"/>
            <a:ext cx="2590801" cy="11723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Fuzzy encryption</a:t>
            </a:r>
          </a:p>
        </p:txBody>
      </p:sp>
      <p:sp>
        <p:nvSpPr>
          <p:cNvPr id="10" name="Cloud 9"/>
          <p:cNvSpPr/>
          <p:nvPr/>
        </p:nvSpPr>
        <p:spPr>
          <a:xfrm rot="3665317">
            <a:off x="2922088" y="923896"/>
            <a:ext cx="2340616" cy="5474065"/>
          </a:xfrm>
          <a:prstGeom prst="clou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40920" y="1367280"/>
              <a:ext cx="8451360" cy="5234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240" y="1361880"/>
                <a:ext cx="8462160" cy="52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4469040" y="4136040"/>
              <a:ext cx="2954520" cy="2509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0400" y="4130280"/>
                <a:ext cx="2969640" cy="252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/>
          <p:cNvSpPr txBox="1"/>
          <p:nvPr/>
        </p:nvSpPr>
        <p:spPr>
          <a:xfrm rot="19499163">
            <a:off x="4981670" y="5503936"/>
            <a:ext cx="2371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Our Result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8094" y="1198441"/>
            <a:ext cx="28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[GGHRSW13, BV16, AJ16]</a:t>
            </a:r>
          </a:p>
        </p:txBody>
      </p:sp>
    </p:spTree>
    <p:extLst>
      <p:ext uri="{BB962C8B-B14F-4D97-AF65-F5344CB8AC3E}">
        <p14:creationId xmlns:p14="http://schemas.microsoft.com/office/powerpoint/2010/main" val="32413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8117" y="175847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5868317" y="1242647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68117" y="1936252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Attribute-Based Encryption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68317" y="30030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8117" y="3688852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Functional Encryption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8317" y="477072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68117" y="5456524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300" y="365125"/>
            <a:ext cx="35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Bilinear maps </a:t>
            </a:r>
            <a:br>
              <a:rPr lang="en-US" dirty="0"/>
            </a:br>
            <a:r>
              <a:rPr lang="en-US" dirty="0"/>
              <a:t>(related to hardness of discrete log)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1848" y="2146486"/>
            <a:ext cx="412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Hardness of learning with error</a:t>
            </a:r>
            <a:br>
              <a:rPr lang="en-US" dirty="0"/>
            </a:br>
            <a:r>
              <a:rPr lang="en-US" dirty="0"/>
              <a:t>(related to decoding random linear codes)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848" y="4755652"/>
            <a:ext cx="33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“Multi-linear maps”</a:t>
            </a:r>
          </a:p>
          <a:p>
            <a:r>
              <a:rPr lang="en-US" dirty="0"/>
              <a:t>Not well understood, quite shaky!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0" y="482760"/>
              <a:ext cx="12193920" cy="5313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4840"/>
                <a:ext cx="12207960" cy="53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 rot="5020182">
              <a:off x="1227335" y="1995629"/>
              <a:ext cx="2954520" cy="2509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020182">
                <a:off x="1218695" y="1989869"/>
                <a:ext cx="2969640" cy="252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 rot="2919345">
            <a:off x="1184582" y="3222837"/>
            <a:ext cx="2371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Our Result</a:t>
            </a:r>
          </a:p>
        </p:txBody>
      </p:sp>
    </p:spTree>
    <p:extLst>
      <p:ext uri="{BB962C8B-B14F-4D97-AF65-F5344CB8AC3E}">
        <p14:creationId xmlns:p14="http://schemas.microsoft.com/office/powerpoint/2010/main" val="26696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21" y="130700"/>
            <a:ext cx="11551188" cy="1325563"/>
          </a:xfrm>
        </p:spPr>
        <p:txBody>
          <a:bodyPr/>
          <a:lstStyle/>
          <a:p>
            <a:r>
              <a:rPr lang="en-US" dirty="0"/>
              <a:t>Black-Box constructions [IR’89, RTV’04]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26723" y="1986810"/>
                <a:ext cx="1382222" cy="9506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23" y="1986810"/>
                <a:ext cx="1382222" cy="950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72375" y="4078615"/>
                <a:ext cx="1490918" cy="95061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𝐼𝑂</m:t>
                      </m:r>
                    </m:oMath>
                  </m:oMathPara>
                </a14:m>
                <a:endParaRPr lang="en-US" sz="3000" b="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75" y="4078615"/>
                <a:ext cx="1490918" cy="950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5817834" y="2953722"/>
            <a:ext cx="0" cy="1124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1138" y="5282776"/>
            <a:ext cx="68185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IO uses P as a subroutine/oracle/black-box</a:t>
            </a:r>
          </a:p>
        </p:txBody>
      </p:sp>
    </p:spTree>
    <p:extLst>
      <p:ext uri="{BB962C8B-B14F-4D97-AF65-F5344CB8AC3E}">
        <p14:creationId xmlns:p14="http://schemas.microsoft.com/office/powerpoint/2010/main" val="3942503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6" y="-36618"/>
            <a:ext cx="10515600" cy="1325563"/>
          </a:xfrm>
        </p:spPr>
        <p:txBody>
          <a:bodyPr/>
          <a:lstStyle/>
          <a:p>
            <a:r>
              <a:rPr lang="en-US" dirty="0"/>
              <a:t>Main Result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87216" y="1527077"/>
            <a:ext cx="11564815" cy="582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P be your favorite “zero one” encryption primitive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Attribute based encryption</a:t>
            </a:r>
          </a:p>
          <a:p>
            <a:r>
              <a:rPr lang="en-US" sz="3500" dirty="0"/>
              <a:t>Predicate Encryption</a:t>
            </a:r>
          </a:p>
          <a:p>
            <a:r>
              <a:rPr lang="en-US" sz="3500" dirty="0"/>
              <a:t>Witness Encryption</a:t>
            </a:r>
          </a:p>
          <a:p>
            <a:r>
              <a:rPr lang="en-US" sz="3500" dirty="0"/>
              <a:t>Fully Homomorphic Encryption</a:t>
            </a:r>
          </a:p>
          <a:p>
            <a:r>
              <a:rPr lang="en-US" sz="3500" dirty="0"/>
              <a:t>…</a:t>
            </a:r>
          </a:p>
          <a:p>
            <a:r>
              <a:rPr lang="en-US" sz="3500" dirty="0"/>
              <a:t>..</a:t>
            </a:r>
          </a:p>
          <a:p>
            <a:r>
              <a:rPr lang="en-US" sz="3500" dirty="0"/>
              <a:t>.</a:t>
            </a:r>
          </a:p>
          <a:p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292305" y="3179089"/>
            <a:ext cx="1512834" cy="14494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64216" y="3179088"/>
            <a:ext cx="1400170" cy="144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7" name="Curved Connector 9"/>
          <p:cNvCxnSpPr>
            <a:endCxn id="15" idx="1"/>
          </p:cNvCxnSpPr>
          <p:nvPr/>
        </p:nvCxnSpPr>
        <p:spPr>
          <a:xfrm>
            <a:off x="8158974" y="3886784"/>
            <a:ext cx="2133331" cy="1704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757813" y="3447167"/>
            <a:ext cx="1035524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773429" y="3447168"/>
            <a:ext cx="1019908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42462" y="4258182"/>
            <a:ext cx="1728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Black-box</a:t>
            </a:r>
            <a:endParaRPr lang="en-US" sz="3000" dirty="0"/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4255187" y="201514"/>
            <a:ext cx="4372997" cy="929171"/>
          </a:xfrm>
          <a:prstGeom prst="wedgeRoundRectCallout">
            <a:avLst>
              <a:gd name="adj1" fmla="val -46489"/>
              <a:gd name="adj2" fmla="val 11422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Have</a:t>
            </a:r>
            <a:r>
              <a:rPr lang="en-US" dirty="0">
                <a:solidFill>
                  <a:srgbClr val="00A854"/>
                </a:solidFill>
              </a:rPr>
              <a:t>  “key” </a:t>
            </a:r>
            <a:r>
              <a:rPr lang="en-US" dirty="0">
                <a:solidFill>
                  <a:srgbClr val="00A854"/>
                </a:solidFill>
                <a:sym typeface="Wingdings" panose="05000000000000000000" pitchFamily="2" charset="2"/>
              </a:rPr>
              <a:t> learn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all</a:t>
            </a:r>
            <a:r>
              <a:rPr lang="en-US" dirty="0">
                <a:solidFill>
                  <a:srgbClr val="00A854"/>
                </a:solidFill>
                <a:sym typeface="Wingdings" panose="05000000000000000000" pitchFamily="2" charset="2"/>
              </a:rPr>
              <a:t> of plaintext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olidFill>
                  <a:srgbClr val="00A854"/>
                </a:solidFill>
                <a:sym typeface="Wingdings" panose="05000000000000000000" pitchFamily="2" charset="2"/>
              </a:rPr>
              <a:t> have “key”  learn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nothing</a:t>
            </a:r>
            <a:r>
              <a:rPr lang="en-US" dirty="0">
                <a:solidFill>
                  <a:srgbClr val="00A854"/>
                </a:solidFill>
                <a:sym typeface="Wingdings" panose="05000000000000000000" pitchFamily="2" charset="2"/>
              </a:rPr>
              <a:t> of plaintext</a:t>
            </a:r>
          </a:p>
        </p:txBody>
      </p:sp>
    </p:spTree>
    <p:extLst>
      <p:ext uri="{BB962C8B-B14F-4D97-AF65-F5344CB8AC3E}">
        <p14:creationId xmlns:p14="http://schemas.microsoft.com/office/powerpoint/2010/main" val="147461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4" grpId="0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92238" y="3014057"/>
            <a:ext cx="2141515" cy="146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81114" y="-76231"/>
                <a:ext cx="11551188" cy="1325563"/>
              </a:xfrm>
            </p:spPr>
            <p:txBody>
              <a:bodyPr/>
              <a:lstStyle/>
              <a:p>
                <a:r>
                  <a:rPr lang="en-US" dirty="0"/>
                  <a:t>How about self-feeding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1114" y="-76231"/>
                <a:ext cx="11551188" cy="1325563"/>
              </a:xfrm>
              <a:blipFill>
                <a:blip r:embed="rId3"/>
                <a:stretch>
                  <a:fillRect l="-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36603" y="1912114"/>
                <a:ext cx="1382222" cy="9506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03" y="1912114"/>
                <a:ext cx="1382222" cy="950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72375" y="4078615"/>
                <a:ext cx="1490918" cy="95061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𝐼𝑂</m:t>
                      </m:r>
                    </m:oMath>
                  </m:oMathPara>
                </a14:m>
                <a:endParaRPr lang="en-US" sz="3000" b="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75" y="4078615"/>
                <a:ext cx="1490918" cy="950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4027714" y="2862727"/>
            <a:ext cx="1359438" cy="12158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481114" y="5219807"/>
            <a:ext cx="115511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Not black-box according to [IR,RTV]</a:t>
            </a:r>
          </a:p>
          <a:p>
            <a:r>
              <a:rPr lang="en-US" dirty="0"/>
              <a:t>But we do this all the time!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78031" y="1912115"/>
                <a:ext cx="1382222" cy="9506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31" y="1912115"/>
                <a:ext cx="1382222" cy="950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6098608" y="2862729"/>
            <a:ext cx="1572352" cy="1245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826479" y="2648628"/>
                <a:ext cx="2075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Circuit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gates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479" y="2648628"/>
                <a:ext cx="2075376" cy="369332"/>
              </a:xfrm>
              <a:prstGeom prst="rect">
                <a:avLst/>
              </a:prstGeom>
              <a:blipFill>
                <a:blip r:embed="rId7"/>
                <a:stretch>
                  <a:fillRect l="-2647" t="-8197" r="-2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738803" y="1536869"/>
            <a:ext cx="40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subroutine taking circuits as input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807" y="3178857"/>
            <a:ext cx="2007274" cy="108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648416" y="3937102"/>
                <a:ext cx="363399" cy="2925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416" y="3937102"/>
                <a:ext cx="363399" cy="292505"/>
              </a:xfrm>
              <a:prstGeom prst="rect">
                <a:avLst/>
              </a:prstGeom>
              <a:blipFill>
                <a:blip r:embed="rId9"/>
                <a:stretch>
                  <a:fillRect l="-1475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81312" y="3122088"/>
                <a:ext cx="793437" cy="71346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312" y="3122088"/>
                <a:ext cx="793437" cy="713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7274749" y="3014057"/>
            <a:ext cx="1417489" cy="12209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74749" y="3835550"/>
            <a:ext cx="1417489" cy="6320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  <p:bldP spid="21" grpId="0"/>
      <p:bldP spid="24" grpId="0"/>
      <p:bldP spid="23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8" y="138370"/>
            <a:ext cx="10861431" cy="1325563"/>
          </a:xfrm>
        </p:spPr>
        <p:txBody>
          <a:bodyPr/>
          <a:lstStyle/>
          <a:p>
            <a:r>
              <a:rPr lang="en-US" dirty="0"/>
              <a:t>Examples of where this trick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57337"/>
            <a:ext cx="10515600" cy="48351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IO </a:t>
            </a:r>
            <a:r>
              <a:rPr lang="en-US" sz="4000" dirty="0">
                <a:sym typeface="Wingdings" panose="05000000000000000000" pitchFamily="2" charset="2"/>
              </a:rPr>
              <a:t> FE</a:t>
            </a:r>
            <a:r>
              <a:rPr lang="en-US" sz="4000" dirty="0"/>
              <a:t> [GGHRSW13]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FE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IO</a:t>
            </a:r>
            <a:r>
              <a:rPr lang="en-US" sz="4000" b="1" dirty="0"/>
              <a:t> </a:t>
            </a:r>
            <a:r>
              <a:rPr lang="en-US" sz="4000" dirty="0"/>
              <a:t>[AJ’16,BV’16]</a:t>
            </a:r>
            <a:r>
              <a:rPr lang="en-US" sz="40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574215" y="3438899"/>
                <a:ext cx="1367170" cy="112875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Obf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215" y="3438899"/>
                <a:ext cx="1367170" cy="112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8204747" y="3523124"/>
            <a:ext cx="2369468" cy="960300"/>
            <a:chOff x="7630317" y="2943761"/>
            <a:chExt cx="2369468" cy="960300"/>
          </a:xfrm>
        </p:grpSpPr>
        <p:sp>
          <p:nvSpPr>
            <p:cNvPr id="23" name="Speech Bubble: Rectangle 22"/>
            <p:cNvSpPr/>
            <p:nvPr/>
          </p:nvSpPr>
          <p:spPr>
            <a:xfrm rot="16200000">
              <a:off x="7992200" y="2581878"/>
              <a:ext cx="960300" cy="1684066"/>
            </a:xfrm>
            <a:prstGeom prst="wedgeRectCallout">
              <a:avLst>
                <a:gd name="adj1" fmla="val -23336"/>
                <a:gd name="adj2" fmla="val 478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712379" y="3006320"/>
              <a:ext cx="1519942" cy="835184"/>
              <a:chOff x="8092981" y="1992313"/>
              <a:chExt cx="2007274" cy="1084424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981" y="1992313"/>
                <a:ext cx="2007274" cy="1084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8219964" y="2034801"/>
                <a:ext cx="860130" cy="60135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FHE-DEC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9314383" y="3467016"/>
              <a:ext cx="685402" cy="5192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9116330" y="3910832"/>
            <a:ext cx="651305" cy="4631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FHE-</a:t>
            </a:r>
            <a:r>
              <a:rPr lang="en-US" sz="1000" dirty="0" err="1"/>
              <a:t>Eval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574215" y="5187126"/>
                <a:ext cx="1367170" cy="112875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KGen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215" y="5187126"/>
                <a:ext cx="1367170" cy="1128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8204747" y="5271351"/>
            <a:ext cx="2369468" cy="960300"/>
            <a:chOff x="7630317" y="2943761"/>
            <a:chExt cx="2369468" cy="960300"/>
          </a:xfrm>
        </p:grpSpPr>
        <p:sp>
          <p:nvSpPr>
            <p:cNvPr id="38" name="Speech Bubble: Rectangle 37"/>
            <p:cNvSpPr/>
            <p:nvPr/>
          </p:nvSpPr>
          <p:spPr>
            <a:xfrm rot="16200000">
              <a:off x="7992200" y="2581878"/>
              <a:ext cx="960300" cy="1684066"/>
            </a:xfrm>
            <a:prstGeom prst="wedgeRectCallout">
              <a:avLst>
                <a:gd name="adj1" fmla="val -23336"/>
                <a:gd name="adj2" fmla="val 478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12379" y="3003874"/>
              <a:ext cx="1519942" cy="837629"/>
              <a:chOff x="8092981" y="1989138"/>
              <a:chExt cx="2007274" cy="1087599"/>
            </a:xfrm>
          </p:grpSpPr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981" y="1992313"/>
                <a:ext cx="2007274" cy="1084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8651141" y="1989138"/>
                    <a:ext cx="659908" cy="437364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Enc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1141" y="1989138"/>
                    <a:ext cx="659908" cy="4373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905" r="-11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 flipV="1">
              <a:off x="9314383" y="3467016"/>
              <a:ext cx="685402" cy="5192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6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5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8117" y="175847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Identity-Based Encryption</a:t>
            </a: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5868317" y="1242647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68117" y="1936252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Attribute-Based Encryption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68317" y="30030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8117" y="3688852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Functional Encryption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8317" y="477072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68117" y="5456524"/>
            <a:ext cx="32004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300" y="365125"/>
            <a:ext cx="35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Bilinear maps </a:t>
            </a:r>
            <a:br>
              <a:rPr lang="en-US" dirty="0"/>
            </a:br>
            <a:r>
              <a:rPr lang="en-US" dirty="0"/>
              <a:t>(related to hardness of discrete log)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1848" y="2146486"/>
            <a:ext cx="412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Hardness of learning with error</a:t>
            </a:r>
            <a:br>
              <a:rPr lang="en-US" dirty="0"/>
            </a:br>
            <a:r>
              <a:rPr lang="en-US" dirty="0"/>
              <a:t>(related to decoding random linear codes)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848" y="4755652"/>
            <a:ext cx="33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“Multi-linear maps”</a:t>
            </a:r>
          </a:p>
          <a:p>
            <a:r>
              <a:rPr lang="en-US" dirty="0"/>
              <a:t>Not well understood, quite shaky!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0" y="482760"/>
              <a:ext cx="12193920" cy="5313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4840"/>
                <a:ext cx="12207960" cy="53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56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2614"/>
            <a:ext cx="10515600" cy="1465385"/>
          </a:xfrm>
        </p:spPr>
        <p:txBody>
          <a:bodyPr>
            <a:normAutofit/>
          </a:bodyPr>
          <a:lstStyle/>
          <a:p>
            <a:r>
              <a:rPr lang="en-US" dirty="0"/>
              <a:t>What is the relation between these two tasks? </a:t>
            </a:r>
          </a:p>
          <a:p>
            <a:r>
              <a:rPr lang="en-US" dirty="0"/>
              <a:t>Which one is harder? Do they imply each other?</a:t>
            </a:r>
          </a:p>
        </p:txBody>
      </p:sp>
      <p:sp>
        <p:nvSpPr>
          <p:cNvPr id="4" name="Cloud 3"/>
          <p:cNvSpPr/>
          <p:nvPr/>
        </p:nvSpPr>
        <p:spPr>
          <a:xfrm>
            <a:off x="1910861" y="2696307"/>
            <a:ext cx="2555631" cy="21218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Secure Encryption</a:t>
            </a:r>
          </a:p>
        </p:txBody>
      </p:sp>
      <p:sp>
        <p:nvSpPr>
          <p:cNvPr id="5" name="Cloud 4"/>
          <p:cNvSpPr/>
          <p:nvPr/>
        </p:nvSpPr>
        <p:spPr>
          <a:xfrm>
            <a:off x="7362092" y="2696307"/>
            <a:ext cx="3235570" cy="21218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Secure Obfuscation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822120" y="1962360"/>
              <a:ext cx="4264200" cy="1356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480" y="1952640"/>
                <a:ext cx="4275360" cy="13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43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566831" y="3067729"/>
            <a:ext cx="2141515" cy="146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531"/>
            <a:ext cx="10515600" cy="1325563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sz="5000" b="1" dirty="0"/>
              <a:t>Extended</a:t>
            </a:r>
            <a:r>
              <a:rPr lang="en-US" dirty="0"/>
              <a:t> Black-Box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2" y="1825624"/>
            <a:ext cx="12156829" cy="55247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00" dirty="0"/>
              <a:t>Inspired by [BKSY11, AS15] who allowed certain gates </a:t>
            </a:r>
            <a:r>
              <a:rPr lang="en-US" sz="3400" b="1" dirty="0"/>
              <a:t>but not all</a:t>
            </a:r>
          </a:p>
          <a:p>
            <a:r>
              <a:rPr lang="en-US" sz="3400" dirty="0"/>
              <a:t>Extended black-box : </a:t>
            </a:r>
            <a:r>
              <a:rPr lang="en-US" sz="3400" b="1" dirty="0"/>
              <a:t>all subroutines </a:t>
            </a:r>
            <a:r>
              <a:rPr lang="en-US" sz="3400" dirty="0"/>
              <a:t>are allowed as oracle gates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31095" y="1643796"/>
                <a:ext cx="1382222" cy="9506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095" y="1643796"/>
                <a:ext cx="1382222" cy="950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83019" y="4043907"/>
                <a:ext cx="1490918" cy="95061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𝐼𝑂</m:t>
                      </m:r>
                    </m:oMath>
                  </m:oMathPara>
                </a14:m>
                <a:endParaRPr lang="en-US" sz="3000" b="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19" y="4043907"/>
                <a:ext cx="1490918" cy="950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4" idx="2"/>
          </p:cNvCxnSpPr>
          <p:nvPr/>
        </p:nvCxnSpPr>
        <p:spPr>
          <a:xfrm flipH="1" flipV="1">
            <a:off x="3922206" y="2594409"/>
            <a:ext cx="1431135" cy="1482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72523" y="1643797"/>
                <a:ext cx="1382222" cy="9506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523" y="1643797"/>
                <a:ext cx="1382222" cy="950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5733783" y="2594411"/>
            <a:ext cx="1831669" cy="1449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01179" y="2646192"/>
                <a:ext cx="2952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Circuit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possible gates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179" y="2646192"/>
                <a:ext cx="2952860" cy="369332"/>
              </a:xfrm>
              <a:prstGeom prst="rect">
                <a:avLst/>
              </a:prstGeom>
              <a:blipFill>
                <a:blip r:embed="rId6"/>
                <a:stretch>
                  <a:fillRect l="-1860" t="-8197" r="-12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689798" y="1222683"/>
            <a:ext cx="40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subroutine taking circuits as input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51" y="3209613"/>
            <a:ext cx="2007274" cy="108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523009" y="4001532"/>
                <a:ext cx="363399" cy="2925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09" y="4001532"/>
                <a:ext cx="363399" cy="292505"/>
              </a:xfrm>
              <a:prstGeom prst="rect">
                <a:avLst/>
              </a:prstGeom>
              <a:blipFill>
                <a:blip r:embed="rId8"/>
                <a:stretch>
                  <a:fillRect l="-1290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523008" y="3220359"/>
                <a:ext cx="363399" cy="2925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08" y="3220359"/>
                <a:ext cx="363399" cy="292505"/>
              </a:xfrm>
              <a:prstGeom prst="rect">
                <a:avLst/>
              </a:prstGeom>
              <a:blipFill>
                <a:blip r:embed="rId9"/>
                <a:stretch>
                  <a:fillRect l="-1451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93079" y="2912180"/>
                <a:ext cx="793437" cy="71346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79" y="2912180"/>
                <a:ext cx="793437" cy="713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7086516" y="2926241"/>
            <a:ext cx="1480315" cy="14148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86516" y="3625642"/>
            <a:ext cx="1480315" cy="90215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6" y="-36618"/>
            <a:ext cx="10515600" cy="1325563"/>
          </a:xfrm>
        </p:spPr>
        <p:txBody>
          <a:bodyPr/>
          <a:lstStyle/>
          <a:p>
            <a:r>
              <a:rPr lang="en-US" dirty="0"/>
              <a:t>Main Result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87216" y="1527077"/>
            <a:ext cx="11564815" cy="582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P be your favorite “zero one” encryption primitive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Attribute based encryption</a:t>
            </a:r>
          </a:p>
          <a:p>
            <a:r>
              <a:rPr lang="en-US" sz="3500" dirty="0"/>
              <a:t>Predicate Encryption</a:t>
            </a:r>
          </a:p>
          <a:p>
            <a:r>
              <a:rPr lang="en-US" sz="3500" dirty="0"/>
              <a:t>Witness Encryption</a:t>
            </a:r>
          </a:p>
          <a:p>
            <a:r>
              <a:rPr lang="en-US" sz="3500" dirty="0"/>
              <a:t>Fully </a:t>
            </a:r>
            <a:r>
              <a:rPr lang="en-US" sz="3500" dirty="0" err="1"/>
              <a:t>Hom</a:t>
            </a:r>
            <a:r>
              <a:rPr lang="en-US" sz="3500" dirty="0"/>
              <a:t> Encryption</a:t>
            </a:r>
          </a:p>
          <a:p>
            <a:r>
              <a:rPr lang="en-US" sz="3500" dirty="0"/>
              <a:t>…</a:t>
            </a:r>
          </a:p>
          <a:p>
            <a:r>
              <a:rPr lang="en-US" sz="3500" dirty="0"/>
              <a:t>..</a:t>
            </a:r>
          </a:p>
          <a:p>
            <a:r>
              <a:rPr lang="en-US" sz="3500" dirty="0"/>
              <a:t>.</a:t>
            </a:r>
          </a:p>
          <a:p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292305" y="3179089"/>
            <a:ext cx="1512834" cy="14494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64216" y="3179088"/>
            <a:ext cx="1400170" cy="144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7" name="Curved Connector 9"/>
          <p:cNvCxnSpPr>
            <a:endCxn id="15" idx="1"/>
          </p:cNvCxnSpPr>
          <p:nvPr/>
        </p:nvCxnSpPr>
        <p:spPr>
          <a:xfrm>
            <a:off x="8158974" y="3886784"/>
            <a:ext cx="2133331" cy="1704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757813" y="3447167"/>
            <a:ext cx="1035524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773429" y="3447168"/>
            <a:ext cx="1019908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42462" y="4258182"/>
            <a:ext cx="1771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Extended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black-box</a:t>
            </a: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4255187" y="201514"/>
            <a:ext cx="4372997" cy="929171"/>
          </a:xfrm>
          <a:prstGeom prst="wedgeRoundRectCallout">
            <a:avLst>
              <a:gd name="adj1" fmla="val -46489"/>
              <a:gd name="adj2" fmla="val 11422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Have</a:t>
            </a:r>
            <a:r>
              <a:rPr lang="en-US" dirty="0">
                <a:solidFill>
                  <a:srgbClr val="00A854"/>
                </a:solidFill>
              </a:rPr>
              <a:t>  “key” </a:t>
            </a:r>
            <a:r>
              <a:rPr lang="en-US" dirty="0">
                <a:solidFill>
                  <a:srgbClr val="00A854"/>
                </a:solidFill>
                <a:sym typeface="Wingdings" panose="05000000000000000000" pitchFamily="2" charset="2"/>
              </a:rPr>
              <a:t> learn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all</a:t>
            </a:r>
            <a:r>
              <a:rPr lang="en-US" dirty="0">
                <a:solidFill>
                  <a:srgbClr val="00A854"/>
                </a:solidFill>
                <a:sym typeface="Wingdings" panose="05000000000000000000" pitchFamily="2" charset="2"/>
              </a:rPr>
              <a:t> of plaintext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olidFill>
                  <a:srgbClr val="00A854"/>
                </a:solidFill>
                <a:sym typeface="Wingdings" panose="05000000000000000000" pitchFamily="2" charset="2"/>
              </a:rPr>
              <a:t> have “key”  learn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nothing</a:t>
            </a:r>
            <a:r>
              <a:rPr lang="en-US" dirty="0">
                <a:solidFill>
                  <a:srgbClr val="00A854"/>
                </a:solidFill>
                <a:sym typeface="Wingdings" panose="05000000000000000000" pitchFamily="2" charset="2"/>
              </a:rPr>
              <a:t> of plaintext</a:t>
            </a:r>
          </a:p>
        </p:txBody>
      </p:sp>
    </p:spTree>
    <p:extLst>
      <p:ext uri="{BB962C8B-B14F-4D97-AF65-F5344CB8AC3E}">
        <p14:creationId xmlns:p14="http://schemas.microsoft.com/office/powerpoint/2010/main" val="24016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4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662" y="265798"/>
            <a:ext cx="10515600" cy="1325563"/>
          </a:xfrm>
        </p:spPr>
        <p:txBody>
          <a:bodyPr/>
          <a:lstStyle/>
          <a:p>
            <a:r>
              <a:rPr lang="en-US" dirty="0"/>
              <a:t>High Level of Proof for Main Theorem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02919" y="2088843"/>
            <a:ext cx="1512834" cy="14494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4338" y="2088843"/>
            <a:ext cx="2575746" cy="144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Witness </a:t>
            </a:r>
            <a:r>
              <a:rPr lang="en-US" sz="4000" dirty="0" err="1">
                <a:solidFill>
                  <a:schemeClr val="tx1"/>
                </a:solidFill>
              </a:rPr>
              <a:t>Encrtiption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9"/>
          <p:cNvCxnSpPr>
            <a:cxnSpLocks/>
            <a:stCxn id="11" idx="3"/>
            <a:endCxn id="10" idx="1"/>
          </p:cNvCxnSpPr>
          <p:nvPr/>
        </p:nvCxnSpPr>
        <p:spPr>
          <a:xfrm>
            <a:off x="4170084" y="2813579"/>
            <a:ext cx="3132835" cy="1270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85513" y="2386662"/>
            <a:ext cx="1035524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1129" y="2386663"/>
            <a:ext cx="1019908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4761" y="2017804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Extended</a:t>
            </a:r>
            <a:r>
              <a:rPr lang="en-US" dirty="0"/>
              <a:t> black-box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10472" y="4471320"/>
            <a:ext cx="2001316" cy="144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ABE, PE, FHE, etc.</a:t>
            </a:r>
          </a:p>
        </p:txBody>
      </p: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3010823" y="3538315"/>
            <a:ext cx="1599649" cy="1657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4269" y="3964758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Extended</a:t>
            </a:r>
            <a:r>
              <a:rPr lang="en-US" dirty="0"/>
              <a:t>       black-box</a:t>
            </a:r>
          </a:p>
        </p:txBody>
      </p:sp>
      <p:cxnSp>
        <p:nvCxnSpPr>
          <p:cNvPr id="25" name="Straight Arrow Connector 24"/>
          <p:cNvCxnSpPr>
            <a:stCxn id="16" idx="3"/>
            <a:endCxn id="10" idx="2"/>
          </p:cNvCxnSpPr>
          <p:nvPr/>
        </p:nvCxnSpPr>
        <p:spPr>
          <a:xfrm flipV="1">
            <a:off x="6611788" y="3538315"/>
            <a:ext cx="1447548" cy="1657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763407" y="4161692"/>
            <a:ext cx="1295930" cy="1723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27630" y="3798276"/>
            <a:ext cx="671301" cy="10457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41842" y="4239971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Extended</a:t>
            </a:r>
            <a:r>
              <a:rPr lang="en-US" dirty="0"/>
              <a:t>  black-box</a:t>
            </a:r>
          </a:p>
        </p:txBody>
      </p:sp>
    </p:spTree>
    <p:extLst>
      <p:ext uri="{BB962C8B-B14F-4D97-AF65-F5344CB8AC3E}">
        <p14:creationId xmlns:p14="http://schemas.microsoft.com/office/powerpoint/2010/main" val="8283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607" y="238578"/>
            <a:ext cx="10515600" cy="1325563"/>
          </a:xfrm>
        </p:spPr>
        <p:txBody>
          <a:bodyPr/>
          <a:lstStyle/>
          <a:p>
            <a:r>
              <a:rPr lang="en-US" dirty="0"/>
              <a:t>Ideas behind separating IO from WE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02919" y="2088843"/>
            <a:ext cx="1512834" cy="14494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1231" y="2088843"/>
            <a:ext cx="2528853" cy="144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Witness </a:t>
            </a:r>
            <a:r>
              <a:rPr lang="en-US" sz="4000" dirty="0" err="1">
                <a:solidFill>
                  <a:schemeClr val="tx1"/>
                </a:solidFill>
              </a:rPr>
              <a:t>Encrtiption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9"/>
          <p:cNvCxnSpPr>
            <a:cxnSpLocks/>
            <a:stCxn id="11" idx="3"/>
            <a:endCxn id="10" idx="1"/>
          </p:cNvCxnSpPr>
          <p:nvPr/>
        </p:nvCxnSpPr>
        <p:spPr>
          <a:xfrm>
            <a:off x="4170084" y="2813579"/>
            <a:ext cx="3132835" cy="1270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85513" y="2386662"/>
            <a:ext cx="1035524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1129" y="2386663"/>
            <a:ext cx="1019908" cy="879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4761" y="2017804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Extended</a:t>
            </a:r>
            <a:r>
              <a:rPr lang="en-US" dirty="0"/>
              <a:t> black-box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10472" y="4471320"/>
            <a:ext cx="2001316" cy="144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ABE, PE, FHE, etc.</a:t>
            </a:r>
          </a:p>
        </p:txBody>
      </p: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3010823" y="3538315"/>
            <a:ext cx="1599649" cy="1657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4269" y="3964758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Extended</a:t>
            </a:r>
            <a:r>
              <a:rPr lang="en-US" dirty="0"/>
              <a:t>       black-box</a:t>
            </a:r>
          </a:p>
        </p:txBody>
      </p:sp>
      <p:cxnSp>
        <p:nvCxnSpPr>
          <p:cNvPr id="25" name="Straight Arrow Connector 24"/>
          <p:cNvCxnSpPr>
            <a:stCxn id="16" idx="3"/>
            <a:endCxn id="10" idx="2"/>
          </p:cNvCxnSpPr>
          <p:nvPr/>
        </p:nvCxnSpPr>
        <p:spPr>
          <a:xfrm flipV="1">
            <a:off x="6611788" y="3538315"/>
            <a:ext cx="1447548" cy="1657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763407" y="4161692"/>
            <a:ext cx="1295930" cy="1723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27630" y="3798276"/>
            <a:ext cx="671301" cy="10457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41842" y="4239971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Extended</a:t>
            </a:r>
            <a:r>
              <a:rPr lang="en-US" dirty="0"/>
              <a:t>  black-box</a:t>
            </a:r>
          </a:p>
        </p:txBody>
      </p:sp>
    </p:spTree>
    <p:extLst>
      <p:ext uri="{BB962C8B-B14F-4D97-AF65-F5344CB8AC3E}">
        <p14:creationId xmlns:p14="http://schemas.microsoft.com/office/powerpoint/2010/main" val="40038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24" grpId="0"/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38" y="236171"/>
            <a:ext cx="10515600" cy="1325563"/>
          </a:xfrm>
        </p:spPr>
        <p:txBody>
          <a:bodyPr/>
          <a:lstStyle/>
          <a:p>
            <a:r>
              <a:rPr lang="en-US" dirty="0"/>
              <a:t>Witness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3738" y="1696670"/>
                <a:ext cx="11588262" cy="5313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000" dirty="0"/>
                  <a:t>      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 is circuit</a:t>
                </a:r>
                <a:endParaRPr lang="en-US" sz="3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Dec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   if   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unsatifiable  </a:t>
                </a:r>
                <a:r>
                  <a:rPr lang="en-US" sz="3000" dirty="0">
                    <a:sym typeface="Wingdings" panose="05000000000000000000" pitchFamily="2" charset="2"/>
                  </a:rPr>
                  <a:t> 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ind</m:t>
                        </m:r>
                      </m:sub>
                    </m:sSub>
                    <m:r>
                      <m:rPr>
                        <m:nor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Extended</a:t>
                </a:r>
                <a:r>
                  <a:rPr lang="en-US" sz="3000" dirty="0"/>
                  <a:t> Black-Box use of Witness Encryption:</a:t>
                </a:r>
              </a:p>
              <a:p>
                <a:pPr marL="0" indent="0">
                  <a:buNone/>
                </a:pPr>
                <a:r>
                  <a:rPr lang="en-US" sz="3000" b="0" dirty="0"/>
                  <a:t>Construction can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Enc</m:t>
                        </m:r>
                        <m:d>
                          <m:dPr>
                            <m:ctrlP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Dec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(⋅)</m:t>
                        </m:r>
                      </m:sup>
                    </m:sSup>
                  </m:oMath>
                </a14:m>
                <a:r>
                  <a:rPr lang="en-US" sz="3000" dirty="0">
                    <a:solidFill>
                      <a:srgbClr val="FF0000"/>
                    </a:solidFill>
                  </a:rPr>
                  <a:t> </a:t>
                </a:r>
                <a:r>
                  <a:rPr lang="en-US" sz="3000" dirty="0"/>
                  <a:t>calling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Dec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3000" dirty="0"/>
                  <a:t> gates!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u="sng" dirty="0"/>
                  <a:t>Equivalent</a:t>
                </a:r>
                <a:r>
                  <a:rPr lang="en-US" sz="3000" dirty="0"/>
                  <a:t> to </a:t>
                </a:r>
                <a:r>
                  <a:rPr lang="en-US" sz="3000" b="1" dirty="0"/>
                  <a:t>fully black-box</a:t>
                </a:r>
                <a:r>
                  <a:rPr lang="en-US" sz="3000" dirty="0"/>
                  <a:t> use of </a:t>
                </a:r>
                <a:r>
                  <a:rPr lang="en-US" sz="3000" b="1" u="sng" dirty="0"/>
                  <a:t>Extended WE</a:t>
                </a:r>
                <a:r>
                  <a:rPr lang="en-US" sz="3000" dirty="0"/>
                  <a:t> where we </a:t>
                </a:r>
                <a:br>
                  <a:rPr lang="en-US" sz="3000" dirty="0"/>
                </a:br>
                <a:r>
                  <a:rPr lang="en-US" sz="3000" dirty="0"/>
                  <a:t>allow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Enc</m:t>
                        </m:r>
                        <m:d>
                          <m:dPr>
                            <m:ctrlP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Dec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(⋅)</m:t>
                        </m:r>
                      </m:sup>
                    </m:sSup>
                  </m:oMath>
                </a14:m>
                <a:r>
                  <a:rPr lang="en-US" sz="3000" dirty="0"/>
                  <a:t> that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latin typeface="Cambria Math" panose="02040503050406030204" pitchFamily="18" charset="0"/>
                      </a:rPr>
                      <m:t>Dec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3000" dirty="0"/>
                  <a:t> gates!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38" y="1696670"/>
                <a:ext cx="11588262" cy="5313729"/>
              </a:xfrm>
              <a:blipFill>
                <a:blip r:embed="rId2"/>
                <a:stretch>
                  <a:fillRect l="-1210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2" y="295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prove         P </a:t>
            </a:r>
            <a:r>
              <a:rPr lang="en-US" dirty="0">
                <a:sym typeface="Wingdings" panose="05000000000000000000" pitchFamily="2" charset="2"/>
              </a:rPr>
              <a:t> 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7522" y="1955677"/>
                <a:ext cx="11869615" cy="49023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Define idealized oracle</a:t>
                </a:r>
                <a:r>
                  <a:rPr lang="fa-IR" sz="35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3500" dirty="0">
                    <a:latin typeface="French Script MT" panose="03020402040607040605" pitchFamily="66" charset="0"/>
                  </a:rPr>
                  <a:t> </a:t>
                </a:r>
                <a:r>
                  <a:rPr lang="en-US" sz="3500" dirty="0"/>
                  <a:t>implementing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00" dirty="0"/>
                  <a:t> (here </a:t>
                </a:r>
                <a:r>
                  <a:rPr lang="en-US" sz="3500" b="1" dirty="0"/>
                  <a:t>extended</a:t>
                </a:r>
                <a:r>
                  <a:rPr lang="en-US" sz="3500" dirty="0"/>
                  <a:t> WE)</a:t>
                </a:r>
              </a:p>
              <a:p>
                <a:pPr marL="0" indent="0">
                  <a:buNone/>
                </a:pPr>
                <a:endParaRPr lang="en-US" sz="3500" dirty="0"/>
              </a:p>
              <a:p>
                <a:pPr marL="0" indent="0">
                  <a:buNone/>
                </a:pPr>
                <a:r>
                  <a:rPr lang="en-US" sz="3500" dirty="0"/>
                  <a:t>Compile out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3500" dirty="0">
                    <a:latin typeface="French Script MT" panose="03020402040607040605" pitchFamily="66" charset="0"/>
                  </a:rPr>
                  <a:t> </a:t>
                </a:r>
                <a:r>
                  <a:rPr lang="en-US" sz="3500" dirty="0"/>
                  <a:t>from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500" b="0" i="0" smtClean="0">
                            <a:latin typeface="Cambria Math" panose="02040503050406030204" pitchFamily="18" charset="0"/>
                          </a:rPr>
                          <m:t>IO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3500" dirty="0"/>
                  <a:t> to get </a:t>
                </a:r>
                <a:r>
                  <a:rPr lang="en-US" sz="3500" b="1" dirty="0"/>
                  <a:t>approximate</a:t>
                </a:r>
                <a:r>
                  <a:rPr lang="en-US" sz="3500" dirty="0"/>
                  <a:t> IO in plain </a:t>
                </a:r>
              </a:p>
              <a:p>
                <a:pPr marL="0" indent="0">
                  <a:buNone/>
                </a:pPr>
                <a:endParaRPr lang="en-US" sz="3500" b="1" dirty="0"/>
              </a:p>
              <a:p>
                <a:pPr marL="0" indent="0">
                  <a:buNone/>
                </a:pPr>
                <a:r>
                  <a:rPr lang="en-US" sz="3500" dirty="0"/>
                  <a:t> Recent [BBF’16] (+ little measure theory [</a:t>
                </a:r>
                <a:r>
                  <a:rPr lang="en-US" sz="3500" dirty="0">
                    <a:solidFill>
                      <a:srgbClr val="FF0000"/>
                    </a:solidFill>
                  </a:rPr>
                  <a:t>M</a:t>
                </a:r>
                <a:r>
                  <a:rPr lang="en-US" sz="3500" dirty="0"/>
                  <a:t>MNPS’16]) </a:t>
                </a:r>
                <a:br>
                  <a:rPr lang="en-US" sz="3500" dirty="0"/>
                </a:br>
                <a:r>
                  <a:rPr lang="en-US" sz="35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r>
                  <a:rPr lang="en-US" sz="3500" dirty="0"/>
                  <a:t> does not fully-black-box imply 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522" y="1955677"/>
                <a:ext cx="11869615" cy="4902323"/>
              </a:xfrm>
              <a:blipFill>
                <a:blip r:embed="rId3"/>
                <a:stretch>
                  <a:fillRect l="-1489" t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164122" y="3416738"/>
            <a:ext cx="533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4122" y="2173540"/>
            <a:ext cx="533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4122" y="4659936"/>
            <a:ext cx="533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427785" y="679939"/>
            <a:ext cx="494315" cy="6095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51231" y="679939"/>
            <a:ext cx="480646" cy="5861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57341"/>
            <a:ext cx="10515600" cy="1325563"/>
          </a:xfrm>
        </p:spPr>
        <p:txBody>
          <a:bodyPr>
            <a:noAutofit/>
          </a:bodyPr>
          <a:lstStyle/>
          <a:p>
            <a:r>
              <a:rPr lang="en-US" sz="100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429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results: [very informal!]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910861" y="3645877"/>
            <a:ext cx="2590801" cy="11723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Zero one encryption</a:t>
            </a:r>
          </a:p>
        </p:txBody>
      </p:sp>
      <p:sp>
        <p:nvSpPr>
          <p:cNvPr id="5" name="Cloud 4"/>
          <p:cNvSpPr/>
          <p:nvPr/>
        </p:nvSpPr>
        <p:spPr>
          <a:xfrm>
            <a:off x="7362092" y="2696307"/>
            <a:ext cx="3235570" cy="21218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Secure Obfuscation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8123" y="5387907"/>
            <a:ext cx="26544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There are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Only hiding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2092" y="5284168"/>
            <a:ext cx="4156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No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Hiding </a:t>
            </a:r>
            <a:r>
              <a:rPr lang="en-US" sz="2500" b="1" dirty="0"/>
              <a:t>executable</a:t>
            </a:r>
            <a:r>
              <a:rPr lang="en-US" sz="2500" dirty="0"/>
              <a:t> programs</a:t>
            </a:r>
          </a:p>
        </p:txBody>
      </p:sp>
      <p:sp>
        <p:nvSpPr>
          <p:cNvPr id="9" name="Cloud 8"/>
          <p:cNvSpPr/>
          <p:nvPr/>
        </p:nvSpPr>
        <p:spPr>
          <a:xfrm>
            <a:off x="3717631" y="2584938"/>
            <a:ext cx="2590801" cy="11723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Fuzzy encryption</a:t>
            </a:r>
          </a:p>
        </p:txBody>
      </p:sp>
      <p:sp>
        <p:nvSpPr>
          <p:cNvPr id="10" name="Cloud 9"/>
          <p:cNvSpPr/>
          <p:nvPr/>
        </p:nvSpPr>
        <p:spPr>
          <a:xfrm rot="3665317">
            <a:off x="2922088" y="923896"/>
            <a:ext cx="2340616" cy="5474065"/>
          </a:xfrm>
          <a:prstGeom prst="clou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40920" y="1367280"/>
              <a:ext cx="8451360" cy="5234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40" y="1361880"/>
                <a:ext cx="8462160" cy="52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4469040" y="4136040"/>
              <a:ext cx="2954520" cy="2509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0040" y="4130280"/>
                <a:ext cx="2970000" cy="252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/>
          <p:cNvSpPr txBox="1"/>
          <p:nvPr/>
        </p:nvSpPr>
        <p:spPr>
          <a:xfrm>
            <a:off x="7228094" y="1198441"/>
            <a:ext cx="28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[GGHRSW13, BV16, AJ16]</a:t>
            </a:r>
          </a:p>
        </p:txBody>
      </p:sp>
      <p:sp>
        <p:nvSpPr>
          <p:cNvPr id="15" name="TextBox 14"/>
          <p:cNvSpPr txBox="1"/>
          <p:nvPr/>
        </p:nvSpPr>
        <p:spPr>
          <a:xfrm rot="19499163">
            <a:off x="4981670" y="5503936"/>
            <a:ext cx="2371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Our Result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1537920" y="1888920"/>
              <a:ext cx="3153240" cy="2183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0720" y="1880640"/>
                <a:ext cx="3168000" cy="21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45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4917"/>
            <a:ext cx="11013831" cy="4351338"/>
          </a:xfrm>
        </p:spPr>
        <p:txBody>
          <a:bodyPr>
            <a:normAutofit/>
          </a:bodyPr>
          <a:lstStyle/>
          <a:p>
            <a:r>
              <a:rPr lang="en-US" sz="3000" dirty="0"/>
              <a:t>Part 1: various forms of encryption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Part 2: various forms of code obfuscation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Part 3: the relation between these two camps</a:t>
            </a:r>
          </a:p>
        </p:txBody>
      </p:sp>
    </p:spTree>
    <p:extLst>
      <p:ext uri="{BB962C8B-B14F-4D97-AF65-F5344CB8AC3E}">
        <p14:creationId xmlns:p14="http://schemas.microsoft.com/office/powerpoint/2010/main" val="216552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4917"/>
            <a:ext cx="11013831" cy="4351338"/>
          </a:xfrm>
        </p:spPr>
        <p:txBody>
          <a:bodyPr>
            <a:normAutofit/>
          </a:bodyPr>
          <a:lstStyle/>
          <a:p>
            <a:r>
              <a:rPr lang="en-US" sz="3000" dirty="0"/>
              <a:t>Part 1: various forms of encryption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Part 2: various forms of code obfuscation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Part 3: the relation between these two camps</a:t>
            </a:r>
          </a:p>
        </p:txBody>
      </p:sp>
    </p:spTree>
    <p:extLst>
      <p:ext uri="{BB962C8B-B14F-4D97-AF65-F5344CB8AC3E}">
        <p14:creationId xmlns:p14="http://schemas.microsoft.com/office/powerpoint/2010/main" val="164845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5" descr=" 337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1"/>
            <a:ext cx="1517574" cy="152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47" y="23608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Original Goal of Crypto: Symmetric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28396" y="6376300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981199" y="4413506"/>
                <a:ext cx="10421815" cy="2444494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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/>
                  <a:buChar char="▪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/>
                  <a:buChar char="▪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 3"/>
                  <a:buChar char=""/>
                  <a:defRPr kumimoji="0"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dirty="0"/>
                  <a:t>Alice and Bob share same (private)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4413506"/>
                <a:ext cx="10421815" cy="2444494"/>
              </a:xfrm>
              <a:prstGeom prst="rect">
                <a:avLst/>
              </a:prstGeom>
              <a:blipFill>
                <a:blip r:embed="rId4"/>
                <a:stretch>
                  <a:fillRect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2" descr="j0139031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29" y="2823963"/>
            <a:ext cx="858837" cy="1090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6075295" y="3388318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FF0000"/>
                </a:solidFill>
                <a:latin typeface="+mn-lt"/>
              </a:rPr>
              <a:t>Eve  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4648200" y="2528889"/>
            <a:ext cx="2438400" cy="12699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>
                <a:spLocks noChangeArrowheads="1"/>
              </p:cNvSpPr>
              <p:nvPr/>
            </p:nvSpPr>
            <p:spPr bwMode="auto">
              <a:xfrm>
                <a:off x="5181601" y="1981200"/>
                <a:ext cx="143308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err="1"/>
                  <a:t>Enc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1" y="1981200"/>
                <a:ext cx="1433085" cy="400110"/>
              </a:xfrm>
              <a:prstGeom prst="rect">
                <a:avLst/>
              </a:prstGeom>
              <a:blipFill>
                <a:blip r:embed="rId6"/>
                <a:stretch>
                  <a:fillRect t="-6061" r="-3830" b="-2727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828" y="2060575"/>
            <a:ext cx="925970" cy="106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 bwMode="auto">
              <a:xfrm>
                <a:off x="1834765" y="5541498"/>
                <a:ext cx="8481060" cy="697630"/>
              </a:xfrm>
              <a:prstGeom prst="roundRect">
                <a:avLst/>
              </a:prstGeom>
              <a:solidFill>
                <a:schemeClr val="accent5">
                  <a:alpha val="4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3000" b="1" dirty="0">
                    <a:latin typeface="Arial" charset="0"/>
                    <a:ea typeface="ＭＳ Ｐゴシック" charset="0"/>
                    <a:cs typeface="Times New Roman" charset="0"/>
                  </a:rPr>
                  <a:t> Security</a:t>
                </a:r>
                <a:r>
                  <a:rPr lang="en-US" sz="3000" dirty="0">
                    <a:latin typeface="Arial" charset="0"/>
                    <a:ea typeface="ＭＳ Ｐゴシック" charset="0"/>
                    <a:cs typeface="Times New Roman" charset="0"/>
                  </a:rPr>
                  <a:t>: </a:t>
                </a:r>
                <a:r>
                  <a:rPr lang="en-US" sz="30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Times New Roman" charset="0"/>
                  </a:rPr>
                  <a:t>Eve</a:t>
                </a:r>
                <a:r>
                  <a:rPr lang="en-US" sz="3000" dirty="0">
                    <a:latin typeface="Arial" charset="0"/>
                    <a:ea typeface="ＭＳ Ｐゴシック" charset="0"/>
                    <a:cs typeface="Times New Roman" charset="0"/>
                  </a:rPr>
                  <a:t> does not learn anything about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Times New Roman" charset="0"/>
                      </a:rPr>
                      <m:t>𝑚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4765" y="5541498"/>
                <a:ext cx="8481060" cy="697630"/>
              </a:xfrm>
              <a:prstGeom prst="roundRect">
                <a:avLst/>
              </a:prstGeom>
              <a:blipFill>
                <a:blip r:embed="rId8"/>
                <a:stretch>
                  <a:fillRect t="-1724" b="-1379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ttp://icons.iconarchive.com/icons/aha-soft/free-large-boss/128/Manager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98" y="19018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icons.iconarchive.com/icons/aha-soft/free-large-boss/128/Caucasian-Female-Boss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78" y="19018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5" descr=" 337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1"/>
            <a:ext cx="1517574" cy="152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47" y="23608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Stronger notion: Public Key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28396" y="6376300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8061" y="4413506"/>
            <a:ext cx="10421815" cy="244449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Bob publishes the encryption key</a:t>
            </a:r>
          </a:p>
          <a:p>
            <a:r>
              <a:rPr lang="en-US" dirty="0"/>
              <a:t>Bob keeps the secret key for decryption</a:t>
            </a:r>
          </a:p>
        </p:txBody>
      </p:sp>
      <p:pic>
        <p:nvPicPr>
          <p:cNvPr id="7" name="Picture 32" descr="j0139031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29" y="2823963"/>
            <a:ext cx="858837" cy="1090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6075295" y="3388318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FF0000"/>
                </a:solidFill>
                <a:latin typeface="+mn-lt"/>
              </a:rPr>
              <a:t>Eve  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4648200" y="2528889"/>
            <a:ext cx="2438400" cy="12699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>
                <a:spLocks noChangeArrowheads="1"/>
              </p:cNvSpPr>
              <p:nvPr/>
            </p:nvSpPr>
            <p:spPr bwMode="auto">
              <a:xfrm>
                <a:off x="5181601" y="1981200"/>
                <a:ext cx="143308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err="1"/>
                  <a:t>Enc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1" y="1981200"/>
                <a:ext cx="1433085" cy="400110"/>
              </a:xfrm>
              <a:prstGeom prst="rect">
                <a:avLst/>
              </a:prstGeom>
              <a:blipFill>
                <a:blip r:embed="rId5"/>
                <a:stretch>
                  <a:fillRect t="-6061" r="-3830" b="-2727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828" y="2060575"/>
            <a:ext cx="925970" cy="1060450"/>
          </a:xfrm>
          <a:prstGeom prst="rect">
            <a:avLst/>
          </a:prstGeom>
        </p:spPr>
      </p:pic>
      <p:pic>
        <p:nvPicPr>
          <p:cNvPr id="15" name="Picture 2" descr="http://icons.iconarchive.com/icons/aha-soft/free-large-boss/128/Manager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98" y="19018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icons.iconarchive.com/icons/aha-soft/free-large-boss/128/Caucasian-Female-Boss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78" y="19018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6"/>
              <p:cNvSpPr/>
              <p:nvPr/>
            </p:nvSpPr>
            <p:spPr bwMode="auto">
              <a:xfrm>
                <a:off x="2163011" y="5605190"/>
                <a:ext cx="8481060" cy="697630"/>
              </a:xfrm>
              <a:prstGeom prst="roundRect">
                <a:avLst/>
              </a:prstGeom>
              <a:solidFill>
                <a:schemeClr val="accent5">
                  <a:alpha val="4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3000" b="1" dirty="0">
                    <a:latin typeface="Arial" charset="0"/>
                    <a:ea typeface="ＭＳ Ｐゴシック" charset="0"/>
                    <a:cs typeface="Times New Roman" charset="0"/>
                  </a:rPr>
                  <a:t> Security</a:t>
                </a:r>
                <a:r>
                  <a:rPr lang="en-US" sz="3000" dirty="0">
                    <a:latin typeface="Arial" charset="0"/>
                    <a:ea typeface="ＭＳ Ｐゴシック" charset="0"/>
                    <a:cs typeface="Times New Roman" charset="0"/>
                  </a:rPr>
                  <a:t>: </a:t>
                </a:r>
                <a:r>
                  <a:rPr lang="en-US" sz="3000" dirty="0">
                    <a:solidFill>
                      <a:srgbClr val="FF0000"/>
                    </a:solidFill>
                    <a:latin typeface="Arial" charset="0"/>
                    <a:ea typeface="ＭＳ Ｐゴシック" charset="0"/>
                    <a:cs typeface="Times New Roman" charset="0"/>
                  </a:rPr>
                  <a:t>Eve</a:t>
                </a:r>
                <a:r>
                  <a:rPr lang="en-US" sz="3000" dirty="0">
                    <a:latin typeface="Arial" charset="0"/>
                    <a:ea typeface="ＭＳ Ｐゴシック" charset="0"/>
                    <a:cs typeface="Times New Roman" charset="0"/>
                  </a:rPr>
                  <a:t> does not learn anything about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Times New Roman" charset="0"/>
                      </a:rPr>
                      <m:t>𝑚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3011" y="5605190"/>
                <a:ext cx="8481060" cy="697630"/>
              </a:xfrm>
              <a:prstGeom prst="roundRect">
                <a:avLst/>
              </a:prstGeom>
              <a:blipFill>
                <a:blip r:embed="rId9"/>
                <a:stretch>
                  <a:fillRect t="-855" b="-136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4472640" y="1936440"/>
              <a:ext cx="6475320" cy="2207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3640" y="1930680"/>
                <a:ext cx="6486840" cy="22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3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|9.4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|9.4|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1985</Words>
  <Application>Microsoft Office PowerPoint</Application>
  <PresentationFormat>Widescreen</PresentationFormat>
  <Paragraphs>428</Paragraphs>
  <Slides>46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Baskerville Old Face</vt:lpstr>
      <vt:lpstr>Calibri</vt:lpstr>
      <vt:lpstr>Calibri Light</vt:lpstr>
      <vt:lpstr>Cambria Math</vt:lpstr>
      <vt:lpstr>French Script MT</vt:lpstr>
      <vt:lpstr>Times New Roman</vt:lpstr>
      <vt:lpstr>Wingdings</vt:lpstr>
      <vt:lpstr>Wingdings 2</vt:lpstr>
      <vt:lpstr>Office Theme</vt:lpstr>
      <vt:lpstr>Encryption vs. Obfuscation </vt:lpstr>
      <vt:lpstr>Two major goals in Cryptography</vt:lpstr>
      <vt:lpstr>Main questions always asked about crypto tasks</vt:lpstr>
      <vt:lpstr>Main Questions</vt:lpstr>
      <vt:lpstr>Our results: [very informal!]</vt:lpstr>
      <vt:lpstr>Plan</vt:lpstr>
      <vt:lpstr>Plan</vt:lpstr>
      <vt:lpstr>Original Goal of Crypto: Symmetric Encryption</vt:lpstr>
      <vt:lpstr>Stronger notion: Public Key Encryption</vt:lpstr>
      <vt:lpstr>Identity-based Encryption [Sha84, BF01]</vt:lpstr>
      <vt:lpstr>Security of Identity Based Encryption</vt:lpstr>
      <vt:lpstr>PowerPoint Presentation</vt:lpstr>
      <vt:lpstr>Attribute Based Encryption [SW05, GPSW06, BSW07] </vt:lpstr>
      <vt:lpstr>PowerPoint Presentation</vt:lpstr>
      <vt:lpstr>Functional Encryption [BSW11, GKP+13]</vt:lpstr>
      <vt:lpstr>PowerPoint Presentation</vt:lpstr>
      <vt:lpstr>What assumptions needed?</vt:lpstr>
      <vt:lpstr>PowerPoint Presentation</vt:lpstr>
      <vt:lpstr>Plan</vt:lpstr>
      <vt:lpstr>Code Obfuscation</vt:lpstr>
      <vt:lpstr>Why Obfuscate?</vt:lpstr>
      <vt:lpstr>Virtual Black-Box Obfuscation  [Hada00, BGIRSVY01] </vt:lpstr>
      <vt:lpstr>Next best thing:  Indistinguishability Obfuscation?</vt:lpstr>
      <vt:lpstr>Indistinguishability Obfuscation (IO)</vt:lpstr>
      <vt:lpstr>PowerPoint Presentation</vt:lpstr>
      <vt:lpstr>PowerPoint Presentation</vt:lpstr>
      <vt:lpstr>How to use Obfuscation to get Functional Enc</vt:lpstr>
      <vt:lpstr>What assumptions can we base IO on?</vt:lpstr>
      <vt:lpstr>PowerPoint Presentation</vt:lpstr>
      <vt:lpstr>PowerPoint Presentation</vt:lpstr>
      <vt:lpstr>PowerPoint Presentation</vt:lpstr>
      <vt:lpstr>Plan</vt:lpstr>
      <vt:lpstr>Our results: [very informal!]</vt:lpstr>
      <vt:lpstr>PowerPoint Presentation</vt:lpstr>
      <vt:lpstr>Black-Box constructions [IR’89, RTV’04]</vt:lpstr>
      <vt:lpstr>Main Result</vt:lpstr>
      <vt:lpstr>How about self-feeding P ?</vt:lpstr>
      <vt:lpstr>Examples of where this trick is used</vt:lpstr>
      <vt:lpstr>PowerPoint Presentation</vt:lpstr>
      <vt:lpstr>New Extended Black-Box Model</vt:lpstr>
      <vt:lpstr>Main Result</vt:lpstr>
      <vt:lpstr>High Level of Proof for Main Theorem</vt:lpstr>
      <vt:lpstr>Ideas behind separating IO from WE</vt:lpstr>
      <vt:lpstr>Witness Encryption</vt:lpstr>
      <vt:lpstr>How to prove         P  IO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on Assumptions behind IO</dc:title>
  <dc:creator>Mohammad Mahmoody</dc:creator>
  <cp:lastModifiedBy>Mohammad Mahmoody</cp:lastModifiedBy>
  <cp:revision>365</cp:revision>
  <dcterms:created xsi:type="dcterms:W3CDTF">2016-05-06T00:44:05Z</dcterms:created>
  <dcterms:modified xsi:type="dcterms:W3CDTF">2017-01-12T12:22:18Z</dcterms:modified>
</cp:coreProperties>
</file>