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7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9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4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5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83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6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5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4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8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7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4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62B3B-C07B-42A2-8228-2CA723F1042E}" type="datetimeFigureOut">
              <a:rPr lang="en-US" smtClean="0"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5D7E43-12A0-4EDE-8F7B-E8E856769B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1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72A-09D4-474D-86A7-C9AFD88D0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Get Hooked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949CB-FC6D-4432-B2D2-01294577D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Kevin Gonzalez</a:t>
            </a:r>
          </a:p>
        </p:txBody>
      </p:sp>
    </p:spTree>
    <p:extLst>
      <p:ext uri="{BB962C8B-B14F-4D97-AF65-F5344CB8AC3E}">
        <p14:creationId xmlns:p14="http://schemas.microsoft.com/office/powerpoint/2010/main" val="250143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5C7B-0BB7-4908-88F4-C482A114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Class based 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0CA0-2BD5-41F9-A117-9EC4EF70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5867"/>
            <a:ext cx="10131425" cy="1789651"/>
          </a:xfrm>
        </p:spPr>
        <p:txBody>
          <a:bodyPr>
            <a:normAutofit/>
          </a:bodyPr>
          <a:lstStyle/>
          <a:p>
            <a:r>
              <a:rPr lang="en-US" sz="3600" dirty="0"/>
              <a:t>Stateful class components</a:t>
            </a:r>
          </a:p>
          <a:p>
            <a:r>
              <a:rPr lang="en-US" sz="3600" dirty="0"/>
              <a:t>Dumb components – no state, like regular functions</a:t>
            </a:r>
          </a:p>
        </p:txBody>
      </p:sp>
    </p:spTree>
    <p:extLst>
      <p:ext uri="{BB962C8B-B14F-4D97-AF65-F5344CB8AC3E}">
        <p14:creationId xmlns:p14="http://schemas.microsoft.com/office/powerpoint/2010/main" val="206703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DB10-73B7-4032-911B-A22896AB1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84" y="1278001"/>
            <a:ext cx="1078141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“Crucially, Hooks work side-by-side with existing code so you can adopt them gradually.” – </a:t>
            </a:r>
            <a:r>
              <a:rPr lang="en-US" sz="5400" b="1" dirty="0" err="1"/>
              <a:t>Reactjs</a:t>
            </a:r>
            <a:r>
              <a:rPr lang="en-US" sz="5400" b="1" dirty="0"/>
              <a:t> team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7794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6F0559-32F5-4074-82BA-4A2B95F48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26" y="376397"/>
            <a:ext cx="6550090" cy="6105206"/>
          </a:xfrm>
        </p:spPr>
      </p:pic>
    </p:spTree>
    <p:extLst>
      <p:ext uri="{BB962C8B-B14F-4D97-AF65-F5344CB8AC3E}">
        <p14:creationId xmlns:p14="http://schemas.microsoft.com/office/powerpoint/2010/main" val="114429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F46C-1879-4B72-97A4-386768E8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397" y="312960"/>
            <a:ext cx="11402735" cy="4471332"/>
          </a:xfrm>
        </p:spPr>
        <p:txBody>
          <a:bodyPr>
            <a:noAutofit/>
          </a:bodyPr>
          <a:lstStyle/>
          <a:p>
            <a:r>
              <a:rPr lang="en-US" sz="4400" b="1" dirty="0"/>
              <a:t>It’s hard to reuse stateful logic between components</a:t>
            </a:r>
          </a:p>
          <a:p>
            <a:pPr lvl="1"/>
            <a:r>
              <a:rPr lang="en-US" sz="3200" dirty="0"/>
              <a:t>Render Props &amp; Higher Order Components – reusable behavior between components</a:t>
            </a:r>
          </a:p>
          <a:p>
            <a:pPr lvl="2"/>
            <a:r>
              <a:rPr lang="en-US" sz="2400" dirty="0"/>
              <a:t>A HOC function takes a component as an argument and returns a component</a:t>
            </a:r>
          </a:p>
          <a:p>
            <a:pPr marL="0" indent="0">
              <a:buNone/>
            </a:pP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6F5F2-E6B0-41BB-91FC-2BE2A004A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1" y="3281568"/>
            <a:ext cx="58578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784C3C-16B4-4A10-8968-2C6B11BC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95" y="41988"/>
            <a:ext cx="5570376" cy="6774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35D6C5-08AD-485E-B876-804ADF0217E2}"/>
              </a:ext>
            </a:extLst>
          </p:cNvPr>
          <p:cNvSpPr txBox="1"/>
          <p:nvPr/>
        </p:nvSpPr>
        <p:spPr>
          <a:xfrm>
            <a:off x="6291744" y="570451"/>
            <a:ext cx="44126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&lt;- Wrapper 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7A4FF-A690-40DB-ADCA-D3F31C116B38}"/>
              </a:ext>
            </a:extLst>
          </p:cNvPr>
          <p:cNvSpPr txBox="1"/>
          <p:nvPr/>
        </p:nvSpPr>
        <p:spPr>
          <a:xfrm>
            <a:off x="6487231" y="2667698"/>
            <a:ext cx="52934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Hooks allow you to reuse stateful logic without changing your component hierarchy.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604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A4C7-A0ED-42B1-A30F-7C87DEB9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783" y="514602"/>
            <a:ext cx="11417416" cy="3649133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Complex components become hard to understand</a:t>
            </a:r>
          </a:p>
          <a:p>
            <a:pPr lvl="1"/>
            <a:r>
              <a:rPr lang="en-US" sz="3600" dirty="0"/>
              <a:t>“components might perform some data fetching in </a:t>
            </a:r>
            <a:r>
              <a:rPr lang="en-US" sz="3600" dirty="0" err="1"/>
              <a:t>componentDidMount</a:t>
            </a:r>
            <a:r>
              <a:rPr lang="en-US" sz="3600" dirty="0"/>
              <a:t> and </a:t>
            </a:r>
            <a:r>
              <a:rPr lang="en-US" sz="3600" dirty="0" err="1"/>
              <a:t>componentDidUpdate</a:t>
            </a:r>
            <a:r>
              <a:rPr lang="en-US" sz="3600" dirty="0"/>
              <a:t>. However, the same </a:t>
            </a:r>
            <a:r>
              <a:rPr lang="en-US" sz="3600" dirty="0" err="1"/>
              <a:t>componentDidMount</a:t>
            </a:r>
            <a:r>
              <a:rPr lang="en-US" sz="3600" dirty="0"/>
              <a:t> method might also contain some unrelated logic that sets up event listeners, with cleanup performed in </a:t>
            </a:r>
            <a:r>
              <a:rPr lang="en-US" sz="3600" dirty="0" err="1"/>
              <a:t>componentWillUnmount</a:t>
            </a:r>
            <a:r>
              <a:rPr lang="en-US" sz="3600" dirty="0"/>
              <a:t>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B426B-96E6-423D-8455-3C0C4B68D4DB}"/>
              </a:ext>
            </a:extLst>
          </p:cNvPr>
          <p:cNvSpPr txBox="1"/>
          <p:nvPr/>
        </p:nvSpPr>
        <p:spPr>
          <a:xfrm>
            <a:off x="1149292" y="4630723"/>
            <a:ext cx="97563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Hooks let you split one component into smaller functions based on what pieces are related (such as setting up a subscription or fetching data)</a:t>
            </a:r>
            <a:r>
              <a:rPr lang="en-US" sz="2800" dirty="0"/>
              <a:t>, rather than forcing a split based on lifecycle methods.</a:t>
            </a:r>
          </a:p>
        </p:txBody>
      </p:sp>
    </p:spTree>
    <p:extLst>
      <p:ext uri="{BB962C8B-B14F-4D97-AF65-F5344CB8AC3E}">
        <p14:creationId xmlns:p14="http://schemas.microsoft.com/office/powerpoint/2010/main" val="1124006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0041-8BCA-4E4A-BB8E-54EE7962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34" y="506213"/>
            <a:ext cx="11100731" cy="3649133"/>
          </a:xfrm>
        </p:spPr>
        <p:txBody>
          <a:bodyPr/>
          <a:lstStyle/>
          <a:p>
            <a:r>
              <a:rPr lang="en-US" sz="4400" b="1" dirty="0"/>
              <a:t>Classes confuse both people and machines</a:t>
            </a:r>
          </a:p>
          <a:p>
            <a:pPr lvl="1"/>
            <a:r>
              <a:rPr lang="en-US" sz="2800" dirty="0"/>
              <a:t>“You have to understand how </a:t>
            </a:r>
            <a:r>
              <a:rPr lang="en-US" sz="2800" i="1" u="sng" dirty="0"/>
              <a:t>this</a:t>
            </a:r>
            <a:r>
              <a:rPr lang="en-US" sz="2800" dirty="0"/>
              <a:t> works in JavaScript, which is very different from how it works in most languages. You have to remember to bind the event handlers.”</a:t>
            </a:r>
          </a:p>
          <a:p>
            <a:pPr lvl="1"/>
            <a:r>
              <a:rPr lang="en-US" sz="2800" b="1" dirty="0"/>
              <a:t>“….</a:t>
            </a:r>
            <a:r>
              <a:rPr lang="en-US" sz="2800" dirty="0"/>
              <a:t> we found that class components can encourage unintentional patterns that make these optimizations fall back to a slower path”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6E765-1D9C-4FEE-96CA-65802D60E94B}"/>
              </a:ext>
            </a:extLst>
          </p:cNvPr>
          <p:cNvSpPr txBox="1"/>
          <p:nvPr/>
        </p:nvSpPr>
        <p:spPr>
          <a:xfrm>
            <a:off x="1570488" y="4420998"/>
            <a:ext cx="928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Hooks let you use more of </a:t>
            </a:r>
            <a:r>
              <a:rPr lang="en-US" sz="3600" b="1" dirty="0" err="1"/>
              <a:t>React’s</a:t>
            </a:r>
            <a:r>
              <a:rPr lang="en-US" sz="3600" b="1" dirty="0"/>
              <a:t> features without classes.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336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0B00-297B-4637-8765-3A054933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React hooks: Rules..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101E1-8644-47E7-9396-676C88CFC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34677"/>
            <a:ext cx="10131425" cy="2108433"/>
          </a:xfrm>
        </p:spPr>
        <p:txBody>
          <a:bodyPr>
            <a:normAutofit/>
          </a:bodyPr>
          <a:lstStyle/>
          <a:p>
            <a:r>
              <a:rPr lang="en-US" sz="3600" dirty="0"/>
              <a:t>No loops</a:t>
            </a:r>
          </a:p>
          <a:p>
            <a:r>
              <a:rPr lang="en-US" sz="3600" dirty="0"/>
              <a:t>No conditions</a:t>
            </a:r>
          </a:p>
          <a:p>
            <a:r>
              <a:rPr lang="en-US" sz="3600" dirty="0"/>
              <a:t>Custom hooks should start with “use”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BE2B0-B901-4CA0-95CC-9E57E8C7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162362"/>
            <a:ext cx="5038725" cy="1895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2F94D-21FD-4470-BF95-DF2BAAC6C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945" y="3843110"/>
            <a:ext cx="5154193" cy="240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9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60F9-26CF-4142-86DD-EA18A873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832" y="2530679"/>
            <a:ext cx="5410199" cy="1456267"/>
          </a:xfrm>
        </p:spPr>
        <p:txBody>
          <a:bodyPr>
            <a:normAutofit/>
          </a:bodyPr>
          <a:lstStyle/>
          <a:p>
            <a:r>
              <a:rPr lang="en-US" sz="7200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63378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08F2C-4CF6-4D30-9A20-771FC5426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86" y="304594"/>
            <a:ext cx="10989578" cy="6248811"/>
          </a:xfrm>
        </p:spPr>
      </p:pic>
    </p:spTree>
    <p:extLst>
      <p:ext uri="{BB962C8B-B14F-4D97-AF65-F5344CB8AC3E}">
        <p14:creationId xmlns:p14="http://schemas.microsoft.com/office/powerpoint/2010/main" val="360513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C92A5-70A6-41D6-BC19-AF0ACC3B5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919" y="367147"/>
            <a:ext cx="9528161" cy="6123705"/>
          </a:xfrm>
        </p:spPr>
      </p:pic>
    </p:spTree>
    <p:extLst>
      <p:ext uri="{BB962C8B-B14F-4D97-AF65-F5344CB8AC3E}">
        <p14:creationId xmlns:p14="http://schemas.microsoft.com/office/powerpoint/2010/main" val="400208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855E-1054-4BB0-8031-76DB7923F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So… what are hooks?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1CF11-A34D-4DDC-BD85-78D093E39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89" y="2296409"/>
            <a:ext cx="10131425" cy="2846043"/>
          </a:xfrm>
        </p:spPr>
        <p:txBody>
          <a:bodyPr>
            <a:noAutofit/>
          </a:bodyPr>
          <a:lstStyle/>
          <a:p>
            <a:r>
              <a:rPr lang="en-US" sz="4400" dirty="0"/>
              <a:t>New React API</a:t>
            </a:r>
          </a:p>
          <a:p>
            <a:r>
              <a:rPr lang="en-US" sz="4400" dirty="0"/>
              <a:t>Aimed at reusability</a:t>
            </a:r>
          </a:p>
          <a:p>
            <a:r>
              <a:rPr lang="en-US" sz="4400" dirty="0"/>
              <a:t>Less boilerplate</a:t>
            </a:r>
          </a:p>
          <a:p>
            <a:r>
              <a:rPr lang="en-US" sz="4400" dirty="0"/>
              <a:t>Clean code</a:t>
            </a:r>
          </a:p>
        </p:txBody>
      </p:sp>
    </p:spTree>
    <p:extLst>
      <p:ext uri="{BB962C8B-B14F-4D97-AF65-F5344CB8AC3E}">
        <p14:creationId xmlns:p14="http://schemas.microsoft.com/office/powerpoint/2010/main" val="3188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48BF16-A60E-4063-9514-8E4E906BC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165" y="0"/>
            <a:ext cx="5069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8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379D3-5B55-40FA-8DC2-552DD6845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449120"/>
            <a:ext cx="72580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8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1644-2955-4EA3-89AE-701D4D3E0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038" y="1171663"/>
            <a:ext cx="11167843" cy="4323127"/>
          </a:xfrm>
        </p:spPr>
        <p:txBody>
          <a:bodyPr>
            <a:noAutofit/>
          </a:bodyPr>
          <a:lstStyle/>
          <a:p>
            <a:r>
              <a:rPr lang="en-US" sz="6000" dirty="0"/>
              <a:t>Where are the lifecycle methods in hooks?</a:t>
            </a:r>
          </a:p>
        </p:txBody>
      </p:sp>
    </p:spTree>
    <p:extLst>
      <p:ext uri="{BB962C8B-B14F-4D97-AF65-F5344CB8AC3E}">
        <p14:creationId xmlns:p14="http://schemas.microsoft.com/office/powerpoint/2010/main" val="144995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F5FD3A-FB66-43CC-8AC9-C034AC1B1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18" y="442692"/>
            <a:ext cx="8584164" cy="5972615"/>
          </a:xfrm>
        </p:spPr>
      </p:pic>
    </p:spTree>
    <p:extLst>
      <p:ext uri="{BB962C8B-B14F-4D97-AF65-F5344CB8AC3E}">
        <p14:creationId xmlns:p14="http://schemas.microsoft.com/office/powerpoint/2010/main" val="150516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B803-54DB-4AF0-AA1B-0B81B9CE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406" y="2639736"/>
            <a:ext cx="10293291" cy="1456267"/>
          </a:xfrm>
        </p:spPr>
        <p:txBody>
          <a:bodyPr>
            <a:noAutofit/>
          </a:bodyPr>
          <a:lstStyle/>
          <a:p>
            <a:r>
              <a:rPr lang="en-US" sz="5400" dirty="0"/>
              <a:t>React hooks === functions???</a:t>
            </a:r>
          </a:p>
        </p:txBody>
      </p:sp>
    </p:spTree>
    <p:extLst>
      <p:ext uri="{BB962C8B-B14F-4D97-AF65-F5344CB8AC3E}">
        <p14:creationId xmlns:p14="http://schemas.microsoft.com/office/powerpoint/2010/main" val="2610276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295</TotalTime>
  <Words>283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Get Hooked</vt:lpstr>
      <vt:lpstr>PowerPoint Presentation</vt:lpstr>
      <vt:lpstr>PowerPoint Presentation</vt:lpstr>
      <vt:lpstr>So… what are hooks?</vt:lpstr>
      <vt:lpstr>PowerPoint Presentation</vt:lpstr>
      <vt:lpstr>PowerPoint Presentation</vt:lpstr>
      <vt:lpstr>Where are the lifecycle methods in hooks?</vt:lpstr>
      <vt:lpstr>PowerPoint Presentation</vt:lpstr>
      <vt:lpstr>React hooks === functions???</vt:lpstr>
      <vt:lpstr>Class based components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 hooks: Rules.. 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Hooked</dc:title>
  <dc:creator>Kevin Gonzalez</dc:creator>
  <cp:lastModifiedBy>Kevin Gonzalez</cp:lastModifiedBy>
  <cp:revision>19</cp:revision>
  <dcterms:created xsi:type="dcterms:W3CDTF">2019-07-21T16:35:48Z</dcterms:created>
  <dcterms:modified xsi:type="dcterms:W3CDTF">2019-07-22T15:37:33Z</dcterms:modified>
</cp:coreProperties>
</file>