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69" r:id="rId12"/>
    <p:sldId id="270" r:id="rId13"/>
    <p:sldId id="263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BC9FF5-464E-40A5-9FF0-3130DBB250B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ssion-2" id="{890BE1A9-7C89-4FE5-B24F-C4E05C0C648D}">
          <p14:sldIdLst>
            <p14:sldId id="264"/>
            <p14:sldId id="266"/>
            <p14:sldId id="268"/>
            <p14:sldId id="269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0488-E7BA-4B22-B6AB-CF58BCE8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429E5-B607-4399-AAAC-FDDD03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A1BB-7FA2-4A70-A191-95BF279ECA01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EC9CD-D3F6-46E0-A4D0-AD9A47A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1FB56-AA70-45FC-8107-A1BF0EB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55DC-D9F6-412D-8C54-CD2B5182F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9CA5-AF5F-423B-A386-467F97C8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3ACA-0967-4A0B-8D98-E296BF490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30542-53D9-4D43-80CB-DAF6CE973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CEDA-4B7F-4364-8132-FA3F1180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4533-D62B-4BFB-B34C-259F40057E6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F820D-BDB8-4E9E-9230-6313A5B1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AD0C-1628-4CD1-AC8F-DE6B227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499B-9AF9-43B5-9D2A-58084B35F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8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B224-07CB-4205-B881-389D5886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4E5E-490F-4D5E-92ED-16E1C232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C4B7-AB8C-472D-8ACC-DE99CD0C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4533-D62B-4BFB-B34C-259F40057E6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D9CF-0842-4C08-9C39-53136DCD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A47F-B29B-4712-9562-5C2E074F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499B-9AF9-43B5-9D2A-58084B35F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1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D7F0-3EDF-4983-991C-BDCE435A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F16D4-C4D0-49CA-94A4-2032F5E0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887C-CF38-4EF7-BEFA-BBF6A5B92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A1BB-7FA2-4A70-A191-95BF279ECA01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08B4-CE6E-478B-9E7F-3CFB8773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7D1A-5CF8-4C68-86B7-45859619A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55DC-D9F6-412D-8C54-CD2B5182FA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87132588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069497C5-710B-4ECE-8AC6-7D90E0818CBA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1399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295A0C-7453-4DDB-8251-881A4A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Terraform Basics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59CC9-B46C-416F-8144-AB18F2B679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0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13EC-4678-47A5-BEDC-E03E20E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of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3813-F84B-469A-B8C3-443E1A4A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Terraform Data Types</a:t>
            </a:r>
          </a:p>
          <a:p>
            <a:endParaRPr lang="en-GB" dirty="0"/>
          </a:p>
          <a:p>
            <a:r>
              <a:rPr lang="en-GB" dirty="0"/>
              <a:t>Terraform Basic provision </a:t>
            </a:r>
          </a:p>
          <a:p>
            <a:endParaRPr lang="en-GB" dirty="0"/>
          </a:p>
          <a:p>
            <a:r>
              <a:rPr lang="en-GB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262333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13EC-4678-47A5-BEDC-E03E20E7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GB" dirty="0"/>
              <a:t>Different Methods of declaring variables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3813-F84B-469A-B8C3-443E1A4A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Environment variables </a:t>
            </a:r>
          </a:p>
          <a:p>
            <a:endParaRPr lang="en-GB" dirty="0"/>
          </a:p>
          <a:p>
            <a:r>
              <a:rPr lang="en-GB" dirty="0"/>
              <a:t>Variable files(variables.tf)</a:t>
            </a:r>
          </a:p>
          <a:p>
            <a:endParaRPr lang="en-GB" dirty="0"/>
          </a:p>
          <a:p>
            <a:r>
              <a:rPr lang="en-GB" dirty="0" err="1"/>
              <a:t>Tfvars</a:t>
            </a:r>
            <a:r>
              <a:rPr lang="en-GB" dirty="0"/>
              <a:t> file (</a:t>
            </a:r>
            <a:r>
              <a:rPr lang="en-GB" dirty="0" err="1"/>
              <a:t>variables.tfvars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Inline variables</a:t>
            </a:r>
          </a:p>
          <a:p>
            <a:endParaRPr lang="en-GB" dirty="0"/>
          </a:p>
          <a:p>
            <a:r>
              <a:rPr lang="en-GB" dirty="0"/>
              <a:t>Environment variables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D5DC-DFD3-4C7F-9EA3-6AE5FCF8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584E-8BEC-42EC-8045-80876357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463664-35A0-4425-87ED-1BE70F9B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Reference:	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6F918-E89D-4198-B538-E72342BF96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F4CAF7-E973-4095-ABD5-DB29EE8E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is Terraform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648A7-EB04-44B8-95B6-B7488E319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1256CC-DAE7-48E7-8E49-7D654664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u="sng"/>
              <a:t>Installing Terraform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1E218-6897-487B-A64A-AD132BD92A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D9C7BC-204B-419E-BC54-97E3074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GIT Basics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DBBD3-7BA2-4480-A485-3E86647C32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C52796-3C92-4A87-91FA-6871B2A3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Terraform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3A76A-D0A0-4D02-9E5A-83A2D20A8A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01D8A4-D935-4DD7-8641-93F1E167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Azure CLI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7F4E1-04EA-4727-9089-806634056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D3F749-CCDF-4FAE-BD64-54054F23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Terraform Workflow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DB55C-9FB8-4994-A249-DDAEA93913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0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DAA2-88D7-4152-8062-AB9E4A0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034" y="2854937"/>
            <a:ext cx="10515600" cy="1325563"/>
          </a:xfrm>
        </p:spPr>
        <p:txBody>
          <a:bodyPr/>
          <a:lstStyle/>
          <a:p>
            <a:r>
              <a:rPr lang="en-GB" dirty="0"/>
              <a:t>		Session -2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7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EEF8A-8D9D-480A-8CFE-DBCB4EDD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7CEA34-A32B-4E90-8CF8-3B061C843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Review of Session 1</a:t>
            </a:r>
          </a:p>
          <a:p>
            <a:r>
              <a:rPr lang="en-GB" dirty="0"/>
              <a:t>Terraform Variables </a:t>
            </a:r>
          </a:p>
          <a:p>
            <a:pPr lvl="1"/>
            <a:r>
              <a:rPr lang="en-GB" dirty="0"/>
              <a:t>Different Methods of declaring variables</a:t>
            </a:r>
          </a:p>
          <a:p>
            <a:pPr lvl="2"/>
            <a:r>
              <a:rPr lang="en-GB" dirty="0"/>
              <a:t>Var files</a:t>
            </a:r>
          </a:p>
          <a:p>
            <a:pPr lvl="2"/>
            <a:r>
              <a:rPr lang="en-GB" dirty="0" err="1"/>
              <a:t>Tfvars</a:t>
            </a:r>
            <a:endParaRPr lang="en-GB" dirty="0"/>
          </a:p>
          <a:p>
            <a:pPr lvl="2"/>
            <a:r>
              <a:rPr lang="en-GB" dirty="0"/>
              <a:t>Command line passing </a:t>
            </a:r>
          </a:p>
          <a:p>
            <a:r>
              <a:rPr lang="en-GB" dirty="0"/>
              <a:t>Terraform Modules</a:t>
            </a:r>
          </a:p>
          <a:p>
            <a:pPr lvl="1"/>
            <a:r>
              <a:rPr lang="en-GB" dirty="0"/>
              <a:t>Use of Modules </a:t>
            </a:r>
          </a:p>
          <a:p>
            <a:pPr lvl="1"/>
            <a:r>
              <a:rPr lang="en-GB" dirty="0"/>
              <a:t>Example of the Modules</a:t>
            </a:r>
          </a:p>
          <a:p>
            <a:pPr lvl="1"/>
            <a:r>
              <a:rPr lang="en-GB" dirty="0"/>
              <a:t>Different type of modules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045B8-50C8-4099-BD13-72A84C896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Stacks &amp; Modules</a:t>
            </a:r>
          </a:p>
          <a:p>
            <a:pPr lvl="1"/>
            <a:r>
              <a:rPr lang="en-GB" dirty="0"/>
              <a:t>What is Stacks and Modules</a:t>
            </a:r>
          </a:p>
          <a:p>
            <a:pPr lvl="1"/>
            <a:r>
              <a:rPr lang="en-GB" dirty="0"/>
              <a:t>Maersk implementation of Stacks &amp; Modules </a:t>
            </a:r>
          </a:p>
          <a:p>
            <a:pPr lvl="1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51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115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Terraform Basics </vt:lpstr>
      <vt:lpstr>What is Terraform</vt:lpstr>
      <vt:lpstr>Installing Terraform</vt:lpstr>
      <vt:lpstr>GIT Basics</vt:lpstr>
      <vt:lpstr>Terraform Data Types</vt:lpstr>
      <vt:lpstr>Azure CLI Installation</vt:lpstr>
      <vt:lpstr>Terraform Workflow  </vt:lpstr>
      <vt:lpstr>  Session -2  </vt:lpstr>
      <vt:lpstr>Topics </vt:lpstr>
      <vt:lpstr>Review of Session 1</vt:lpstr>
      <vt:lpstr>Different Methods of declaring variables </vt:lpstr>
      <vt:lpstr>PowerPoint Presentation</vt:lpstr>
      <vt:lpstr>Further Reference: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Basics </dc:title>
  <dc:creator>K Gopi</dc:creator>
  <cp:lastModifiedBy>K Gopi</cp:lastModifiedBy>
  <cp:revision>23</cp:revision>
  <dcterms:created xsi:type="dcterms:W3CDTF">2021-04-07T13:16:12Z</dcterms:created>
  <dcterms:modified xsi:type="dcterms:W3CDTF">2021-05-03T11:54:41Z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ba39d-4745-4e9d-97db-0c1927b54242_Enabled">
    <vt:lpwstr>true</vt:lpwstr>
  </property>
  <property fmtid="{D5CDD505-2E9C-101B-9397-08002B2CF9AE}" pid="3" name="MSIP_Label_71bba39d-4745-4e9d-97db-0c1927b54242_SetDate">
    <vt:lpwstr>2021-05-03T11:54:41Z</vt:lpwstr>
  </property>
  <property fmtid="{D5CDD505-2E9C-101B-9397-08002B2CF9AE}" pid="4" name="MSIP_Label_71bba39d-4745-4e9d-97db-0c1927b54242_Method">
    <vt:lpwstr>Privileged</vt:lpwstr>
  </property>
  <property fmtid="{D5CDD505-2E9C-101B-9397-08002B2CF9AE}" pid="5" name="MSIP_Label_71bba39d-4745-4e9d-97db-0c1927b54242_Name">
    <vt:lpwstr>Internal</vt:lpwstr>
  </property>
  <property fmtid="{D5CDD505-2E9C-101B-9397-08002B2CF9AE}" pid="6" name="MSIP_Label_71bba39d-4745-4e9d-97db-0c1927b54242_SiteId">
    <vt:lpwstr>05d75c05-fa1a-42e7-9cf1-eb416c396f2d</vt:lpwstr>
  </property>
  <property fmtid="{D5CDD505-2E9C-101B-9397-08002B2CF9AE}" pid="7" name="MSIP_Label_71bba39d-4745-4e9d-97db-0c1927b54242_ActionId">
    <vt:lpwstr>96866123-3d60-4b30-829e-aa2b9ee4bdbf</vt:lpwstr>
  </property>
  <property fmtid="{D5CDD505-2E9C-101B-9397-08002B2CF9AE}" pid="8" name="MSIP_Label_71bba39d-4745-4e9d-97db-0c1927b54242_ContentBits">
    <vt:lpwstr>2</vt:lpwstr>
  </property>
</Properties>
</file>