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64"/>
  </p:normalViewPr>
  <p:slideViewPr>
    <p:cSldViewPr snapToGrid="0" snapToObjects="1">
      <p:cViewPr varScale="1">
        <p:scale>
          <a:sx n="72" d="100"/>
          <a:sy n="72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3E17-DD7B-BE45-B56C-39B25785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F68D-8E44-1141-A704-B8F044F7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FD8D-2012-164E-84A4-F3166476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2B94-6356-884F-B34F-9A4043A0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70EB-BDF6-B64E-89B3-8BF6F6D6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1B-DAA7-0349-B53A-5C75F61C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B925F-1B21-A340-9A61-6513D647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B90D-5BF9-904A-862C-0D290DCD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7B56-4867-3A46-AAB3-AC85D88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4DF-C424-CB4D-B483-2DDB5D68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7ABC3-14C9-514A-AC45-6DBF3E9B2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8888-4DFC-084B-93A0-5179F191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3F4A-860D-BF42-B813-D7DD5696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F68F-25C8-554F-8E73-4E6CEBE9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CB98-4A28-C64D-8FFB-3CA0F6B0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099B-D4B7-584F-93E0-7E89E653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56A0-6672-1F45-9164-8EFFD23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F62B-31A1-D547-B72E-0DD1A2C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C54E-E7E9-2A4C-AE95-80709028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8176-D44D-324F-9BDF-C0D8BDBE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5DB6-1999-2F4B-AFA3-2F6DA0E2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B621-F095-CF49-A8CD-92577A7E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0B00-068A-2542-8A5F-E5374925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5318-A39A-AE43-9E8D-5105C1C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F177-02F6-B94D-B847-3218DFB7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52D1-C331-3640-9069-64F00BEF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72B4-A9FC-B848-9A9E-4E09E0A5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35FD-FB77-D844-BCB9-EC1EF3C6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FD47-8892-C04E-BDCA-BF4455CA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75C3-B69B-C940-9042-6423082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2286-20B5-6C42-8FE9-FDDFD49E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D60B-0229-2943-BB8B-14EDF344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0991-A8AD-0345-B0FD-09E130B4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5173-9FC5-9144-B6E9-18A67FA8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1970B-170E-3A43-8A73-3E66DDD2B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FE65F-F8D2-4D43-803F-0CCE4D01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B4D56-C280-084D-8800-3059E624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0B375-F91C-3047-820E-94C6386D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49CE1-672E-344B-BEF6-E646B3BE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FBC-887E-EA4C-8BD7-37679676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EFA1-9021-7C45-9724-47C9FB29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2A9D-1104-AB42-9344-F20B949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8E0A-042C-E64A-9055-189BF2D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5DAA-388A-4242-BFBD-F2DC139C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57DE-ABD1-E948-870D-29AFFBD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2514-F98C-2D47-806E-846769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3B8-A504-AC4F-9DC2-738B6C2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A297-8C10-C44D-A554-2EB1A84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302C-2AFE-234A-840D-DE150DAA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93BB-AA5F-A94C-885D-84F51CE4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BBF5-3BB9-9344-80AF-B0DB119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9EBF-DBCB-6141-A182-0130A5C1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90D-C5E5-7C4B-A6B5-7E321A8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671BB-FCC8-C54B-BFC5-24FBE4614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3C50-954B-444C-963B-DE028A31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C94B-2478-AB49-B225-B776483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6548-640C-3C47-8C98-673CB15B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D1F8-59FC-CA46-9EA6-F80E1570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C086-D61D-AA4A-AA7B-A1D2AE87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9C1F-8EF1-4D44-9D55-0C16896E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A241-5AD9-4041-8900-624ABD500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8781-4C47-D54D-BBB2-354E0F23C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5613-DEF0-3241-B4DC-3F3F570A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9CD0-DC41-374F-9AE1-96EF8105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UMSL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5CA4-C090-9B49-85BC-2D0E8EF8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</a:t>
            </a:r>
            <a:r>
              <a:rPr lang="en-US" u="sng" dirty="0"/>
              <a:t>chitecture :</a:t>
            </a:r>
          </a:p>
          <a:p>
            <a:r>
              <a:rPr lang="en-US" dirty="0"/>
              <a:t>UMSL ( unified Middleware Service Layer ) uses containers </a:t>
            </a:r>
          </a:p>
          <a:p>
            <a:pPr lvl="1"/>
            <a:r>
              <a:rPr lang="en-US" dirty="0"/>
              <a:t>App  - Java based Application hosted  in the container </a:t>
            </a:r>
          </a:p>
          <a:p>
            <a:pPr lvl="1"/>
            <a:r>
              <a:rPr lang="en-US" dirty="0"/>
              <a:t>Prometheus – Monitoring the Container </a:t>
            </a:r>
          </a:p>
          <a:p>
            <a:pPr lvl="1"/>
            <a:r>
              <a:rPr lang="en-US" dirty="0"/>
              <a:t>Sonar – Code Quality check Container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6039-152D-BF4F-9A4E-CDD60150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Deployed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D36-EAEA-8145-AA2E-15DAACBC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941"/>
            <a:ext cx="3932237" cy="4076047"/>
          </a:xfrm>
        </p:spPr>
        <p:txBody>
          <a:bodyPr>
            <a:normAutofit/>
          </a:bodyPr>
          <a:lstStyle/>
          <a:p>
            <a:r>
              <a:rPr lang="en-US" sz="2400" dirty="0"/>
              <a:t>Cloud Provider : Azure </a:t>
            </a:r>
          </a:p>
          <a:p>
            <a:r>
              <a:rPr lang="en-US" sz="2400" dirty="0"/>
              <a:t>Resources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Registry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Load Balancer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E44F3-658D-A940-967D-DD805B9A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59" y="457200"/>
            <a:ext cx="3771899" cy="48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13C0A-1C3E-D343-A200-429E8872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Considerations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2479D-DF56-F240-B3BE-0D7E8BF8A4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Design Considerations </a:t>
            </a:r>
          </a:p>
          <a:p>
            <a:r>
              <a:rPr lang="en-US" dirty="0"/>
              <a:t>As Solution uses the Containers , we chosen Azure Container Instances to deploy the images </a:t>
            </a:r>
          </a:p>
          <a:p>
            <a:r>
              <a:rPr lang="en-US" dirty="0"/>
              <a:t>Application Load Balancer is used to expose the service to the public </a:t>
            </a:r>
          </a:p>
          <a:p>
            <a:r>
              <a:rPr lang="en-US" dirty="0"/>
              <a:t>  Jenkins is deployed for CI/CD for the deployment and release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3229-217F-2841-8316-8A61725213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Security Considerations </a:t>
            </a:r>
          </a:p>
          <a:p>
            <a:pPr lvl="1"/>
            <a:r>
              <a:rPr lang="en-US" dirty="0"/>
              <a:t>Application Load Balancer is deployed so only required ports is exposed to internet and securing the containers 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124110-D87A-B94B-99A1-34D61A2F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92327-AC9E-C44B-9BB5-CD5D19F0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– Used to deploy the Azure Infrastructure </a:t>
            </a:r>
          </a:p>
          <a:p>
            <a:r>
              <a:rPr lang="en-US" dirty="0"/>
              <a:t>Jenkins – Used to deploy the Infrastructure / Docker files into Container Instances </a:t>
            </a:r>
          </a:p>
          <a:p>
            <a:r>
              <a:rPr lang="en-US" dirty="0"/>
              <a:t>Sonar Cube – Used for Code Quality checking </a:t>
            </a:r>
          </a:p>
          <a:p>
            <a:r>
              <a:rPr lang="en-US" dirty="0"/>
              <a:t>GitHub – Source code Management </a:t>
            </a:r>
          </a:p>
        </p:txBody>
      </p:sp>
    </p:spTree>
    <p:extLst>
      <p:ext uri="{BB962C8B-B14F-4D97-AF65-F5344CB8AC3E}">
        <p14:creationId xmlns:p14="http://schemas.microsoft.com/office/powerpoint/2010/main" val="41765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UMSL Case Study</vt:lpstr>
      <vt:lpstr>Solutions Deployed  </vt:lpstr>
      <vt:lpstr>Architecture Considerations 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Gopi</dc:creator>
  <cp:lastModifiedBy>K Gopi</cp:lastModifiedBy>
  <cp:revision>6</cp:revision>
  <dcterms:created xsi:type="dcterms:W3CDTF">2019-08-04T05:44:32Z</dcterms:created>
  <dcterms:modified xsi:type="dcterms:W3CDTF">2019-08-04T06:49:25Z</dcterms:modified>
</cp:coreProperties>
</file>