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3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947F-6080-9644-834F-89286BD81186}" type="datetimeFigureOut">
              <a:rPr lang="en-US" smtClean="0"/>
              <a:t>27/04/2012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FD0E-9064-1C4C-B756-1DE61C395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Imputing gene gains and losses from </a:t>
            </a:r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Goldman Group and </a:t>
            </a:r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(does it match?)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49207"/>
          <a:stretch/>
        </p:blipFill>
        <p:spPr>
          <a:xfrm>
            <a:off x="934318" y="1394958"/>
            <a:ext cx="7378700" cy="53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Reconciled gene-species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60" b="-2916"/>
          <a:stretch/>
        </p:blipFill>
        <p:spPr>
          <a:xfrm>
            <a:off x="895149" y="1417638"/>
            <a:ext cx="6498590" cy="4620008"/>
          </a:xfrm>
        </p:spPr>
      </p:pic>
    </p:spTree>
    <p:extLst>
      <p:ext uri="{BB962C8B-B14F-4D97-AF65-F5344CB8AC3E}">
        <p14:creationId xmlns:p14="http://schemas.microsoft.com/office/powerpoint/2010/main" val="265225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 example again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36" y="1417638"/>
            <a:ext cx="737870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more complicated…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8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66396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3830793" y="3821766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24625" y="21383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32450" y="237911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01119" y="472018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97119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54512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4488492" y="2540321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58965" y="21383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{0,1}</a:t>
            </a:r>
            <a:endParaRPr lang="en-US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332450" y="237911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201119" y="472018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3575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5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849248" y="2823827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731994" y="2880416"/>
            <a:ext cx="3180182" cy="29484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50611" y="5210139"/>
            <a:ext cx="3180182" cy="29484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650611" y="4858814"/>
            <a:ext cx="1297802" cy="35143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1994" y="2528979"/>
            <a:ext cx="1297802" cy="351437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44986" y="19772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44986" y="265611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324625" y="21383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13655" y="431829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13655" y="499718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93294" y="447941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530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46398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3" y="4066396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849313" y="3969186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994" y="2154751"/>
            <a:ext cx="3180182" cy="72566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993" y="4479613"/>
            <a:ext cx="3098800" cy="73689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43937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 over the duplication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2" y="1417638"/>
            <a:ext cx="7378700" cy="1051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3" y="4429276"/>
            <a:ext cx="30988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993" y="1751399"/>
            <a:ext cx="6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994" y="4059944"/>
            <a:ext cx="73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Right:</a:t>
            </a:r>
          </a:p>
        </p:txBody>
      </p:sp>
      <p:sp>
        <p:nvSpPr>
          <p:cNvPr id="7" name="Oval 6"/>
          <p:cNvSpPr/>
          <p:nvPr/>
        </p:nvSpPr>
        <p:spPr>
          <a:xfrm>
            <a:off x="5168871" y="5477439"/>
            <a:ext cx="274156" cy="260715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994" y="2154751"/>
            <a:ext cx="3180182" cy="72566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993" y="4479613"/>
            <a:ext cx="3098800" cy="73689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24625" y="305705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3294" y="542080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0712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114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Imputing gene gains and losses from Ensembl Compara trees</vt:lpstr>
      <vt:lpstr>Reconciled gene-species trees</vt:lpstr>
      <vt:lpstr>The website example again</vt:lpstr>
      <vt:lpstr>Make it more complicated…</vt:lpstr>
      <vt:lpstr>Iterate over the duplication nodes</vt:lpstr>
      <vt:lpstr>Iterate over the duplication nodes</vt:lpstr>
      <vt:lpstr>Iterate over the duplication nodes</vt:lpstr>
      <vt:lpstr>Iterate over the duplication nodes</vt:lpstr>
      <vt:lpstr>Iterate over the duplication nodes</vt:lpstr>
      <vt:lpstr>The Answer (does it match?)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Imputing gene gains and losses from Ensembl Compara trees</dc:title>
  <dc:creator>Kevin Gori</dc:creator>
  <cp:lastModifiedBy>Kevin Gori</cp:lastModifiedBy>
  <cp:revision>14</cp:revision>
  <dcterms:created xsi:type="dcterms:W3CDTF">2012-04-26T23:35:36Z</dcterms:created>
  <dcterms:modified xsi:type="dcterms:W3CDTF">2012-04-27T12:38:34Z</dcterms:modified>
</cp:coreProperties>
</file>