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05"/>
            <a:ext cx="7772400" cy="2330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Imputing gene gains and losses from </a:t>
            </a:r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trees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Kevin Gori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Goldman Group and </a:t>
            </a:r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(does it match?)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49207"/>
          <a:stretch/>
        </p:blipFill>
        <p:spPr>
          <a:xfrm>
            <a:off x="934318" y="1394958"/>
            <a:ext cx="7378700" cy="53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7734"/>
            <a:ext cx="8229600" cy="5468430"/>
          </a:xfrm>
        </p:spPr>
        <p:txBody>
          <a:bodyPr/>
          <a:lstStyle/>
          <a:p>
            <a:r>
              <a:rPr lang="en-US" dirty="0" smtClean="0"/>
              <a:t>Thanks to: </a:t>
            </a:r>
          </a:p>
          <a:p>
            <a:pPr lvl="1"/>
            <a:r>
              <a:rPr lang="en-US" dirty="0" smtClean="0"/>
              <a:t>Goldman Group</a:t>
            </a:r>
          </a:p>
          <a:p>
            <a:pPr lvl="1"/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implemented in Python using ETE2</a:t>
            </a:r>
          </a:p>
          <a:p>
            <a:pPr lvl="1"/>
            <a:r>
              <a:rPr lang="en-US" dirty="0" err="1"/>
              <a:t>git@github.com:kgori</a:t>
            </a:r>
            <a:r>
              <a:rPr lang="en-US" dirty="0"/>
              <a:t>/</a:t>
            </a:r>
            <a:r>
              <a:rPr lang="en-US" dirty="0" err="1"/>
              <a:t>ensembl_project.git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Ensembl</a:t>
            </a:r>
            <a:r>
              <a:rPr lang="en-US" dirty="0" smtClean="0"/>
              <a:t> has reconciled gene-species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60" b="-2916"/>
          <a:stretch/>
        </p:blipFill>
        <p:spPr>
          <a:xfrm>
            <a:off x="895149" y="1417638"/>
            <a:ext cx="5630037" cy="4002533"/>
          </a:xfrm>
        </p:spPr>
      </p:pic>
      <p:sp>
        <p:nvSpPr>
          <p:cNvPr id="3" name="TextBox 2"/>
          <p:cNvSpPr txBox="1"/>
          <p:nvPr/>
        </p:nvSpPr>
        <p:spPr>
          <a:xfrm>
            <a:off x="895149" y="5597865"/>
            <a:ext cx="5234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we use these to estimate gene gains and losses over the species tree?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22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 example again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36" y="1417638"/>
            <a:ext cx="737870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more complicated…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8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66396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3830793" y="3821766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24625" y="21383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32450" y="237911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01119" y="472018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9711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54512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4488492" y="2540321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8965" y="21383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{0,1}</a:t>
            </a:r>
            <a:endParaRPr lang="en-US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332450" y="237911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201119" y="472018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96303" y="2139293"/>
            <a:ext cx="35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357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5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849248" y="2823827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731994" y="2880416"/>
            <a:ext cx="3180182" cy="29484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50611" y="5210139"/>
            <a:ext cx="3180182" cy="29484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650611" y="4858814"/>
            <a:ext cx="1297802" cy="35143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1994" y="2528979"/>
            <a:ext cx="1297802" cy="35143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24625" y="21383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06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8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66396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849313" y="3969186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994" y="2154751"/>
            <a:ext cx="3180182" cy="72566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993" y="4479613"/>
            <a:ext cx="3098800" cy="73689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3937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51399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4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168871" y="5477439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994" y="2154751"/>
            <a:ext cx="3180182" cy="72566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993" y="4479613"/>
            <a:ext cx="3098800" cy="73689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07124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152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Imputing gene gains and losses from Ensembl Compara trees  Kevin Gori</vt:lpstr>
      <vt:lpstr>Ensembl has reconciled gene-species trees</vt:lpstr>
      <vt:lpstr>The website example again</vt:lpstr>
      <vt:lpstr>Make it more complicated…</vt:lpstr>
      <vt:lpstr>Iterate over the duplication nodes</vt:lpstr>
      <vt:lpstr>Iterate over the duplication nodes</vt:lpstr>
      <vt:lpstr>Iterate over the duplication nodes</vt:lpstr>
      <vt:lpstr>Iterate over the duplication nodes</vt:lpstr>
      <vt:lpstr>Iterate over the duplication nodes</vt:lpstr>
      <vt:lpstr>The Answer (does it match?)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Imputing gene gains and losses from Ensembl Compara trees</dc:title>
  <dc:creator>Kevin Gori</dc:creator>
  <cp:lastModifiedBy>Kevin Gori</cp:lastModifiedBy>
  <cp:revision>18</cp:revision>
  <dcterms:created xsi:type="dcterms:W3CDTF">2012-04-26T23:35:36Z</dcterms:created>
  <dcterms:modified xsi:type="dcterms:W3CDTF">2012-04-27T18:25:29Z</dcterms:modified>
</cp:coreProperties>
</file>