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1"/>
    <p:restoredTop sz="94690"/>
  </p:normalViewPr>
  <p:slideViewPr>
    <p:cSldViewPr snapToGrid="0" snapToObjects="1">
      <p:cViewPr>
        <p:scale>
          <a:sx n="120" d="100"/>
          <a:sy n="120" d="100"/>
        </p:scale>
        <p:origin x="4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30" y="5267893"/>
            <a:ext cx="679592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7"/>
            <a:ext cx="1899309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3986" y="257888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Generative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2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76605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Inferential 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983985" y="3835130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65319" y="18618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</a:t>
            </a:r>
            <a:endParaRPr lang="en-GB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642" y="357611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</a:t>
            </a:r>
            <a:endParaRPr lang="en-GB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5749074" y="1834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B</a:t>
            </a: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8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10</cp:revision>
  <cp:lastPrinted>2018-07-17T13:38:46Z</cp:lastPrinted>
  <dcterms:created xsi:type="dcterms:W3CDTF">2018-07-17T10:16:03Z</dcterms:created>
  <dcterms:modified xsi:type="dcterms:W3CDTF">2018-07-17T13:38:59Z</dcterms:modified>
</cp:coreProperties>
</file>