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1"/>
    <p:restoredTop sz="94690"/>
  </p:normalViewPr>
  <p:slideViewPr>
    <p:cSldViewPr snapToGrid="0" snapToObjects="1">
      <p:cViewPr>
        <p:scale>
          <a:sx n="120" d="100"/>
          <a:sy n="120" d="100"/>
        </p:scale>
        <p:origin x="4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4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9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9E0-6E6C-D04B-A97D-0059DCF997D6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C0BF-9D15-A14D-9E6E-BC731B12D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30" y="5267893"/>
            <a:ext cx="679592" cy="66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5" y="1360799"/>
            <a:ext cx="679592" cy="66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65" y="708812"/>
            <a:ext cx="679592" cy="66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26" y="751840"/>
            <a:ext cx="679592" cy="66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46" y="1417840"/>
            <a:ext cx="679592" cy="66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3" y="4718183"/>
            <a:ext cx="679592" cy="66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260057"/>
            <a:ext cx="1899309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12" y="260057"/>
            <a:ext cx="1899310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3986" y="257888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Generative model</a:t>
            </a:r>
            <a:endParaRPr lang="en-GB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2083840"/>
            <a:ext cx="679951" cy="66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81" y="1360799"/>
            <a:ext cx="679951" cy="6663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0" y="4052183"/>
            <a:ext cx="679592" cy="66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449" y="1968433"/>
            <a:ext cx="679592" cy="66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76605" y="255557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NMF Inferential model</a:t>
            </a:r>
            <a:endParaRPr lang="en-GB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983985" y="3835130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EMu</a:t>
            </a:r>
            <a:r>
              <a:rPr lang="en-GB" u="sng" dirty="0" smtClean="0"/>
              <a:t> model</a:t>
            </a:r>
            <a:endParaRPr lang="en-GB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0" y="632131"/>
                <a:ext cx="1230400" cy="358560"/>
              </a:xfrm>
              <a:prstGeom prst="rect">
                <a:avLst/>
              </a:prstGeom>
              <a:blipFill rotWithShape="0">
                <a:blip r:embed="rId9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795" y="981242"/>
                <a:ext cx="1254510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Cat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43" y="1319796"/>
                <a:ext cx="1433213" cy="376193"/>
              </a:xfrm>
              <a:prstGeom prst="rect">
                <a:avLst/>
              </a:prstGeom>
              <a:blipFill rotWithShape="0">
                <a:blip r:embed="rId11"/>
                <a:stretch>
                  <a:fillRect t="-75410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Cat</m:t>
                      </m:r>
                      <m:r>
                        <a:rPr lang="en-GB" sz="1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20" y="1737095"/>
                <a:ext cx="2245166" cy="358560"/>
              </a:xfrm>
              <a:prstGeom prst="rect">
                <a:avLst/>
              </a:prstGeom>
              <a:blipFill rotWithShape="0">
                <a:blip r:embed="rId12"/>
                <a:stretch>
                  <a:fillRect t="-81356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HalfCauchy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204462"/>
                <a:ext cx="2140522" cy="358560"/>
              </a:xfrm>
              <a:prstGeom prst="rect">
                <a:avLst/>
              </a:prstGeom>
              <a:blipFill rotWithShape="0">
                <a:blip r:embed="rId13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5" y="4535456"/>
                <a:ext cx="1254510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87500" b="-1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71" y="4733968"/>
                <a:ext cx="2437847" cy="689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Pois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57" y="5336493"/>
                <a:ext cx="2367250" cy="376193"/>
              </a:xfrm>
              <a:prstGeom prst="rect">
                <a:avLst/>
              </a:prstGeom>
              <a:blipFill rotWithShape="0">
                <a:blip r:embed="rId16"/>
                <a:stretch>
                  <a:fillRect t="-72581" b="-9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Mult</m:t>
                      </m:r>
                      <m:d>
                        <m:dPr>
                          <m:endChr m:val="|"/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charset="0"/>
                        </a:rPr>
                        <m:t>𝐸</m:t>
                      </m:r>
                      <m:r>
                        <a:rPr lang="en-GB" sz="1600" b="0" i="1" smtClean="0">
                          <a:latin typeface="Cambria Math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charset="0"/>
                        </a:rPr>
                        <m:t>𝑆</m:t>
                      </m:r>
                      <m:r>
                        <a:rPr lang="en-GB" sz="1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064" y="1877859"/>
                <a:ext cx="1901097" cy="376193"/>
              </a:xfrm>
              <a:prstGeom prst="rect">
                <a:avLst/>
              </a:prstGeom>
              <a:blipFill rotWithShape="0">
                <a:blip r:embed="rId17"/>
                <a:stretch>
                  <a:fillRect t="-72581" b="-96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06" y="632131"/>
                <a:ext cx="1230400" cy="358560"/>
              </a:xfrm>
              <a:prstGeom prst="rect">
                <a:avLst/>
              </a:prstGeom>
              <a:blipFill rotWithShape="0">
                <a:blip r:embed="rId18"/>
                <a:stretch>
                  <a:fillRect t="-83051" b="-10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Dir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96" y="986978"/>
                <a:ext cx="125451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90909" b="-1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𝑔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 </m:t>
                                  </m:r>
                                  <m:r>
                                    <a:rPr lang="en-GB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04" y="1231301"/>
                <a:ext cx="1835951" cy="6898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65319" y="18618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</a:t>
            </a:r>
            <a:endParaRPr lang="en-GB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178642" y="357611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</a:t>
            </a:r>
            <a:endParaRPr lang="en-GB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5749074" y="1834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B</a:t>
            </a:r>
            <a:endParaRPr lang="en-GB" sz="3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45" y="4766082"/>
            <a:ext cx="64268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" y="3603604"/>
            <a:ext cx="2321380" cy="2880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6217378" y="6035217"/>
            <a:ext cx="340451" cy="360000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217378" y="5456832"/>
            <a:ext cx="340451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289582" y="4531721"/>
            <a:ext cx="491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217378" y="4910346"/>
            <a:ext cx="340451" cy="360000"/>
          </a:xfrm>
          <a:prstGeom prst="ellipse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361378" y="4549674"/>
            <a:ext cx="6809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9325207" y="5571751"/>
            <a:ext cx="555074" cy="792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675048" y="4414362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Fixed value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675048" y="4918133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Random variable</a:t>
            </a:r>
            <a:endParaRPr lang="en-GB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675048" y="5421904"/>
            <a:ext cx="2180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Conditioning observation</a:t>
            </a:r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675048" y="6043245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Deterministic value</a:t>
            </a:r>
            <a:endParaRPr lang="en-GB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969203" y="4362444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Relationship</a:t>
            </a:r>
            <a:endParaRPr lang="en-GB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969203" y="4970818"/>
            <a:ext cx="218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Probability distribution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9969202" y="5526919"/>
            <a:ext cx="176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Plate – indicates repeated elements within the model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247266" y="3838225"/>
            <a:ext cx="252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Legend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4601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Gori</dc:creator>
  <cp:lastModifiedBy>Kevin Gori</cp:lastModifiedBy>
  <cp:revision>9</cp:revision>
  <cp:lastPrinted>2018-07-17T12:42:11Z</cp:lastPrinted>
  <dcterms:created xsi:type="dcterms:W3CDTF">2018-07-17T10:16:03Z</dcterms:created>
  <dcterms:modified xsi:type="dcterms:W3CDTF">2018-07-17T13:38:39Z</dcterms:modified>
</cp:coreProperties>
</file>