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2"/>
    <p:restoredTop sz="94690"/>
  </p:normalViewPr>
  <p:slideViewPr>
    <p:cSldViewPr snapToGrid="0" snapToObjects="1">
      <p:cViewPr>
        <p:scale>
          <a:sx n="100" d="100"/>
          <a:sy n="100" d="100"/>
        </p:scale>
        <p:origin x="93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8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30" y="5267893"/>
            <a:ext cx="679592" cy="66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5" y="1360799"/>
            <a:ext cx="679592" cy="66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5" y="708812"/>
            <a:ext cx="679592" cy="6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26" y="751840"/>
            <a:ext cx="679592" cy="66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46" y="1417840"/>
            <a:ext cx="679592" cy="66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3" y="4718183"/>
            <a:ext cx="679592" cy="66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260058"/>
            <a:ext cx="1899309" cy="287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12" y="260057"/>
            <a:ext cx="1899310" cy="2879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417" y="242268"/>
            <a:ext cx="29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smtClean="0"/>
              <a:t>Generative mutational model</a:t>
            </a:r>
            <a:endParaRPr lang="en-GB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2083840"/>
            <a:ext cx="679951" cy="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1360799"/>
            <a:ext cx="679951" cy="666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" y="4052183"/>
            <a:ext cx="679592" cy="66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49" y="1968433"/>
            <a:ext cx="679592" cy="66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85048" y="255557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smtClean="0"/>
              <a:t>NMF </a:t>
            </a:r>
            <a:r>
              <a:rPr lang="en-GB" u="sng" smtClean="0"/>
              <a:t>model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758612" y="3793104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EMu</a:t>
            </a:r>
            <a:r>
              <a:rPr lang="en-GB" u="sng" dirty="0" smtClean="0"/>
              <a:t> model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  <a:blipFill rotWithShape="0">
                <a:blip r:embed="rId9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  <a:blipFill rotWithShape="0">
                <a:blip r:embed="rId11"/>
                <a:stretch>
                  <a:fillRect t="-75410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Cat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  <a:blipFill rotWithShape="0">
                <a:blip r:embed="rId12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HalfCauchy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  <a:blipFill rotWithShape="0">
                <a:blip r:embed="rId13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Pois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  <a:blipFill rotWithShape="0">
                <a:blip r:embed="rId16"/>
                <a:stretch>
                  <a:fillRect t="-72581" b="-9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Mult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  <a:blipFill rotWithShape="0">
                <a:blip r:embed="rId17"/>
                <a:stretch>
                  <a:fillRect t="-72581" b="-96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  <a:blipFill rotWithShape="0">
                <a:blip r:embed="rId18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90909" b="-1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97218" y="1861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541" y="357611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80973" y="1834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45" y="4766082"/>
            <a:ext cx="642688" cy="66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3603604"/>
            <a:ext cx="2321379" cy="2880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217377" y="6035217"/>
            <a:ext cx="360000" cy="36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217377" y="5456832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289582" y="4531721"/>
            <a:ext cx="491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217377" y="4910346"/>
            <a:ext cx="360000" cy="360000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361378" y="45496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9325207" y="5571751"/>
            <a:ext cx="555074" cy="792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675048" y="4414362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Fixed value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675048" y="4918133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Random variable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675048" y="542190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Observed data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675048" y="6043245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Deterministic value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969203" y="436244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Dependency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969203" y="4970818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Probability distribution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969202" y="5526919"/>
            <a:ext cx="176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Plate – indicates repeated elements within the model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7266" y="3838225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Legend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4601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225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Gori</dc:creator>
  <cp:lastModifiedBy>Kevin Gori</cp:lastModifiedBy>
  <cp:revision>14</cp:revision>
  <cp:lastPrinted>2018-07-17T14:11:09Z</cp:lastPrinted>
  <dcterms:created xsi:type="dcterms:W3CDTF">2018-07-17T10:16:03Z</dcterms:created>
  <dcterms:modified xsi:type="dcterms:W3CDTF">2018-07-17T14:16:51Z</dcterms:modified>
</cp:coreProperties>
</file>