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2"/>
    <p:restoredTop sz="94690"/>
  </p:normalViewPr>
  <p:slideViewPr>
    <p:cSldViewPr snapToGrid="0" snapToObjects="1">
      <p:cViewPr>
        <p:scale>
          <a:sx n="400" d="100"/>
          <a:sy n="400" d="100"/>
        </p:scale>
        <p:origin x="-2672" y="-9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0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84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9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1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6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1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16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7" r="10617"/>
          <a:stretch/>
        </p:blipFill>
        <p:spPr>
          <a:xfrm>
            <a:off x="2079625" y="5267893"/>
            <a:ext cx="523875" cy="66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5" y="1360799"/>
            <a:ext cx="679592" cy="66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65" y="708812"/>
            <a:ext cx="679592" cy="66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26" y="751840"/>
            <a:ext cx="679592" cy="66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46" y="1417840"/>
            <a:ext cx="679592" cy="66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3" y="4718183"/>
            <a:ext cx="679592" cy="66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260058"/>
            <a:ext cx="1899309" cy="2879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12" y="260057"/>
            <a:ext cx="1899310" cy="2879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9417" y="242268"/>
            <a:ext cx="29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smtClean="0"/>
              <a:t>Generative mutational model</a:t>
            </a:r>
            <a:endParaRPr lang="en-GB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2083840"/>
            <a:ext cx="679951" cy="66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1360799"/>
            <a:ext cx="679951" cy="666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20" y="4052183"/>
            <a:ext cx="679591" cy="66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449" y="1968433"/>
            <a:ext cx="679592" cy="66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85048" y="255557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smtClean="0"/>
              <a:t>NMF </a:t>
            </a:r>
            <a:r>
              <a:rPr lang="en-GB" u="sng" smtClean="0"/>
              <a:t>model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758612" y="3793104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 smtClean="0"/>
              <a:t>EMu</a:t>
            </a:r>
            <a:r>
              <a:rPr lang="en-GB" u="sng" dirty="0" smtClean="0"/>
              <a:t> model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309850" y="632131"/>
                <a:ext cx="123040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50" y="632131"/>
                <a:ext cx="1230400" cy="358560"/>
              </a:xfrm>
              <a:prstGeom prst="rect">
                <a:avLst/>
              </a:prstGeom>
              <a:blipFill rotWithShape="0">
                <a:blip r:embed="rId9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297795" y="981242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795" y="981242"/>
                <a:ext cx="1254510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208443" y="1319796"/>
                <a:ext cx="1433213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Cat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443" y="1319796"/>
                <a:ext cx="1433213" cy="376193"/>
              </a:xfrm>
              <a:prstGeom prst="rect">
                <a:avLst/>
              </a:prstGeom>
              <a:blipFill rotWithShape="0">
                <a:blip r:embed="rId11"/>
                <a:stretch>
                  <a:fillRect t="-75410" b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139520" y="1737095"/>
                <a:ext cx="2245166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Cat</m:t>
                      </m:r>
                      <m:r>
                        <a:rPr lang="en-GB" sz="1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charset="0"/>
                        </a:rPr>
                        <m:t>𝑛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520" y="1737095"/>
                <a:ext cx="2245166" cy="358560"/>
              </a:xfrm>
              <a:prstGeom prst="rect">
                <a:avLst/>
              </a:prstGeom>
              <a:blipFill rotWithShape="0">
                <a:blip r:embed="rId12"/>
                <a:stretch>
                  <a:fillRect t="-81356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032765" y="4204462"/>
                <a:ext cx="2140522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HalfCauchy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65" y="4204462"/>
                <a:ext cx="2140522" cy="358560"/>
              </a:xfrm>
              <a:prstGeom prst="rect">
                <a:avLst/>
              </a:prstGeom>
              <a:blipFill rotWithShape="0">
                <a:blip r:embed="rId13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032765" y="4535456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65" y="4535456"/>
                <a:ext cx="1254510" cy="338554"/>
              </a:xfrm>
              <a:prstGeom prst="rect">
                <a:avLst/>
              </a:prstGeom>
              <a:blipFill rotWithShape="0">
                <a:blip r:embed="rId14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2887071" y="4733968"/>
                <a:ext cx="2437847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71" y="4733968"/>
                <a:ext cx="2437847" cy="68980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839657" y="5336493"/>
                <a:ext cx="2367250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Pois</m:t>
                      </m:r>
                      <m:d>
                        <m:dPr>
                          <m:endChr m:val="|"/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𝑔</m:t>
                              </m:r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57" y="5336493"/>
                <a:ext cx="2367250" cy="376193"/>
              </a:xfrm>
              <a:prstGeom prst="rect">
                <a:avLst/>
              </a:prstGeom>
              <a:blipFill rotWithShape="0">
                <a:blip r:embed="rId16"/>
                <a:stretch>
                  <a:fillRect t="-72581" b="-983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047064" y="1877859"/>
                <a:ext cx="1901097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Mult</m:t>
                      </m:r>
                      <m:d>
                        <m:dPr>
                          <m:endChr m:val="|"/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charset="0"/>
                        </a:rPr>
                        <m:t>𝐸</m:t>
                      </m:r>
                      <m:r>
                        <a:rPr lang="en-GB" sz="1600" b="0" i="1" smtClean="0">
                          <a:latin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</a:rPr>
                        <m:t>𝑆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64" y="1877859"/>
                <a:ext cx="1901097" cy="376193"/>
              </a:xfrm>
              <a:prstGeom prst="rect">
                <a:avLst/>
              </a:prstGeom>
              <a:blipFill rotWithShape="0">
                <a:blip r:embed="rId17"/>
                <a:stretch>
                  <a:fillRect t="-72581" b="-96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139406" y="632131"/>
                <a:ext cx="123040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06" y="632131"/>
                <a:ext cx="1230400" cy="358560"/>
              </a:xfrm>
              <a:prstGeom prst="rect">
                <a:avLst/>
              </a:prstGeom>
              <a:blipFill rotWithShape="0">
                <a:blip r:embed="rId18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15296" y="986978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296" y="986978"/>
                <a:ext cx="1254510" cy="338554"/>
              </a:xfrm>
              <a:prstGeom prst="rect">
                <a:avLst/>
              </a:prstGeom>
              <a:blipFill rotWithShape="0">
                <a:blip r:embed="rId19"/>
                <a:stretch>
                  <a:fillRect t="-90909" b="-11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980804" y="1231301"/>
                <a:ext cx="1835951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04" y="1231301"/>
                <a:ext cx="1835951" cy="68980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97218" y="1861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GB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0541" y="357611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80973" y="1834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GB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245" y="4766082"/>
            <a:ext cx="642688" cy="666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6217377" y="6035217"/>
            <a:ext cx="360000" cy="36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6217377" y="5456832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289582" y="4531721"/>
            <a:ext cx="491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217377" y="4910346"/>
            <a:ext cx="360000" cy="360000"/>
          </a:xfrm>
          <a:prstGeom prst="ellips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361378" y="45496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9325207" y="5571751"/>
            <a:ext cx="555074" cy="792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6675048" y="4414362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Fixed value</a:t>
            </a:r>
            <a:endParaRPr lang="en-GB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6675048" y="4918133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Random variable</a:t>
            </a:r>
            <a:endParaRPr lang="en-GB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675048" y="542190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Observed data</a:t>
            </a:r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675048" y="6043245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Deterministic value</a:t>
            </a:r>
            <a:endParaRPr lang="en-GB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969203" y="436244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Dependency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9969203" y="4970818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Probability distribution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9969202" y="5526919"/>
            <a:ext cx="176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Plate – indicates repeated elements within the model</a:t>
            </a:r>
            <a:endParaRPr lang="en-GB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247266" y="3838225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Legend</a:t>
            </a:r>
            <a:endParaRPr lang="en-GB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3603604"/>
            <a:ext cx="232137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1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225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Gori</dc:creator>
  <cp:lastModifiedBy>Kevin Gori</cp:lastModifiedBy>
  <cp:revision>18</cp:revision>
  <cp:lastPrinted>2018-07-18T09:49:01Z</cp:lastPrinted>
  <dcterms:created xsi:type="dcterms:W3CDTF">2018-07-17T10:16:03Z</dcterms:created>
  <dcterms:modified xsi:type="dcterms:W3CDTF">2018-07-18T09:49:29Z</dcterms:modified>
</cp:coreProperties>
</file>