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5"/>
    <p:restoredTop sz="94690"/>
  </p:normalViewPr>
  <p:slideViewPr>
    <p:cSldViewPr snapToGrid="0" snapToObjects="1">
      <p:cViewPr>
        <p:scale>
          <a:sx n="229" d="100"/>
          <a:sy n="229" d="100"/>
        </p:scale>
        <p:origin x="-1624" y="-3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r="10617"/>
          <a:stretch/>
        </p:blipFill>
        <p:spPr>
          <a:xfrm>
            <a:off x="2079625" y="5267893"/>
            <a:ext cx="523875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8"/>
            <a:ext cx="1899309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417" y="242268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1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85048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NMF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758612" y="3793104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202867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67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133944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44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988157" y="4204462"/>
                <a:ext cx="223311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57" y="4204462"/>
                <a:ext cx="223311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08480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08480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34081" y="5336493"/>
                <a:ext cx="2322752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𝑜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81" y="5336493"/>
                <a:ext cx="2322752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041488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88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120872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72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8975228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228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7218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41" y="357611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80973" y="1834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45" y="4600982"/>
            <a:ext cx="642688" cy="666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950677" y="5870117"/>
            <a:ext cx="360000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5950677" y="5291732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022882" y="43666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950677" y="4745246"/>
            <a:ext cx="360000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094678" y="43845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058507" y="54066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408348" y="42492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408348" y="47530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408348" y="525680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408348" y="58781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702503" y="41973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702503" y="48057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702502" y="53618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79" cy="287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83774" y="5972744"/>
            <a:ext cx="26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smtClean="0">
                <a:latin typeface="TeXGyrePagella" charset="0"/>
                <a:ea typeface="TeXGyrePagella" charset="0"/>
                <a:cs typeface="TeXGyrePagella" charset="0"/>
              </a:rPr>
              <a:t>X</a:t>
            </a:r>
            <a:endParaRPr lang="en-GB" sz="1100" i="1" dirty="0">
              <a:latin typeface="TeXGyrePagella" charset="0"/>
              <a:ea typeface="TeXGyrePagella" charset="0"/>
              <a:cs typeface="TeXGyrePagel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225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TeXGyrePagella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22</cp:revision>
  <cp:lastPrinted>2018-07-18T12:15:54Z</cp:lastPrinted>
  <dcterms:created xsi:type="dcterms:W3CDTF">2018-07-17T10:16:03Z</dcterms:created>
  <dcterms:modified xsi:type="dcterms:W3CDTF">2018-07-18T14:27:34Z</dcterms:modified>
</cp:coreProperties>
</file>