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95"/>
    <p:restoredTop sz="94690"/>
  </p:normalViewPr>
  <p:slideViewPr>
    <p:cSldViewPr snapToGrid="0" snapToObjects="1">
      <p:cViewPr>
        <p:scale>
          <a:sx n="100" d="100"/>
          <a:sy n="100" d="100"/>
        </p:scale>
        <p:origin x="1872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70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9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84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88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85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29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11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1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06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2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A79E0-6E6C-D04B-A97D-0059DCF997D6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11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emf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7" r="10617"/>
          <a:stretch/>
        </p:blipFill>
        <p:spPr>
          <a:xfrm>
            <a:off x="2079625" y="5360105"/>
            <a:ext cx="523875" cy="666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85" y="1400555"/>
            <a:ext cx="679592" cy="666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65" y="748568"/>
            <a:ext cx="679592" cy="666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226" y="789940"/>
            <a:ext cx="679592" cy="66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346" y="1455940"/>
            <a:ext cx="679592" cy="666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3" y="4810395"/>
            <a:ext cx="679592" cy="66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52" y="299814"/>
            <a:ext cx="1899308" cy="2879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712" y="298157"/>
            <a:ext cx="1899309" cy="2879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99417" y="186183"/>
            <a:ext cx="292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Generative mutational model</a:t>
            </a:r>
            <a:endParaRPr lang="en-GB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981" y="2123596"/>
            <a:ext cx="679951" cy="6663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981" y="1400555"/>
            <a:ext cx="679951" cy="6663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20" y="4144395"/>
            <a:ext cx="679591" cy="666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949" y="2006533"/>
            <a:ext cx="679592" cy="666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139048" y="186183"/>
            <a:ext cx="252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NMF model</a:t>
            </a:r>
            <a:endParaRPr lang="en-GB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2805506" y="3602481"/>
            <a:ext cx="252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err="1" smtClean="0"/>
              <a:t>EMu</a:t>
            </a:r>
            <a:r>
              <a:rPr lang="en-GB" u="sng" dirty="0" smtClean="0"/>
              <a:t> model</a:t>
            </a:r>
            <a:endParaRPr lang="en-GB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3253366" y="632131"/>
                <a:ext cx="1716111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Dir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ichlet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𝜅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366" y="632131"/>
                <a:ext cx="1716111" cy="358560"/>
              </a:xfrm>
              <a:prstGeom prst="rect">
                <a:avLst/>
              </a:prstGeom>
              <a:blipFill rotWithShape="0">
                <a:blip r:embed="rId9"/>
                <a:stretch>
                  <a:fillRect t="-83051" b="-10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3258039" y="981242"/>
                <a:ext cx="17257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Dir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ichlet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039" y="981242"/>
                <a:ext cx="1725793" cy="338554"/>
              </a:xfrm>
              <a:prstGeom prst="rect">
                <a:avLst/>
              </a:prstGeom>
              <a:blipFill rotWithShape="0">
                <a:blip r:embed="rId10"/>
                <a:stretch>
                  <a:fillRect t="-87500" b="-1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3151959" y="1319796"/>
                <a:ext cx="2132122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Cat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egorical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959" y="1319796"/>
                <a:ext cx="2132122" cy="376193"/>
              </a:xfrm>
              <a:prstGeom prst="rect">
                <a:avLst/>
              </a:prstGeom>
              <a:blipFill rotWithShape="0">
                <a:blip r:embed="rId11"/>
                <a:stretch>
                  <a:fillRect t="-75410" b="-10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3040213" y="1737095"/>
                <a:ext cx="3019416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Cat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egorical</m:t>
                      </m:r>
                      <m:r>
                        <a:rPr lang="en-GB" sz="16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charset="0"/>
                        </a:rPr>
                        <m:t>𝑛</m:t>
                      </m:r>
                      <m:r>
                        <a:rPr lang="en-GB" sz="1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213" y="1737095"/>
                <a:ext cx="3019416" cy="358560"/>
              </a:xfrm>
              <a:prstGeom prst="rect">
                <a:avLst/>
              </a:prstGeom>
              <a:blipFill rotWithShape="0">
                <a:blip r:embed="rId12"/>
                <a:stretch>
                  <a:fillRect t="-81356" b="-10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3035987" y="4090162"/>
                <a:ext cx="2233112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Half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-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Cauchy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987" y="4090162"/>
                <a:ext cx="2233112" cy="358560"/>
              </a:xfrm>
              <a:prstGeom prst="rect">
                <a:avLst/>
              </a:prstGeom>
              <a:blipFill rotWithShape="0">
                <a:blip r:embed="rId13"/>
                <a:stretch>
                  <a:fillRect t="-81356" b="-10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3066723" y="4421156"/>
                <a:ext cx="17257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Dir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ichlet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723" y="4421156"/>
                <a:ext cx="1725793" cy="338554"/>
              </a:xfrm>
              <a:prstGeom prst="rect">
                <a:avLst/>
              </a:prstGeom>
              <a:blipFill rotWithShape="0">
                <a:blip r:embed="rId14"/>
                <a:stretch>
                  <a:fillRect t="-87500" b="-1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2905154" y="4619668"/>
                <a:ext cx="2408095" cy="689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𝑔</m:t>
                                  </m:r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 </m:t>
                                  </m:r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154" y="4619668"/>
                <a:ext cx="2408095" cy="68980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2858514" y="5222193"/>
                <a:ext cx="2061462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Pois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son</m:t>
                      </m:r>
                      <m:r>
                        <a:rPr lang="en-GB" sz="16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514" y="5222193"/>
                <a:ext cx="2061462" cy="358560"/>
              </a:xfrm>
              <a:prstGeom prst="rect">
                <a:avLst/>
              </a:prstGeom>
              <a:blipFill rotWithShape="0">
                <a:blip r:embed="rId16"/>
                <a:stretch>
                  <a:fillRect t="-84483" b="-1051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9269235" y="1903927"/>
                <a:ext cx="2259528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Mult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inomial</m:t>
                      </m:r>
                      <m:r>
                        <a:rPr lang="en-GB" sz="16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235" y="1903927"/>
                <a:ext cx="2259528" cy="358560"/>
              </a:xfrm>
              <a:prstGeom prst="rect">
                <a:avLst/>
              </a:prstGeom>
              <a:blipFill rotWithShape="0">
                <a:blip r:embed="rId17"/>
                <a:stretch>
                  <a:fillRect t="-81356" b="-1033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9377531" y="670231"/>
                <a:ext cx="1716111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Dir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ichlet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𝜅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531" y="670231"/>
                <a:ext cx="1716111" cy="358560"/>
              </a:xfrm>
              <a:prstGeom prst="rect">
                <a:avLst/>
              </a:prstGeom>
              <a:blipFill rotWithShape="0">
                <a:blip r:embed="rId18"/>
                <a:stretch>
                  <a:fillRect t="-83051" b="-10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9384290" y="1025078"/>
                <a:ext cx="17257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Dir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ichlet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290" y="1025078"/>
                <a:ext cx="1725793" cy="338554"/>
              </a:xfrm>
              <a:prstGeom prst="rect">
                <a:avLst/>
              </a:prstGeom>
              <a:blipFill rotWithShape="0">
                <a:blip r:embed="rId19"/>
                <a:stretch>
                  <a:fillRect t="-87500" b="-1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9219703" y="1269401"/>
                <a:ext cx="1835567" cy="689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𝑔</m:t>
                                  </m:r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 </m:t>
                                  </m:r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703" y="1269401"/>
                <a:ext cx="1835567" cy="689804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235941" y="18618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Arial" charset="0"/>
                <a:ea typeface="Arial" charset="0"/>
                <a:cs typeface="Arial" charset="0"/>
              </a:rPr>
              <a:t>A</a:t>
            </a:r>
            <a:endParaRPr lang="en-GB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5941" y="360248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27073" y="18618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Arial" charset="0"/>
                <a:ea typeface="Arial" charset="0"/>
                <a:cs typeface="Arial" charset="0"/>
              </a:rPr>
              <a:t>B</a:t>
            </a:r>
            <a:endParaRPr lang="en-GB" sz="16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545" y="4483922"/>
            <a:ext cx="642688" cy="66600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6382477" y="5727657"/>
            <a:ext cx="360000" cy="360000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6382477" y="5149272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9022882" y="4242114"/>
            <a:ext cx="4915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382477" y="4602786"/>
            <a:ext cx="360000" cy="360000"/>
          </a:xfrm>
          <a:prstGeom prst="ellipse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6526478" y="424211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9020352" y="5264191"/>
            <a:ext cx="555074" cy="792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/>
          <p:cNvSpPr txBox="1"/>
          <p:nvPr/>
        </p:nvSpPr>
        <p:spPr>
          <a:xfrm>
            <a:off x="6840148" y="4080284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Fixed value</a:t>
            </a:r>
            <a:endParaRPr lang="en-GB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6840148" y="4610573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Random variable</a:t>
            </a:r>
            <a:endParaRPr lang="en-GB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6840148" y="5114344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Observed data</a:t>
            </a:r>
            <a:endParaRPr lang="en-GB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6840148" y="5735685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Deterministic value</a:t>
            </a:r>
            <a:endParaRPr lang="en-GB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9702503" y="4080284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Dependency</a:t>
            </a:r>
            <a:endParaRPr lang="en-GB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9702503" y="4688658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Probability distribution</a:t>
            </a:r>
            <a:endParaRPr lang="en-GB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9702502" y="5244759"/>
            <a:ext cx="1760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Plate – indicates repeated elements within the model</a:t>
            </a:r>
            <a:endParaRPr lang="en-GB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52" y="3695816"/>
            <a:ext cx="2321379" cy="28799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358374" y="5849334"/>
            <a:ext cx="261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smtClean="0">
                <a:latin typeface="TeXGyrePagella" charset="0"/>
                <a:ea typeface="TeXGyrePagella" charset="0"/>
                <a:cs typeface="TeXGyrePagella" charset="0"/>
              </a:rPr>
              <a:t>X</a:t>
            </a:r>
            <a:endParaRPr lang="en-GB" sz="1100" i="1" dirty="0">
              <a:latin typeface="TeXGyrePagella" charset="0"/>
              <a:ea typeface="TeXGyrePagella" charset="0"/>
              <a:cs typeface="TeXGyrePagell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11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2910</TotalTime>
  <Words>217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TeXGyrePagella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Gori</dc:creator>
  <cp:lastModifiedBy>Kevin Gori</cp:lastModifiedBy>
  <cp:revision>32</cp:revision>
  <cp:lastPrinted>2018-07-19T10:43:04Z</cp:lastPrinted>
  <dcterms:created xsi:type="dcterms:W3CDTF">2018-07-17T10:16:03Z</dcterms:created>
  <dcterms:modified xsi:type="dcterms:W3CDTF">2018-07-19T10:49:23Z</dcterms:modified>
</cp:coreProperties>
</file>