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3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451F-E327-0E44-85D7-E441B77E43A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DEB2-811C-6445-BF23-32347083A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88" y="702986"/>
            <a:ext cx="8366761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8" y="702986"/>
            <a:ext cx="8366761" cy="334670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063758"/>
              </p:ext>
            </p:extLst>
          </p:nvPr>
        </p:nvGraphicFramePr>
        <p:xfrm>
          <a:off x="436988" y="702986"/>
          <a:ext cx="8539073" cy="334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5092700" imgH="1993900" progId="Excel.Sheet.12">
                  <p:embed/>
                </p:oleObj>
              </mc:Choice>
              <mc:Fallback>
                <p:oleObj name="Worksheet" r:id="rId4" imgW="5092700" imgH="1993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988" y="702986"/>
                        <a:ext cx="8539073" cy="3343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582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Theme</vt:lpstr>
      <vt:lpstr>Microsoft Excel Sheet</vt:lpstr>
      <vt:lpstr>PowerPoint Presentation</vt:lpstr>
      <vt:lpstr>PowerPoint Presentation</vt:lpstr>
    </vt:vector>
  </TitlesOfParts>
  <Company>Stony Brook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Gostic</dc:creator>
  <cp:lastModifiedBy>Katie Gostic</cp:lastModifiedBy>
  <cp:revision>2</cp:revision>
  <dcterms:created xsi:type="dcterms:W3CDTF">2017-11-16T21:12:10Z</dcterms:created>
  <dcterms:modified xsi:type="dcterms:W3CDTF">2017-11-16T21:17:36Z</dcterms:modified>
</cp:coreProperties>
</file>