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4008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9"/>
  </p:normalViewPr>
  <p:slideViewPr>
    <p:cSldViewPr snapToGrid="0" snapToObjects="1">
      <p:cViewPr>
        <p:scale>
          <a:sx n="179" d="100"/>
          <a:sy n="179" d="100"/>
        </p:scale>
        <p:origin x="206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673418"/>
            <a:ext cx="4800600" cy="143256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161223"/>
            <a:ext cx="4800600" cy="993457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6B-1930-6D41-ACE4-4A902875206A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6012-315D-9048-A0A8-B4B1A8F3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7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6B-1930-6D41-ACE4-4A902875206A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6012-315D-9048-A0A8-B4B1A8F3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4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219075"/>
            <a:ext cx="1380173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19075"/>
            <a:ext cx="4060508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6B-1930-6D41-ACE4-4A902875206A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6012-315D-9048-A0A8-B4B1A8F3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6B-1930-6D41-ACE4-4A902875206A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6012-315D-9048-A0A8-B4B1A8F3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3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1025843"/>
            <a:ext cx="5520690" cy="1711642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753678"/>
            <a:ext cx="5520690" cy="900112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6B-1930-6D41-ACE4-4A902875206A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6012-315D-9048-A0A8-B4B1A8F3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095375"/>
            <a:ext cx="272034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095375"/>
            <a:ext cx="272034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6B-1930-6D41-ACE4-4A902875206A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6012-315D-9048-A0A8-B4B1A8F3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3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19075"/>
            <a:ext cx="552069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008698"/>
            <a:ext cx="2707838" cy="494347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503045"/>
            <a:ext cx="2707838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008698"/>
            <a:ext cx="2721174" cy="494347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503045"/>
            <a:ext cx="2721174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6B-1930-6D41-ACE4-4A902875206A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6012-315D-9048-A0A8-B4B1A8F3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6B-1930-6D41-ACE4-4A902875206A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6012-315D-9048-A0A8-B4B1A8F3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7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6B-1930-6D41-ACE4-4A902875206A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6012-315D-9048-A0A8-B4B1A8F3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9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74320"/>
            <a:ext cx="2064424" cy="96012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92455"/>
            <a:ext cx="3240405" cy="2924175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234440"/>
            <a:ext cx="2064424" cy="2286953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6B-1930-6D41-ACE4-4A902875206A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6012-315D-9048-A0A8-B4B1A8F3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2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74320"/>
            <a:ext cx="2064424" cy="96012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92455"/>
            <a:ext cx="3240405" cy="2924175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234440"/>
            <a:ext cx="2064424" cy="2286953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6B-1930-6D41-ACE4-4A902875206A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6012-315D-9048-A0A8-B4B1A8F3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4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19075"/>
            <a:ext cx="552069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095375"/>
            <a:ext cx="552069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813810"/>
            <a:ext cx="14401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096B-1930-6D41-ACE4-4A902875206A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813810"/>
            <a:ext cx="216027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813810"/>
            <a:ext cx="14401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16012-315D-9048-A0A8-B4B1A8F3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9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26A32D-A01C-9847-B6D5-9706300E4F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3" b="-1"/>
          <a:stretch/>
        </p:blipFill>
        <p:spPr>
          <a:xfrm>
            <a:off x="0" y="0"/>
            <a:ext cx="6377186" cy="2401785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824BF90-816E-E040-A7C2-44F5E8A3D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2314"/>
              </p:ext>
            </p:extLst>
          </p:nvPr>
        </p:nvGraphicFramePr>
        <p:xfrm>
          <a:off x="1845567" y="2682830"/>
          <a:ext cx="243602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38">
                  <a:extLst>
                    <a:ext uri="{9D8B030D-6E8A-4147-A177-3AD203B41FA5}">
                      <a16:colId xmlns:a16="http://schemas.microsoft.com/office/drawing/2014/main" val="2030439559"/>
                    </a:ext>
                  </a:extLst>
                </a:gridCol>
                <a:gridCol w="707232">
                  <a:extLst>
                    <a:ext uri="{9D8B030D-6E8A-4147-A177-3AD203B41FA5}">
                      <a16:colId xmlns:a16="http://schemas.microsoft.com/office/drawing/2014/main" val="83570776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420389174"/>
                    </a:ext>
                  </a:extLst>
                </a:gridCol>
              </a:tblGrid>
              <a:tr h="195024"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Birth year formula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3581321"/>
                  </a:ext>
                </a:extLst>
              </a:tr>
              <a:tr h="156079"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y0-y1 NH season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.0625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= y1-age-1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379622"/>
                  </a:ext>
                </a:extLst>
              </a:tr>
              <a:tr h="15607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.875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= y1-age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670798"/>
                  </a:ext>
                </a:extLst>
              </a:tr>
              <a:tr h="15607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.0625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= y1 – age +1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16152075"/>
                  </a:ext>
                </a:extLst>
              </a:tr>
              <a:tr h="15607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y1 SH season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= y1 – age 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635992"/>
                  </a:ext>
                </a:extLst>
              </a:tr>
              <a:tr h="15607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= y1 - 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8332656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8C7767E-AB87-504A-BD9C-4B14D8329427}"/>
              </a:ext>
            </a:extLst>
          </p:cNvPr>
          <p:cNvSpPr txBox="1"/>
          <p:nvPr/>
        </p:nvSpPr>
        <p:spPr>
          <a:xfrm>
            <a:off x="95350" y="0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656A46-AC9A-CB48-8D03-B3063015582B}"/>
              </a:ext>
            </a:extLst>
          </p:cNvPr>
          <p:cNvSpPr txBox="1"/>
          <p:nvPr/>
        </p:nvSpPr>
        <p:spPr>
          <a:xfrm>
            <a:off x="1710754" y="255202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168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45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Katelyn Gostic</dc:creator>
  <cp:lastModifiedBy>Katelyn Gostic</cp:lastModifiedBy>
  <cp:revision>5</cp:revision>
  <dcterms:created xsi:type="dcterms:W3CDTF">2018-12-17T18:26:00Z</dcterms:created>
  <dcterms:modified xsi:type="dcterms:W3CDTF">2018-12-17T19:30:13Z</dcterms:modified>
</cp:coreProperties>
</file>