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 id="2147484987" r:id="rId2"/>
  </p:sldMasterIdLst>
  <p:sldIdLst>
    <p:sldId id="338" r:id="rId3"/>
    <p:sldId id="318" r:id="rId4"/>
    <p:sldId id="320" r:id="rId5"/>
    <p:sldId id="344" r:id="rId6"/>
    <p:sldId id="345" r:id="rId7"/>
    <p:sldId id="346" r:id="rId8"/>
    <p:sldId id="347" r:id="rId9"/>
    <p:sldId id="348" r:id="rId10"/>
    <p:sldId id="349" r:id="rId11"/>
    <p:sldId id="350" r:id="rId12"/>
    <p:sldId id="351" r:id="rId13"/>
    <p:sldId id="352" r:id="rId14"/>
    <p:sldId id="353" r:id="rId15"/>
    <p:sldId id="357" r:id="rId16"/>
    <p:sldId id="358" r:id="rId17"/>
    <p:sldId id="359" r:id="rId18"/>
    <p:sldId id="360" r:id="rId19"/>
    <p:sldId id="361" r:id="rId20"/>
    <p:sldId id="314" r:id="rId21"/>
    <p:sldId id="329" r:id="rId22"/>
    <p:sldId id="340" r:id="rId23"/>
    <p:sldId id="324" r:id="rId24"/>
    <p:sldId id="323" r:id="rId25"/>
    <p:sldId id="342" r:id="rId26"/>
    <p:sldId id="326" r:id="rId27"/>
    <p:sldId id="327" r:id="rId28"/>
    <p:sldId id="341" r:id="rId29"/>
    <p:sldId id="325" r:id="rId30"/>
    <p:sldId id="343" r:id="rId31"/>
    <p:sldId id="321" r:id="rId32"/>
  </p:sldIdLst>
  <p:sldSz cx="9144000" cy="6858000" type="screen4x3"/>
  <p:notesSz cx="6858000" cy="9144000"/>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guide id="3" pos="204">
          <p15:clr>
            <a:srgbClr val="A4A3A4"/>
          </p15:clr>
        </p15:guide>
        <p15:guide id="4" pos="5556">
          <p15:clr>
            <a:srgbClr val="A4A3A4"/>
          </p15:clr>
        </p15:guide>
        <p15:guide id="5" orient="horz" pos="1117">
          <p15:clr>
            <a:srgbClr val="A4A3A4"/>
          </p15:clr>
        </p15:guide>
        <p15:guide id="6" orient="horz" pos="16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2DA"/>
    <a:srgbClr val="7AAAA5"/>
    <a:srgbClr val="282826"/>
    <a:srgbClr val="619994"/>
    <a:srgbClr val="74A7A2"/>
    <a:srgbClr val="142A37"/>
    <a:srgbClr val="49736F"/>
    <a:srgbClr val="85B1AD"/>
    <a:srgbClr val="639B96"/>
    <a:srgbClr val="0305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4660"/>
  </p:normalViewPr>
  <p:slideViewPr>
    <p:cSldViewPr>
      <p:cViewPr varScale="1">
        <p:scale>
          <a:sx n="66" d="100"/>
          <a:sy n="66" d="100"/>
        </p:scale>
        <p:origin x="1460" y="40"/>
      </p:cViewPr>
      <p:guideLst>
        <p:guide orient="horz" pos="2840"/>
        <p:guide pos="2880"/>
        <p:guide pos="204"/>
        <p:guide pos="5556"/>
        <p:guide orient="horz" pos="1117"/>
        <p:guide orient="horz" pos="161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판매</c:v>
                </c:pt>
              </c:strCache>
            </c:strRef>
          </c:tx>
          <c:spPr>
            <a:ln>
              <a:noFill/>
            </a:ln>
          </c:spPr>
          <c:dPt>
            <c:idx val="0"/>
            <c:bubble3D val="0"/>
            <c:spPr>
              <a:solidFill>
                <a:srgbClr val="74A7A2"/>
              </a:solidFill>
              <a:ln w="19050">
                <a:noFill/>
              </a:ln>
              <a:effectLst/>
            </c:spPr>
          </c:dPt>
          <c:dPt>
            <c:idx val="1"/>
            <c:bubble3D val="0"/>
            <c:spPr>
              <a:solidFill>
                <a:srgbClr val="619994"/>
              </a:solidFill>
              <a:ln w="19050">
                <a:noFill/>
              </a:ln>
              <a:effectLst/>
            </c:spPr>
          </c:dPt>
          <c:dPt>
            <c:idx val="2"/>
            <c:bubble3D val="0"/>
            <c:spPr>
              <a:solidFill>
                <a:srgbClr val="49736F"/>
              </a:solidFill>
              <a:ln w="19050">
                <a:noFill/>
              </a:ln>
              <a:effectLst/>
            </c:spPr>
          </c:dPt>
          <c:dPt>
            <c:idx val="3"/>
            <c:bubble3D val="0"/>
            <c:spPr>
              <a:solidFill>
                <a:srgbClr val="142A37"/>
              </a:solidFill>
              <a:ln w="19050">
                <a:noFill/>
              </a:ln>
              <a:effectLst/>
            </c:spPr>
          </c:dPt>
          <c:cat>
            <c:strRef>
              <c:f>Sheet1!$A$2:$A$5</c:f>
              <c:strCache>
                <c:ptCount val="4"/>
                <c:pt idx="0">
                  <c:v>CONTENTS</c:v>
                </c:pt>
                <c:pt idx="1">
                  <c:v>CONTENTS</c:v>
                </c:pt>
                <c:pt idx="2">
                  <c:v>CONTENTS</c:v>
                </c:pt>
                <c:pt idx="3">
                  <c:v>CONTENTS</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rgbClr val="282826"/>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rgbClr val="74A7A2"/>
            </a:solidFill>
            <a:ln>
              <a:noFill/>
            </a:ln>
            <a:effectLst/>
          </c:spPr>
          <c:invertIfNegative val="0"/>
          <c:cat>
            <c:strRef>
              <c:f>Sheet1!$A$2:$A$5</c:f>
              <c:strCache>
                <c:ptCount val="4"/>
                <c:pt idx="0">
                  <c:v>CONTENTS</c:v>
                </c:pt>
                <c:pt idx="1">
                  <c:v>CONTENTS</c:v>
                </c:pt>
                <c:pt idx="2">
                  <c:v>CONTENTS</c:v>
                </c:pt>
                <c:pt idx="3">
                  <c:v>CONTENTS</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계열 2</c:v>
                </c:pt>
              </c:strCache>
            </c:strRef>
          </c:tx>
          <c:spPr>
            <a:solidFill>
              <a:srgbClr val="49736F"/>
            </a:solidFill>
            <a:ln>
              <a:noFill/>
            </a:ln>
            <a:effectLst/>
          </c:spPr>
          <c:invertIfNegative val="0"/>
          <c:cat>
            <c:strRef>
              <c:f>Sheet1!$A$2:$A$5</c:f>
              <c:strCache>
                <c:ptCount val="4"/>
                <c:pt idx="0">
                  <c:v>CONTENTS</c:v>
                </c:pt>
                <c:pt idx="1">
                  <c:v>CONTENTS</c:v>
                </c:pt>
                <c:pt idx="2">
                  <c:v>CONTENTS</c:v>
                </c:pt>
                <c:pt idx="3">
                  <c:v>CONTENTS</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계열 3</c:v>
                </c:pt>
              </c:strCache>
            </c:strRef>
          </c:tx>
          <c:spPr>
            <a:solidFill>
              <a:srgbClr val="142A37"/>
            </a:solidFill>
            <a:ln>
              <a:noFill/>
            </a:ln>
            <a:effectLst/>
          </c:spPr>
          <c:invertIfNegative val="0"/>
          <c:cat>
            <c:strRef>
              <c:f>Sheet1!$A$2:$A$5</c:f>
              <c:strCache>
                <c:ptCount val="4"/>
                <c:pt idx="0">
                  <c:v>CONTENTS</c:v>
                </c:pt>
                <c:pt idx="1">
                  <c:v>CONTENTS</c:v>
                </c:pt>
                <c:pt idx="2">
                  <c:v>CONTENTS</c:v>
                </c:pt>
                <c:pt idx="3">
                  <c:v>CONTENTS</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363842712"/>
        <c:axId val="363843104"/>
      </c:barChart>
      <c:catAx>
        <c:axId val="363842712"/>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00" b="1" i="0" u="none" strike="noStrike" kern="1200" baseline="0">
                <a:solidFill>
                  <a:srgbClr val="282826"/>
                </a:solidFill>
                <a:latin typeface="+mn-lt"/>
                <a:ea typeface="+mn-ea"/>
                <a:cs typeface="+mn-cs"/>
              </a:defRPr>
            </a:pPr>
            <a:endParaRPr lang="ko-KR"/>
          </a:p>
        </c:txPr>
        <c:crossAx val="363843104"/>
        <c:crosses val="autoZero"/>
        <c:auto val="1"/>
        <c:lblAlgn val="ctr"/>
        <c:lblOffset val="100"/>
        <c:noMultiLvlLbl val="0"/>
      </c:catAx>
      <c:valAx>
        <c:axId val="363843104"/>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282826"/>
                </a:solidFill>
                <a:latin typeface="+mn-lt"/>
                <a:ea typeface="+mn-ea"/>
                <a:cs typeface="+mn-cs"/>
              </a:defRPr>
            </a:pPr>
            <a:endParaRPr lang="ko-KR"/>
          </a:p>
        </c:txPr>
        <c:crossAx val="363842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제목 슬라이드">
    <p:bg>
      <p:bgPr>
        <a:solidFill>
          <a:srgbClr val="3E4648"/>
        </a:solidFill>
        <a:effectLst/>
      </p:bgPr>
    </p:bg>
    <p:spTree>
      <p:nvGrpSpPr>
        <p:cNvPr id="1" name=""/>
        <p:cNvGrpSpPr/>
        <p:nvPr/>
      </p:nvGrpSpPr>
      <p:grpSpPr>
        <a:xfrm>
          <a:off x="0" y="0"/>
          <a:ext cx="0" cy="0"/>
          <a:chOff x="0" y="0"/>
          <a:chExt cx="0" cy="0"/>
        </a:xfrm>
      </p:grpSpPr>
      <p:sp>
        <p:nvSpPr>
          <p:cNvPr id="2" name="Freeform 25"/>
          <p:cNvSpPr>
            <a:spLocks/>
          </p:cNvSpPr>
          <p:nvPr userDrawn="1"/>
        </p:nvSpPr>
        <p:spPr bwMode="auto">
          <a:xfrm>
            <a:off x="2732088" y="1589088"/>
            <a:ext cx="3679825" cy="3679825"/>
          </a:xfrm>
          <a:custGeom>
            <a:avLst/>
            <a:gdLst>
              <a:gd name="T0" fmla="*/ 2147483646 w 2789"/>
              <a:gd name="T1" fmla="*/ 2147483646 h 2790"/>
              <a:gd name="T2" fmla="*/ 2147483646 w 2789"/>
              <a:gd name="T3" fmla="*/ 2147483646 h 2790"/>
              <a:gd name="T4" fmla="*/ 2147483646 w 2789"/>
              <a:gd name="T5" fmla="*/ 2147483646 h 2790"/>
              <a:gd name="T6" fmla="*/ 2147483646 w 2789"/>
              <a:gd name="T7" fmla="*/ 2147483646 h 2790"/>
              <a:gd name="T8" fmla="*/ 0 w 2789"/>
              <a:gd name="T9" fmla="*/ 2147483646 h 2790"/>
              <a:gd name="T10" fmla="*/ 2147483646 w 2789"/>
              <a:gd name="T11" fmla="*/ 2147483646 h 2790"/>
              <a:gd name="T12" fmla="*/ 2147483646 w 2789"/>
              <a:gd name="T13" fmla="*/ 2147483646 h 2790"/>
              <a:gd name="T14" fmla="*/ 2147483646 w 2789"/>
              <a:gd name="T15" fmla="*/ 0 h 2790"/>
              <a:gd name="T16" fmla="*/ 2147483646 w 2789"/>
              <a:gd name="T17" fmla="*/ 2147483646 h 2790"/>
              <a:gd name="T18" fmla="*/ 2147483646 w 2789"/>
              <a:gd name="T19" fmla="*/ 2147483646 h 2790"/>
              <a:gd name="T20" fmla="*/ 2147483646 w 2789"/>
              <a:gd name="T21" fmla="*/ 2147483646 h 2790"/>
              <a:gd name="T22" fmla="*/ 2147483646 w 2789"/>
              <a:gd name="T23" fmla="*/ 2147483646 h 2790"/>
              <a:gd name="T24" fmla="*/ 2147483646 w 2789"/>
              <a:gd name="T25" fmla="*/ 2147483646 h 27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9" h="2790">
                <a:moveTo>
                  <a:pt x="2091" y="2603"/>
                </a:moveTo>
                <a:lnTo>
                  <a:pt x="1394" y="2790"/>
                </a:lnTo>
                <a:lnTo>
                  <a:pt x="697" y="2603"/>
                </a:lnTo>
                <a:lnTo>
                  <a:pt x="186" y="2093"/>
                </a:lnTo>
                <a:lnTo>
                  <a:pt x="0" y="1395"/>
                </a:lnTo>
                <a:lnTo>
                  <a:pt x="186" y="698"/>
                </a:lnTo>
                <a:lnTo>
                  <a:pt x="697" y="187"/>
                </a:lnTo>
                <a:lnTo>
                  <a:pt x="1394" y="0"/>
                </a:lnTo>
                <a:lnTo>
                  <a:pt x="2091" y="187"/>
                </a:lnTo>
                <a:lnTo>
                  <a:pt x="2602" y="698"/>
                </a:lnTo>
                <a:lnTo>
                  <a:pt x="2789" y="1395"/>
                </a:lnTo>
                <a:lnTo>
                  <a:pt x="2602" y="2093"/>
                </a:lnTo>
                <a:lnTo>
                  <a:pt x="2091" y="2603"/>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3" name="Freeform 25"/>
          <p:cNvSpPr>
            <a:spLocks/>
          </p:cNvSpPr>
          <p:nvPr userDrawn="1"/>
        </p:nvSpPr>
        <p:spPr bwMode="auto">
          <a:xfrm>
            <a:off x="2732088" y="1589088"/>
            <a:ext cx="3679825" cy="3679825"/>
          </a:xfrm>
          <a:custGeom>
            <a:avLst/>
            <a:gdLst>
              <a:gd name="T0" fmla="*/ 2147483646 w 2789"/>
              <a:gd name="T1" fmla="*/ 2147483646 h 2790"/>
              <a:gd name="T2" fmla="*/ 2147483646 w 2789"/>
              <a:gd name="T3" fmla="*/ 2147483646 h 2790"/>
              <a:gd name="T4" fmla="*/ 2147483646 w 2789"/>
              <a:gd name="T5" fmla="*/ 2147483646 h 2790"/>
              <a:gd name="T6" fmla="*/ 2147483646 w 2789"/>
              <a:gd name="T7" fmla="*/ 2147483646 h 2790"/>
              <a:gd name="T8" fmla="*/ 0 w 2789"/>
              <a:gd name="T9" fmla="*/ 2147483646 h 2790"/>
              <a:gd name="T10" fmla="*/ 2147483646 w 2789"/>
              <a:gd name="T11" fmla="*/ 2147483646 h 2790"/>
              <a:gd name="T12" fmla="*/ 2147483646 w 2789"/>
              <a:gd name="T13" fmla="*/ 2147483646 h 2790"/>
              <a:gd name="T14" fmla="*/ 2147483646 w 2789"/>
              <a:gd name="T15" fmla="*/ 0 h 2790"/>
              <a:gd name="T16" fmla="*/ 2147483646 w 2789"/>
              <a:gd name="T17" fmla="*/ 2147483646 h 2790"/>
              <a:gd name="T18" fmla="*/ 2147483646 w 2789"/>
              <a:gd name="T19" fmla="*/ 2147483646 h 2790"/>
              <a:gd name="T20" fmla="*/ 2147483646 w 2789"/>
              <a:gd name="T21" fmla="*/ 2147483646 h 2790"/>
              <a:gd name="T22" fmla="*/ 2147483646 w 2789"/>
              <a:gd name="T23" fmla="*/ 2147483646 h 2790"/>
              <a:gd name="T24" fmla="*/ 2147483646 w 2789"/>
              <a:gd name="T25" fmla="*/ 2147483646 h 27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9" h="2790">
                <a:moveTo>
                  <a:pt x="2091" y="2603"/>
                </a:moveTo>
                <a:lnTo>
                  <a:pt x="1394" y="2790"/>
                </a:lnTo>
                <a:lnTo>
                  <a:pt x="697" y="2603"/>
                </a:lnTo>
                <a:lnTo>
                  <a:pt x="186" y="2093"/>
                </a:lnTo>
                <a:lnTo>
                  <a:pt x="0" y="1395"/>
                </a:lnTo>
                <a:lnTo>
                  <a:pt x="186" y="698"/>
                </a:lnTo>
                <a:lnTo>
                  <a:pt x="697" y="187"/>
                </a:lnTo>
                <a:lnTo>
                  <a:pt x="1394" y="0"/>
                </a:lnTo>
                <a:lnTo>
                  <a:pt x="2091" y="187"/>
                </a:lnTo>
                <a:lnTo>
                  <a:pt x="2602" y="698"/>
                </a:lnTo>
                <a:lnTo>
                  <a:pt x="2789" y="1395"/>
                </a:lnTo>
                <a:lnTo>
                  <a:pt x="2602" y="2093"/>
                </a:lnTo>
                <a:lnTo>
                  <a:pt x="2091" y="2603"/>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4" name="Freeform 5"/>
          <p:cNvSpPr>
            <a:spLocks/>
          </p:cNvSpPr>
          <p:nvPr userDrawn="1"/>
        </p:nvSpPr>
        <p:spPr bwMode="auto">
          <a:xfrm>
            <a:off x="3227388" y="2085975"/>
            <a:ext cx="2689225" cy="2686050"/>
          </a:xfrm>
          <a:custGeom>
            <a:avLst/>
            <a:gdLst>
              <a:gd name="T0" fmla="*/ 2147483646 w 2038"/>
              <a:gd name="T1" fmla="*/ 2147483646 h 2036"/>
              <a:gd name="T2" fmla="*/ 2147483646 w 2038"/>
              <a:gd name="T3" fmla="*/ 2147483646 h 2036"/>
              <a:gd name="T4" fmla="*/ 0 w 2038"/>
              <a:gd name="T5" fmla="*/ 2147483646 h 2036"/>
              <a:gd name="T6" fmla="*/ 2147483646 w 2038"/>
              <a:gd name="T7" fmla="*/ 0 h 2036"/>
              <a:gd name="T8" fmla="*/ 2147483646 w 2038"/>
              <a:gd name="T9" fmla="*/ 2147483646 h 20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8" h="2036">
                <a:moveTo>
                  <a:pt x="2038" y="1018"/>
                </a:moveTo>
                <a:lnTo>
                  <a:pt x="1019" y="2036"/>
                </a:lnTo>
                <a:lnTo>
                  <a:pt x="0" y="1018"/>
                </a:lnTo>
                <a:lnTo>
                  <a:pt x="1019" y="0"/>
                </a:lnTo>
                <a:lnTo>
                  <a:pt x="2038" y="1018"/>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5" name="Freeform 6"/>
          <p:cNvSpPr>
            <a:spLocks/>
          </p:cNvSpPr>
          <p:nvPr userDrawn="1"/>
        </p:nvSpPr>
        <p:spPr bwMode="auto">
          <a:xfrm>
            <a:off x="3408363" y="2265363"/>
            <a:ext cx="2327275" cy="2327275"/>
          </a:xfrm>
          <a:custGeom>
            <a:avLst/>
            <a:gdLst>
              <a:gd name="T0" fmla="*/ 2147483646 w 1764"/>
              <a:gd name="T1" fmla="*/ 2147483646 h 1764"/>
              <a:gd name="T2" fmla="*/ 2147483646 w 1764"/>
              <a:gd name="T3" fmla="*/ 2147483646 h 1764"/>
              <a:gd name="T4" fmla="*/ 0 w 1764"/>
              <a:gd name="T5" fmla="*/ 2147483646 h 1764"/>
              <a:gd name="T6" fmla="*/ 2147483646 w 1764"/>
              <a:gd name="T7" fmla="*/ 0 h 1764"/>
              <a:gd name="T8" fmla="*/ 2147483646 w 1764"/>
              <a:gd name="T9" fmla="*/ 2147483646 h 1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4" h="1764">
                <a:moveTo>
                  <a:pt x="1764" y="1391"/>
                </a:moveTo>
                <a:lnTo>
                  <a:pt x="373" y="1764"/>
                </a:lnTo>
                <a:lnTo>
                  <a:pt x="0" y="372"/>
                </a:lnTo>
                <a:lnTo>
                  <a:pt x="1392" y="0"/>
                </a:lnTo>
                <a:lnTo>
                  <a:pt x="1764" y="139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6" name="Freeform 7"/>
          <p:cNvSpPr>
            <a:spLocks/>
          </p:cNvSpPr>
          <p:nvPr userDrawn="1"/>
        </p:nvSpPr>
        <p:spPr bwMode="auto">
          <a:xfrm>
            <a:off x="3408363" y="2265363"/>
            <a:ext cx="2327275" cy="2327275"/>
          </a:xfrm>
          <a:custGeom>
            <a:avLst/>
            <a:gdLst>
              <a:gd name="T0" fmla="*/ 2147483646 w 1764"/>
              <a:gd name="T1" fmla="*/ 2147483646 h 1764"/>
              <a:gd name="T2" fmla="*/ 0 w 1764"/>
              <a:gd name="T3" fmla="*/ 2147483646 h 1764"/>
              <a:gd name="T4" fmla="*/ 2147483646 w 1764"/>
              <a:gd name="T5" fmla="*/ 0 h 1764"/>
              <a:gd name="T6" fmla="*/ 2147483646 w 1764"/>
              <a:gd name="T7" fmla="*/ 2147483646 h 1764"/>
              <a:gd name="T8" fmla="*/ 2147483646 w 1764"/>
              <a:gd name="T9" fmla="*/ 2147483646 h 1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4" h="1764">
                <a:moveTo>
                  <a:pt x="1392" y="1764"/>
                </a:moveTo>
                <a:lnTo>
                  <a:pt x="0" y="1391"/>
                </a:lnTo>
                <a:lnTo>
                  <a:pt x="373" y="0"/>
                </a:lnTo>
                <a:lnTo>
                  <a:pt x="1764" y="372"/>
                </a:lnTo>
                <a:lnTo>
                  <a:pt x="1392" y="1764"/>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7" name="Freeform 12"/>
          <p:cNvSpPr>
            <a:spLocks/>
          </p:cNvSpPr>
          <p:nvPr userDrawn="1"/>
        </p:nvSpPr>
        <p:spPr bwMode="auto">
          <a:xfrm>
            <a:off x="2979738" y="1836738"/>
            <a:ext cx="3184525" cy="3184525"/>
          </a:xfrm>
          <a:custGeom>
            <a:avLst/>
            <a:gdLst>
              <a:gd name="T0" fmla="*/ 0 w 2414"/>
              <a:gd name="T1" fmla="*/ 2147483646 h 2414"/>
              <a:gd name="T2" fmla="*/ 2147483646 w 2414"/>
              <a:gd name="T3" fmla="*/ 2147483646 h 2414"/>
              <a:gd name="T4" fmla="*/ 2147483646 w 2414"/>
              <a:gd name="T5" fmla="*/ 2147483646 h 2414"/>
              <a:gd name="T6" fmla="*/ 2147483646 w 2414"/>
              <a:gd name="T7" fmla="*/ 0 h 2414"/>
              <a:gd name="T8" fmla="*/ 0 w 2414"/>
              <a:gd name="T9" fmla="*/ 2147483646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2414">
                <a:moveTo>
                  <a:pt x="0" y="511"/>
                </a:moveTo>
                <a:lnTo>
                  <a:pt x="510" y="2414"/>
                </a:lnTo>
                <a:lnTo>
                  <a:pt x="2414" y="1903"/>
                </a:lnTo>
                <a:lnTo>
                  <a:pt x="1904" y="0"/>
                </a:lnTo>
                <a:lnTo>
                  <a:pt x="0" y="51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8" name="Freeform 13"/>
          <p:cNvSpPr>
            <a:spLocks/>
          </p:cNvSpPr>
          <p:nvPr userDrawn="1"/>
        </p:nvSpPr>
        <p:spPr bwMode="auto">
          <a:xfrm>
            <a:off x="2733675" y="1590675"/>
            <a:ext cx="3676650" cy="3676650"/>
          </a:xfrm>
          <a:custGeom>
            <a:avLst/>
            <a:gdLst>
              <a:gd name="T0" fmla="*/ 2147483646 w 2787"/>
              <a:gd name="T1" fmla="*/ 0 h 2788"/>
              <a:gd name="T2" fmla="*/ 0 w 2787"/>
              <a:gd name="T3" fmla="*/ 2147483646 h 2788"/>
              <a:gd name="T4" fmla="*/ 2147483646 w 2787"/>
              <a:gd name="T5" fmla="*/ 2147483646 h 2788"/>
              <a:gd name="T6" fmla="*/ 2147483646 w 2787"/>
              <a:gd name="T7" fmla="*/ 2147483646 h 2788"/>
              <a:gd name="T8" fmla="*/ 2147483646 w 2787"/>
              <a:gd name="T9" fmla="*/ 0 h 2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7" h="2788">
                <a:moveTo>
                  <a:pt x="1393" y="0"/>
                </a:moveTo>
                <a:lnTo>
                  <a:pt x="0" y="1394"/>
                </a:lnTo>
                <a:lnTo>
                  <a:pt x="1393" y="2788"/>
                </a:lnTo>
                <a:lnTo>
                  <a:pt x="2787" y="1394"/>
                </a:lnTo>
                <a:lnTo>
                  <a:pt x="1393" y="0"/>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9" name="Freeform 20"/>
          <p:cNvSpPr>
            <a:spLocks/>
          </p:cNvSpPr>
          <p:nvPr userDrawn="1"/>
        </p:nvSpPr>
        <p:spPr bwMode="auto">
          <a:xfrm>
            <a:off x="3595688" y="2451100"/>
            <a:ext cx="1952625" cy="1955800"/>
          </a:xfrm>
          <a:custGeom>
            <a:avLst/>
            <a:gdLst>
              <a:gd name="T0" fmla="*/ 2147483646 w 1481"/>
              <a:gd name="T1" fmla="*/ 2147483646 h 1482"/>
              <a:gd name="T2" fmla="*/ 2147483646 w 1481"/>
              <a:gd name="T3" fmla="*/ 2147483646 h 1482"/>
              <a:gd name="T4" fmla="*/ 0 w 1481"/>
              <a:gd name="T5" fmla="*/ 2147483646 h 1482"/>
              <a:gd name="T6" fmla="*/ 2147483646 w 1481"/>
              <a:gd name="T7" fmla="*/ 0 h 1482"/>
              <a:gd name="T8" fmla="*/ 2147483646 w 1481"/>
              <a:gd name="T9" fmla="*/ 2147483646 h 1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1" h="1482">
                <a:moveTo>
                  <a:pt x="1481" y="741"/>
                </a:moveTo>
                <a:lnTo>
                  <a:pt x="740" y="1482"/>
                </a:lnTo>
                <a:lnTo>
                  <a:pt x="0" y="741"/>
                </a:lnTo>
                <a:lnTo>
                  <a:pt x="740" y="0"/>
                </a:lnTo>
                <a:lnTo>
                  <a:pt x="1481" y="74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0" name="Freeform 22"/>
          <p:cNvSpPr>
            <a:spLocks/>
          </p:cNvSpPr>
          <p:nvPr userDrawn="1"/>
        </p:nvSpPr>
        <p:spPr bwMode="auto">
          <a:xfrm>
            <a:off x="2979738" y="1836738"/>
            <a:ext cx="3184525" cy="3184525"/>
          </a:xfrm>
          <a:custGeom>
            <a:avLst/>
            <a:gdLst>
              <a:gd name="T0" fmla="*/ 2147483646 w 2414"/>
              <a:gd name="T1" fmla="*/ 2147483646 h 2414"/>
              <a:gd name="T2" fmla="*/ 2147483646 w 2414"/>
              <a:gd name="T3" fmla="*/ 2147483646 h 2414"/>
              <a:gd name="T4" fmla="*/ 0 w 2414"/>
              <a:gd name="T5" fmla="*/ 2147483646 h 2414"/>
              <a:gd name="T6" fmla="*/ 2147483646 w 2414"/>
              <a:gd name="T7" fmla="*/ 0 h 2414"/>
              <a:gd name="T8" fmla="*/ 2147483646 w 2414"/>
              <a:gd name="T9" fmla="*/ 2147483646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2414">
                <a:moveTo>
                  <a:pt x="2414" y="511"/>
                </a:moveTo>
                <a:lnTo>
                  <a:pt x="1904" y="2414"/>
                </a:lnTo>
                <a:lnTo>
                  <a:pt x="0" y="1903"/>
                </a:lnTo>
                <a:lnTo>
                  <a:pt x="510" y="0"/>
                </a:lnTo>
                <a:lnTo>
                  <a:pt x="2414" y="511"/>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1" name="Freeform 21"/>
          <p:cNvSpPr>
            <a:spLocks/>
          </p:cNvSpPr>
          <p:nvPr userDrawn="1"/>
        </p:nvSpPr>
        <p:spPr bwMode="auto">
          <a:xfrm>
            <a:off x="3725863" y="2582863"/>
            <a:ext cx="1692275" cy="1692275"/>
          </a:xfrm>
          <a:custGeom>
            <a:avLst/>
            <a:gdLst>
              <a:gd name="T0" fmla="*/ 2147483646 w 1283"/>
              <a:gd name="T1" fmla="*/ 2147483646 h 1283"/>
              <a:gd name="T2" fmla="*/ 2147483646 w 1283"/>
              <a:gd name="T3" fmla="*/ 2147483646 h 1283"/>
              <a:gd name="T4" fmla="*/ 0 w 1283"/>
              <a:gd name="T5" fmla="*/ 2147483646 h 1283"/>
              <a:gd name="T6" fmla="*/ 2147483646 w 1283"/>
              <a:gd name="T7" fmla="*/ 0 h 1283"/>
              <a:gd name="T8" fmla="*/ 2147483646 w 1283"/>
              <a:gd name="T9" fmla="*/ 2147483646 h 1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3" h="1283">
                <a:moveTo>
                  <a:pt x="1283" y="1012"/>
                </a:moveTo>
                <a:lnTo>
                  <a:pt x="271" y="1283"/>
                </a:lnTo>
                <a:lnTo>
                  <a:pt x="0" y="272"/>
                </a:lnTo>
                <a:lnTo>
                  <a:pt x="1011" y="0"/>
                </a:lnTo>
                <a:lnTo>
                  <a:pt x="1283" y="1012"/>
                </a:lnTo>
                <a:close/>
              </a:path>
            </a:pathLst>
          </a:custGeom>
          <a:noFill/>
          <a:ln w="3175">
            <a:solidFill>
              <a:srgbClr val="FF69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2" name="Line 26"/>
          <p:cNvSpPr>
            <a:spLocks noChangeShapeType="1"/>
          </p:cNvSpPr>
          <p:nvPr userDrawn="1"/>
        </p:nvSpPr>
        <p:spPr bwMode="auto">
          <a:xfrm>
            <a:off x="4572000" y="1590675"/>
            <a:ext cx="0" cy="3678238"/>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 name="Line 27"/>
          <p:cNvSpPr>
            <a:spLocks noChangeShapeType="1"/>
          </p:cNvSpPr>
          <p:nvPr userDrawn="1"/>
        </p:nvSpPr>
        <p:spPr bwMode="auto">
          <a:xfrm flipH="1">
            <a:off x="3651250" y="1835150"/>
            <a:ext cx="1841500" cy="31877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 name="Line 28"/>
          <p:cNvSpPr>
            <a:spLocks noChangeShapeType="1"/>
          </p:cNvSpPr>
          <p:nvPr userDrawn="1"/>
        </p:nvSpPr>
        <p:spPr bwMode="auto">
          <a:xfrm flipH="1">
            <a:off x="2978150" y="2508250"/>
            <a:ext cx="3187700" cy="18415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5" name="Line 29"/>
          <p:cNvSpPr>
            <a:spLocks noChangeShapeType="1"/>
          </p:cNvSpPr>
          <p:nvPr userDrawn="1"/>
        </p:nvSpPr>
        <p:spPr bwMode="auto">
          <a:xfrm flipH="1" flipV="1">
            <a:off x="2732088" y="3429000"/>
            <a:ext cx="3679825" cy="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6" name="Line 31"/>
          <p:cNvSpPr>
            <a:spLocks noChangeShapeType="1"/>
          </p:cNvSpPr>
          <p:nvPr userDrawn="1"/>
        </p:nvSpPr>
        <p:spPr bwMode="auto">
          <a:xfrm flipH="1" flipV="1">
            <a:off x="3651250" y="1835150"/>
            <a:ext cx="1841500" cy="31877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Line 30"/>
          <p:cNvSpPr>
            <a:spLocks noChangeShapeType="1"/>
          </p:cNvSpPr>
          <p:nvPr userDrawn="1"/>
        </p:nvSpPr>
        <p:spPr bwMode="auto">
          <a:xfrm flipH="1" flipV="1">
            <a:off x="2978150" y="2508250"/>
            <a:ext cx="3187700" cy="1841500"/>
          </a:xfrm>
          <a:prstGeom prst="line">
            <a:avLst/>
          </a:prstGeom>
          <a:noFill/>
          <a:ln w="3175">
            <a:solidFill>
              <a:srgbClr val="FF69C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8" name="Freeform 18"/>
          <p:cNvSpPr>
            <a:spLocks/>
          </p:cNvSpPr>
          <p:nvPr userDrawn="1"/>
        </p:nvSpPr>
        <p:spPr bwMode="auto">
          <a:xfrm>
            <a:off x="3225800" y="2941638"/>
            <a:ext cx="2692400" cy="974725"/>
          </a:xfrm>
          <a:custGeom>
            <a:avLst/>
            <a:gdLst>
              <a:gd name="T0" fmla="*/ 2147483646 w 2848"/>
              <a:gd name="T1" fmla="*/ 2147483646 h 1032"/>
              <a:gd name="T2" fmla="*/ 2147483646 w 2848"/>
              <a:gd name="T3" fmla="*/ 2147483646 h 1032"/>
              <a:gd name="T4" fmla="*/ 0 w 2848"/>
              <a:gd name="T5" fmla="*/ 2147483646 h 1032"/>
              <a:gd name="T6" fmla="*/ 2147483646 w 2848"/>
              <a:gd name="T7" fmla="*/ 0 h 1032"/>
              <a:gd name="T8" fmla="*/ 2147483646 w 2848"/>
              <a:gd name="T9" fmla="*/ 0 h 1032"/>
              <a:gd name="T10" fmla="*/ 2147483646 w 2848"/>
              <a:gd name="T11" fmla="*/ 2147483646 h 1032"/>
              <a:gd name="T12" fmla="*/ 2147483646 w 2848"/>
              <a:gd name="T13" fmla="*/ 2147483646 h 10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48" h="1032">
                <a:moveTo>
                  <a:pt x="2663" y="1032"/>
                </a:moveTo>
                <a:lnTo>
                  <a:pt x="182" y="1032"/>
                </a:lnTo>
                <a:lnTo>
                  <a:pt x="0" y="516"/>
                </a:lnTo>
                <a:lnTo>
                  <a:pt x="182" y="0"/>
                </a:lnTo>
                <a:lnTo>
                  <a:pt x="2663" y="0"/>
                </a:lnTo>
                <a:lnTo>
                  <a:pt x="2848" y="512"/>
                </a:lnTo>
                <a:lnTo>
                  <a:pt x="2663" y="1032"/>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grpSp>
        <p:nvGrpSpPr>
          <p:cNvPr id="19" name="그룹 18"/>
          <p:cNvGrpSpPr/>
          <p:nvPr userDrawn="1"/>
        </p:nvGrpSpPr>
        <p:grpSpPr>
          <a:xfrm>
            <a:off x="3369823" y="3065182"/>
            <a:ext cx="2423522" cy="720434"/>
            <a:chOff x="7031038" y="139700"/>
            <a:chExt cx="4298950" cy="1277938"/>
          </a:xfrm>
          <a:solidFill>
            <a:schemeClr val="bg1"/>
          </a:solidFill>
        </p:grpSpPr>
        <p:sp>
          <p:nvSpPr>
            <p:cNvPr id="20" name="Freeform 71"/>
            <p:cNvSpPr>
              <a:spLocks noEditPoints="1"/>
            </p:cNvSpPr>
            <p:nvPr/>
          </p:nvSpPr>
          <p:spPr bwMode="auto">
            <a:xfrm>
              <a:off x="7031038" y="139700"/>
              <a:ext cx="4298950" cy="917575"/>
            </a:xfrm>
            <a:custGeom>
              <a:avLst/>
              <a:gdLst>
                <a:gd name="T0" fmla="*/ 2860 w 5415"/>
                <a:gd name="T1" fmla="*/ 446 h 1156"/>
                <a:gd name="T2" fmla="*/ 2596 w 5415"/>
                <a:gd name="T3" fmla="*/ 505 h 1156"/>
                <a:gd name="T4" fmla="*/ 2250 w 5415"/>
                <a:gd name="T5" fmla="*/ 668 h 1156"/>
                <a:gd name="T6" fmla="*/ 2380 w 5415"/>
                <a:gd name="T7" fmla="*/ 776 h 1156"/>
                <a:gd name="T8" fmla="*/ 2679 w 5415"/>
                <a:gd name="T9" fmla="*/ 627 h 1156"/>
                <a:gd name="T10" fmla="*/ 1044 w 5415"/>
                <a:gd name="T11" fmla="*/ 238 h 1156"/>
                <a:gd name="T12" fmla="*/ 998 w 5415"/>
                <a:gd name="T13" fmla="*/ 289 h 1156"/>
                <a:gd name="T14" fmla="*/ 287 w 5415"/>
                <a:gd name="T15" fmla="*/ 293 h 1156"/>
                <a:gd name="T16" fmla="*/ 0 w 5415"/>
                <a:gd name="T17" fmla="*/ 747 h 1156"/>
                <a:gd name="T18" fmla="*/ 153 w 5415"/>
                <a:gd name="T19" fmla="*/ 934 h 1156"/>
                <a:gd name="T20" fmla="*/ 94 w 5415"/>
                <a:gd name="T21" fmla="*/ 798 h 1156"/>
                <a:gd name="T22" fmla="*/ 200 w 5415"/>
                <a:gd name="T23" fmla="*/ 415 h 1156"/>
                <a:gd name="T24" fmla="*/ 745 w 5415"/>
                <a:gd name="T25" fmla="*/ 267 h 1156"/>
                <a:gd name="T26" fmla="*/ 1006 w 5415"/>
                <a:gd name="T27" fmla="*/ 727 h 1156"/>
                <a:gd name="T28" fmla="*/ 692 w 5415"/>
                <a:gd name="T29" fmla="*/ 1069 h 1156"/>
                <a:gd name="T30" fmla="*/ 515 w 5415"/>
                <a:gd name="T31" fmla="*/ 784 h 1156"/>
                <a:gd name="T32" fmla="*/ 468 w 5415"/>
                <a:gd name="T33" fmla="*/ 389 h 1156"/>
                <a:gd name="T34" fmla="*/ 269 w 5415"/>
                <a:gd name="T35" fmla="*/ 1065 h 1156"/>
                <a:gd name="T36" fmla="*/ 643 w 5415"/>
                <a:gd name="T37" fmla="*/ 1134 h 1156"/>
                <a:gd name="T38" fmla="*/ 1118 w 5415"/>
                <a:gd name="T39" fmla="*/ 824 h 1156"/>
                <a:gd name="T40" fmla="*/ 2166 w 5415"/>
                <a:gd name="T41" fmla="*/ 108 h 1156"/>
                <a:gd name="T42" fmla="*/ 1855 w 5415"/>
                <a:gd name="T43" fmla="*/ 98 h 1156"/>
                <a:gd name="T44" fmla="*/ 1578 w 5415"/>
                <a:gd name="T45" fmla="*/ 450 h 1156"/>
                <a:gd name="T46" fmla="*/ 1517 w 5415"/>
                <a:gd name="T47" fmla="*/ 1130 h 1156"/>
                <a:gd name="T48" fmla="*/ 1910 w 5415"/>
                <a:gd name="T49" fmla="*/ 1056 h 1156"/>
                <a:gd name="T50" fmla="*/ 2121 w 5415"/>
                <a:gd name="T51" fmla="*/ 619 h 1156"/>
                <a:gd name="T52" fmla="*/ 1905 w 5415"/>
                <a:gd name="T53" fmla="*/ 495 h 1156"/>
                <a:gd name="T54" fmla="*/ 1851 w 5415"/>
                <a:gd name="T55" fmla="*/ 155 h 1156"/>
                <a:gd name="T56" fmla="*/ 2160 w 5415"/>
                <a:gd name="T57" fmla="*/ 128 h 1156"/>
                <a:gd name="T58" fmla="*/ 1938 w 5415"/>
                <a:gd name="T59" fmla="*/ 607 h 1156"/>
                <a:gd name="T60" fmla="*/ 1808 w 5415"/>
                <a:gd name="T61" fmla="*/ 1048 h 1156"/>
                <a:gd name="T62" fmla="*/ 1568 w 5415"/>
                <a:gd name="T63" fmla="*/ 948 h 1156"/>
                <a:gd name="T64" fmla="*/ 4114 w 5415"/>
                <a:gd name="T65" fmla="*/ 511 h 1156"/>
                <a:gd name="T66" fmla="*/ 3732 w 5415"/>
                <a:gd name="T67" fmla="*/ 588 h 1156"/>
                <a:gd name="T68" fmla="*/ 3536 w 5415"/>
                <a:gd name="T69" fmla="*/ 1065 h 1156"/>
                <a:gd name="T70" fmla="*/ 3764 w 5415"/>
                <a:gd name="T71" fmla="*/ 1140 h 1156"/>
                <a:gd name="T72" fmla="*/ 3776 w 5415"/>
                <a:gd name="T73" fmla="*/ 1052 h 1156"/>
                <a:gd name="T74" fmla="*/ 3945 w 5415"/>
                <a:gd name="T75" fmla="*/ 784 h 1156"/>
                <a:gd name="T76" fmla="*/ 4145 w 5415"/>
                <a:gd name="T77" fmla="*/ 552 h 1156"/>
                <a:gd name="T78" fmla="*/ 3734 w 5415"/>
                <a:gd name="T79" fmla="*/ 739 h 1156"/>
                <a:gd name="T80" fmla="*/ 3984 w 5415"/>
                <a:gd name="T81" fmla="*/ 566 h 1156"/>
                <a:gd name="T82" fmla="*/ 5346 w 5415"/>
                <a:gd name="T83" fmla="*/ 49 h 1156"/>
                <a:gd name="T84" fmla="*/ 4876 w 5415"/>
                <a:gd name="T85" fmla="*/ 311 h 1156"/>
                <a:gd name="T86" fmla="*/ 4466 w 5415"/>
                <a:gd name="T87" fmla="*/ 592 h 1156"/>
                <a:gd name="T88" fmla="*/ 4212 w 5415"/>
                <a:gd name="T89" fmla="*/ 1046 h 1156"/>
                <a:gd name="T90" fmla="*/ 4440 w 5415"/>
                <a:gd name="T91" fmla="*/ 1134 h 1156"/>
                <a:gd name="T92" fmla="*/ 4656 w 5415"/>
                <a:gd name="T93" fmla="*/ 1150 h 1156"/>
                <a:gd name="T94" fmla="*/ 4867 w 5415"/>
                <a:gd name="T95" fmla="*/ 1044 h 1156"/>
                <a:gd name="T96" fmla="*/ 5026 w 5415"/>
                <a:gd name="T97" fmla="*/ 258 h 1156"/>
                <a:gd name="T98" fmla="*/ 5334 w 5415"/>
                <a:gd name="T99" fmla="*/ 159 h 1156"/>
                <a:gd name="T100" fmla="*/ 4719 w 5415"/>
                <a:gd name="T101" fmla="*/ 798 h 1156"/>
                <a:gd name="T102" fmla="*/ 4403 w 5415"/>
                <a:gd name="T103" fmla="*/ 1036 h 1156"/>
                <a:gd name="T104" fmla="*/ 4450 w 5415"/>
                <a:gd name="T105" fmla="*/ 704 h 1156"/>
                <a:gd name="T106" fmla="*/ 4788 w 5415"/>
                <a:gd name="T107" fmla="*/ 574 h 1156"/>
                <a:gd name="T108" fmla="*/ 3100 w 5415"/>
                <a:gd name="T109" fmla="*/ 543 h 1156"/>
                <a:gd name="T110" fmla="*/ 2832 w 5415"/>
                <a:gd name="T111" fmla="*/ 1014 h 1156"/>
                <a:gd name="T112" fmla="*/ 2999 w 5415"/>
                <a:gd name="T113" fmla="*/ 1150 h 1156"/>
                <a:gd name="T114" fmla="*/ 3147 w 5415"/>
                <a:gd name="T115" fmla="*/ 1042 h 1156"/>
                <a:gd name="T116" fmla="*/ 3001 w 5415"/>
                <a:gd name="T117" fmla="*/ 875 h 1156"/>
                <a:gd name="T118" fmla="*/ 3455 w 5415"/>
                <a:gd name="T119" fmla="*/ 586 h 1156"/>
                <a:gd name="T120" fmla="*/ 3013 w 5415"/>
                <a:gd name="T121" fmla="*/ 826 h 1156"/>
                <a:gd name="T122" fmla="*/ 3263 w 5415"/>
                <a:gd name="T123" fmla="*/ 552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5" h="1156">
                  <a:moveTo>
                    <a:pt x="2921" y="531"/>
                  </a:moveTo>
                  <a:lnTo>
                    <a:pt x="2921" y="531"/>
                  </a:lnTo>
                  <a:lnTo>
                    <a:pt x="2929" y="523"/>
                  </a:lnTo>
                  <a:lnTo>
                    <a:pt x="2934" y="515"/>
                  </a:lnTo>
                  <a:lnTo>
                    <a:pt x="2938" y="505"/>
                  </a:lnTo>
                  <a:lnTo>
                    <a:pt x="2940" y="495"/>
                  </a:lnTo>
                  <a:lnTo>
                    <a:pt x="2940" y="495"/>
                  </a:lnTo>
                  <a:lnTo>
                    <a:pt x="2938" y="486"/>
                  </a:lnTo>
                  <a:lnTo>
                    <a:pt x="2934" y="478"/>
                  </a:lnTo>
                  <a:lnTo>
                    <a:pt x="2929" y="470"/>
                  </a:lnTo>
                  <a:lnTo>
                    <a:pt x="2921" y="462"/>
                  </a:lnTo>
                  <a:lnTo>
                    <a:pt x="2921" y="462"/>
                  </a:lnTo>
                  <a:lnTo>
                    <a:pt x="2909" y="454"/>
                  </a:lnTo>
                  <a:lnTo>
                    <a:pt x="2897" y="450"/>
                  </a:lnTo>
                  <a:lnTo>
                    <a:pt x="2883" y="446"/>
                  </a:lnTo>
                  <a:lnTo>
                    <a:pt x="2870" y="446"/>
                  </a:lnTo>
                  <a:lnTo>
                    <a:pt x="2870" y="446"/>
                  </a:lnTo>
                  <a:lnTo>
                    <a:pt x="2860" y="446"/>
                  </a:lnTo>
                  <a:lnTo>
                    <a:pt x="2848" y="448"/>
                  </a:lnTo>
                  <a:lnTo>
                    <a:pt x="2824" y="456"/>
                  </a:lnTo>
                  <a:lnTo>
                    <a:pt x="2797" y="470"/>
                  </a:lnTo>
                  <a:lnTo>
                    <a:pt x="2767" y="488"/>
                  </a:lnTo>
                  <a:lnTo>
                    <a:pt x="2767" y="488"/>
                  </a:lnTo>
                  <a:lnTo>
                    <a:pt x="2736" y="511"/>
                  </a:lnTo>
                  <a:lnTo>
                    <a:pt x="2706" y="533"/>
                  </a:lnTo>
                  <a:lnTo>
                    <a:pt x="2677" y="558"/>
                  </a:lnTo>
                  <a:lnTo>
                    <a:pt x="2647" y="584"/>
                  </a:lnTo>
                  <a:lnTo>
                    <a:pt x="2620" y="611"/>
                  </a:lnTo>
                  <a:lnTo>
                    <a:pt x="2592" y="639"/>
                  </a:lnTo>
                  <a:lnTo>
                    <a:pt x="2565" y="668"/>
                  </a:lnTo>
                  <a:lnTo>
                    <a:pt x="2539" y="698"/>
                  </a:lnTo>
                  <a:lnTo>
                    <a:pt x="2583" y="560"/>
                  </a:lnTo>
                  <a:lnTo>
                    <a:pt x="2583" y="560"/>
                  </a:lnTo>
                  <a:lnTo>
                    <a:pt x="2592" y="525"/>
                  </a:lnTo>
                  <a:lnTo>
                    <a:pt x="2596" y="505"/>
                  </a:lnTo>
                  <a:lnTo>
                    <a:pt x="2596" y="505"/>
                  </a:lnTo>
                  <a:lnTo>
                    <a:pt x="2596" y="501"/>
                  </a:lnTo>
                  <a:lnTo>
                    <a:pt x="2594" y="497"/>
                  </a:lnTo>
                  <a:lnTo>
                    <a:pt x="2590" y="493"/>
                  </a:lnTo>
                  <a:lnTo>
                    <a:pt x="2587" y="489"/>
                  </a:lnTo>
                  <a:lnTo>
                    <a:pt x="2587" y="489"/>
                  </a:lnTo>
                  <a:lnTo>
                    <a:pt x="2573" y="486"/>
                  </a:lnTo>
                  <a:lnTo>
                    <a:pt x="2557" y="484"/>
                  </a:lnTo>
                  <a:lnTo>
                    <a:pt x="2557" y="484"/>
                  </a:lnTo>
                  <a:lnTo>
                    <a:pt x="2530" y="486"/>
                  </a:lnTo>
                  <a:lnTo>
                    <a:pt x="2496" y="493"/>
                  </a:lnTo>
                  <a:lnTo>
                    <a:pt x="2457" y="505"/>
                  </a:lnTo>
                  <a:lnTo>
                    <a:pt x="2412" y="523"/>
                  </a:lnTo>
                  <a:lnTo>
                    <a:pt x="2412" y="523"/>
                  </a:lnTo>
                  <a:lnTo>
                    <a:pt x="2362" y="545"/>
                  </a:lnTo>
                  <a:lnTo>
                    <a:pt x="2315" y="572"/>
                  </a:lnTo>
                  <a:lnTo>
                    <a:pt x="2268" y="604"/>
                  </a:lnTo>
                  <a:lnTo>
                    <a:pt x="2219" y="641"/>
                  </a:lnTo>
                  <a:lnTo>
                    <a:pt x="2250" y="668"/>
                  </a:lnTo>
                  <a:lnTo>
                    <a:pt x="2250" y="668"/>
                  </a:lnTo>
                  <a:lnTo>
                    <a:pt x="2319" y="617"/>
                  </a:lnTo>
                  <a:lnTo>
                    <a:pt x="2345" y="602"/>
                  </a:lnTo>
                  <a:lnTo>
                    <a:pt x="2362" y="590"/>
                  </a:lnTo>
                  <a:lnTo>
                    <a:pt x="2362" y="590"/>
                  </a:lnTo>
                  <a:lnTo>
                    <a:pt x="2390" y="578"/>
                  </a:lnTo>
                  <a:lnTo>
                    <a:pt x="2400" y="576"/>
                  </a:lnTo>
                  <a:lnTo>
                    <a:pt x="2408" y="574"/>
                  </a:lnTo>
                  <a:lnTo>
                    <a:pt x="2408" y="574"/>
                  </a:lnTo>
                  <a:lnTo>
                    <a:pt x="2418" y="576"/>
                  </a:lnTo>
                  <a:lnTo>
                    <a:pt x="2425" y="580"/>
                  </a:lnTo>
                  <a:lnTo>
                    <a:pt x="2429" y="586"/>
                  </a:lnTo>
                  <a:lnTo>
                    <a:pt x="2431" y="594"/>
                  </a:lnTo>
                  <a:lnTo>
                    <a:pt x="2431" y="594"/>
                  </a:lnTo>
                  <a:lnTo>
                    <a:pt x="2427" y="607"/>
                  </a:lnTo>
                  <a:lnTo>
                    <a:pt x="2421" y="635"/>
                  </a:lnTo>
                  <a:lnTo>
                    <a:pt x="2421" y="635"/>
                  </a:lnTo>
                  <a:lnTo>
                    <a:pt x="2380" y="776"/>
                  </a:lnTo>
                  <a:lnTo>
                    <a:pt x="2333" y="924"/>
                  </a:lnTo>
                  <a:lnTo>
                    <a:pt x="2262" y="1130"/>
                  </a:lnTo>
                  <a:lnTo>
                    <a:pt x="2412" y="1130"/>
                  </a:lnTo>
                  <a:lnTo>
                    <a:pt x="2457" y="981"/>
                  </a:lnTo>
                  <a:lnTo>
                    <a:pt x="2457" y="981"/>
                  </a:lnTo>
                  <a:lnTo>
                    <a:pt x="2478" y="914"/>
                  </a:lnTo>
                  <a:lnTo>
                    <a:pt x="2496" y="859"/>
                  </a:lnTo>
                  <a:lnTo>
                    <a:pt x="2512" y="818"/>
                  </a:lnTo>
                  <a:lnTo>
                    <a:pt x="2524" y="790"/>
                  </a:lnTo>
                  <a:lnTo>
                    <a:pt x="2524" y="790"/>
                  </a:lnTo>
                  <a:lnTo>
                    <a:pt x="2537" y="769"/>
                  </a:lnTo>
                  <a:lnTo>
                    <a:pt x="2553" y="747"/>
                  </a:lnTo>
                  <a:lnTo>
                    <a:pt x="2575" y="721"/>
                  </a:lnTo>
                  <a:lnTo>
                    <a:pt x="2600" y="694"/>
                  </a:lnTo>
                  <a:lnTo>
                    <a:pt x="2600" y="694"/>
                  </a:lnTo>
                  <a:lnTo>
                    <a:pt x="2628" y="668"/>
                  </a:lnTo>
                  <a:lnTo>
                    <a:pt x="2653" y="647"/>
                  </a:lnTo>
                  <a:lnTo>
                    <a:pt x="2679" y="627"/>
                  </a:lnTo>
                  <a:lnTo>
                    <a:pt x="2703" y="611"/>
                  </a:lnTo>
                  <a:lnTo>
                    <a:pt x="2703" y="611"/>
                  </a:lnTo>
                  <a:lnTo>
                    <a:pt x="2728" y="600"/>
                  </a:lnTo>
                  <a:lnTo>
                    <a:pt x="2756" y="588"/>
                  </a:lnTo>
                  <a:lnTo>
                    <a:pt x="2787" y="576"/>
                  </a:lnTo>
                  <a:lnTo>
                    <a:pt x="2822" y="566"/>
                  </a:lnTo>
                  <a:lnTo>
                    <a:pt x="2822" y="566"/>
                  </a:lnTo>
                  <a:lnTo>
                    <a:pt x="2858" y="556"/>
                  </a:lnTo>
                  <a:lnTo>
                    <a:pt x="2887" y="546"/>
                  </a:lnTo>
                  <a:lnTo>
                    <a:pt x="2907" y="539"/>
                  </a:lnTo>
                  <a:lnTo>
                    <a:pt x="2921" y="531"/>
                  </a:lnTo>
                  <a:lnTo>
                    <a:pt x="2921" y="531"/>
                  </a:lnTo>
                  <a:close/>
                  <a:moveTo>
                    <a:pt x="1044" y="214"/>
                  </a:moveTo>
                  <a:lnTo>
                    <a:pt x="1044" y="214"/>
                  </a:lnTo>
                  <a:lnTo>
                    <a:pt x="1042" y="226"/>
                  </a:lnTo>
                  <a:lnTo>
                    <a:pt x="1042" y="226"/>
                  </a:lnTo>
                  <a:lnTo>
                    <a:pt x="1042" y="232"/>
                  </a:lnTo>
                  <a:lnTo>
                    <a:pt x="1044" y="238"/>
                  </a:lnTo>
                  <a:lnTo>
                    <a:pt x="1048" y="244"/>
                  </a:lnTo>
                  <a:lnTo>
                    <a:pt x="1053" y="248"/>
                  </a:lnTo>
                  <a:lnTo>
                    <a:pt x="1053" y="248"/>
                  </a:lnTo>
                  <a:lnTo>
                    <a:pt x="1059" y="252"/>
                  </a:lnTo>
                  <a:lnTo>
                    <a:pt x="1065" y="254"/>
                  </a:lnTo>
                  <a:lnTo>
                    <a:pt x="1073" y="256"/>
                  </a:lnTo>
                  <a:lnTo>
                    <a:pt x="1081" y="258"/>
                  </a:lnTo>
                  <a:lnTo>
                    <a:pt x="1081" y="258"/>
                  </a:lnTo>
                  <a:lnTo>
                    <a:pt x="1095" y="254"/>
                  </a:lnTo>
                  <a:lnTo>
                    <a:pt x="1105" y="250"/>
                  </a:lnTo>
                  <a:lnTo>
                    <a:pt x="1116" y="242"/>
                  </a:lnTo>
                  <a:lnTo>
                    <a:pt x="1126" y="232"/>
                  </a:lnTo>
                  <a:lnTo>
                    <a:pt x="1368" y="0"/>
                  </a:lnTo>
                  <a:lnTo>
                    <a:pt x="1187" y="0"/>
                  </a:lnTo>
                  <a:lnTo>
                    <a:pt x="1044" y="214"/>
                  </a:lnTo>
                  <a:close/>
                  <a:moveTo>
                    <a:pt x="1034" y="315"/>
                  </a:moveTo>
                  <a:lnTo>
                    <a:pt x="1034" y="315"/>
                  </a:lnTo>
                  <a:lnTo>
                    <a:pt x="998" y="289"/>
                  </a:lnTo>
                  <a:lnTo>
                    <a:pt x="959" y="265"/>
                  </a:lnTo>
                  <a:lnTo>
                    <a:pt x="918" y="246"/>
                  </a:lnTo>
                  <a:lnTo>
                    <a:pt x="873" y="230"/>
                  </a:lnTo>
                  <a:lnTo>
                    <a:pt x="825" y="218"/>
                  </a:lnTo>
                  <a:lnTo>
                    <a:pt x="776" y="208"/>
                  </a:lnTo>
                  <a:lnTo>
                    <a:pt x="721" y="202"/>
                  </a:lnTo>
                  <a:lnTo>
                    <a:pt x="666" y="202"/>
                  </a:lnTo>
                  <a:lnTo>
                    <a:pt x="666" y="202"/>
                  </a:lnTo>
                  <a:lnTo>
                    <a:pt x="619" y="202"/>
                  </a:lnTo>
                  <a:lnTo>
                    <a:pt x="574" y="206"/>
                  </a:lnTo>
                  <a:lnTo>
                    <a:pt x="529" y="212"/>
                  </a:lnTo>
                  <a:lnTo>
                    <a:pt x="487" y="220"/>
                  </a:lnTo>
                  <a:lnTo>
                    <a:pt x="444" y="230"/>
                  </a:lnTo>
                  <a:lnTo>
                    <a:pt x="403" y="242"/>
                  </a:lnTo>
                  <a:lnTo>
                    <a:pt x="363" y="258"/>
                  </a:lnTo>
                  <a:lnTo>
                    <a:pt x="324" y="275"/>
                  </a:lnTo>
                  <a:lnTo>
                    <a:pt x="324" y="275"/>
                  </a:lnTo>
                  <a:lnTo>
                    <a:pt x="287" y="293"/>
                  </a:lnTo>
                  <a:lnTo>
                    <a:pt x="251" y="315"/>
                  </a:lnTo>
                  <a:lnTo>
                    <a:pt x="218" y="336"/>
                  </a:lnTo>
                  <a:lnTo>
                    <a:pt x="189" y="360"/>
                  </a:lnTo>
                  <a:lnTo>
                    <a:pt x="159" y="385"/>
                  </a:lnTo>
                  <a:lnTo>
                    <a:pt x="132" y="413"/>
                  </a:lnTo>
                  <a:lnTo>
                    <a:pt x="108" y="440"/>
                  </a:lnTo>
                  <a:lnTo>
                    <a:pt x="84" y="472"/>
                  </a:lnTo>
                  <a:lnTo>
                    <a:pt x="84" y="472"/>
                  </a:lnTo>
                  <a:lnTo>
                    <a:pt x="65" y="501"/>
                  </a:lnTo>
                  <a:lnTo>
                    <a:pt x="47" y="533"/>
                  </a:lnTo>
                  <a:lnTo>
                    <a:pt x="33" y="564"/>
                  </a:lnTo>
                  <a:lnTo>
                    <a:pt x="20" y="596"/>
                  </a:lnTo>
                  <a:lnTo>
                    <a:pt x="12" y="629"/>
                  </a:lnTo>
                  <a:lnTo>
                    <a:pt x="4" y="661"/>
                  </a:lnTo>
                  <a:lnTo>
                    <a:pt x="0" y="694"/>
                  </a:lnTo>
                  <a:lnTo>
                    <a:pt x="0" y="727"/>
                  </a:lnTo>
                  <a:lnTo>
                    <a:pt x="0" y="727"/>
                  </a:lnTo>
                  <a:lnTo>
                    <a:pt x="0" y="747"/>
                  </a:lnTo>
                  <a:lnTo>
                    <a:pt x="2" y="767"/>
                  </a:lnTo>
                  <a:lnTo>
                    <a:pt x="8" y="784"/>
                  </a:lnTo>
                  <a:lnTo>
                    <a:pt x="14" y="804"/>
                  </a:lnTo>
                  <a:lnTo>
                    <a:pt x="21" y="824"/>
                  </a:lnTo>
                  <a:lnTo>
                    <a:pt x="31" y="843"/>
                  </a:lnTo>
                  <a:lnTo>
                    <a:pt x="43" y="861"/>
                  </a:lnTo>
                  <a:lnTo>
                    <a:pt x="57" y="881"/>
                  </a:lnTo>
                  <a:lnTo>
                    <a:pt x="57" y="881"/>
                  </a:lnTo>
                  <a:lnTo>
                    <a:pt x="67" y="892"/>
                  </a:lnTo>
                  <a:lnTo>
                    <a:pt x="77" y="904"/>
                  </a:lnTo>
                  <a:lnTo>
                    <a:pt x="88" y="914"/>
                  </a:lnTo>
                  <a:lnTo>
                    <a:pt x="98" y="922"/>
                  </a:lnTo>
                  <a:lnTo>
                    <a:pt x="110" y="928"/>
                  </a:lnTo>
                  <a:lnTo>
                    <a:pt x="122" y="932"/>
                  </a:lnTo>
                  <a:lnTo>
                    <a:pt x="132" y="934"/>
                  </a:lnTo>
                  <a:lnTo>
                    <a:pt x="143" y="934"/>
                  </a:lnTo>
                  <a:lnTo>
                    <a:pt x="143" y="934"/>
                  </a:lnTo>
                  <a:lnTo>
                    <a:pt x="153" y="934"/>
                  </a:lnTo>
                  <a:lnTo>
                    <a:pt x="163" y="932"/>
                  </a:lnTo>
                  <a:lnTo>
                    <a:pt x="171" y="926"/>
                  </a:lnTo>
                  <a:lnTo>
                    <a:pt x="179" y="920"/>
                  </a:lnTo>
                  <a:lnTo>
                    <a:pt x="179" y="920"/>
                  </a:lnTo>
                  <a:lnTo>
                    <a:pt x="185" y="912"/>
                  </a:lnTo>
                  <a:lnTo>
                    <a:pt x="191" y="904"/>
                  </a:lnTo>
                  <a:lnTo>
                    <a:pt x="192" y="896"/>
                  </a:lnTo>
                  <a:lnTo>
                    <a:pt x="194" y="889"/>
                  </a:lnTo>
                  <a:lnTo>
                    <a:pt x="194" y="889"/>
                  </a:lnTo>
                  <a:lnTo>
                    <a:pt x="192" y="875"/>
                  </a:lnTo>
                  <a:lnTo>
                    <a:pt x="187" y="863"/>
                  </a:lnTo>
                  <a:lnTo>
                    <a:pt x="187" y="863"/>
                  </a:lnTo>
                  <a:lnTo>
                    <a:pt x="173" y="853"/>
                  </a:lnTo>
                  <a:lnTo>
                    <a:pt x="151" y="839"/>
                  </a:lnTo>
                  <a:lnTo>
                    <a:pt x="151" y="839"/>
                  </a:lnTo>
                  <a:lnTo>
                    <a:pt x="130" y="828"/>
                  </a:lnTo>
                  <a:lnTo>
                    <a:pt x="110" y="814"/>
                  </a:lnTo>
                  <a:lnTo>
                    <a:pt x="94" y="798"/>
                  </a:lnTo>
                  <a:lnTo>
                    <a:pt x="80" y="780"/>
                  </a:lnTo>
                  <a:lnTo>
                    <a:pt x="71" y="761"/>
                  </a:lnTo>
                  <a:lnTo>
                    <a:pt x="63" y="741"/>
                  </a:lnTo>
                  <a:lnTo>
                    <a:pt x="59" y="719"/>
                  </a:lnTo>
                  <a:lnTo>
                    <a:pt x="57" y="694"/>
                  </a:lnTo>
                  <a:lnTo>
                    <a:pt x="57" y="694"/>
                  </a:lnTo>
                  <a:lnTo>
                    <a:pt x="59" y="670"/>
                  </a:lnTo>
                  <a:lnTo>
                    <a:pt x="63" y="645"/>
                  </a:lnTo>
                  <a:lnTo>
                    <a:pt x="69" y="619"/>
                  </a:lnTo>
                  <a:lnTo>
                    <a:pt x="77" y="594"/>
                  </a:lnTo>
                  <a:lnTo>
                    <a:pt x="88" y="566"/>
                  </a:lnTo>
                  <a:lnTo>
                    <a:pt x="100" y="541"/>
                  </a:lnTo>
                  <a:lnTo>
                    <a:pt x="116" y="515"/>
                  </a:lnTo>
                  <a:lnTo>
                    <a:pt x="134" y="488"/>
                  </a:lnTo>
                  <a:lnTo>
                    <a:pt x="134" y="488"/>
                  </a:lnTo>
                  <a:lnTo>
                    <a:pt x="155" y="462"/>
                  </a:lnTo>
                  <a:lnTo>
                    <a:pt x="177" y="436"/>
                  </a:lnTo>
                  <a:lnTo>
                    <a:pt x="200" y="415"/>
                  </a:lnTo>
                  <a:lnTo>
                    <a:pt x="224" y="391"/>
                  </a:lnTo>
                  <a:lnTo>
                    <a:pt x="251" y="372"/>
                  </a:lnTo>
                  <a:lnTo>
                    <a:pt x="281" y="352"/>
                  </a:lnTo>
                  <a:lnTo>
                    <a:pt x="310" y="334"/>
                  </a:lnTo>
                  <a:lnTo>
                    <a:pt x="342" y="316"/>
                  </a:lnTo>
                  <a:lnTo>
                    <a:pt x="342" y="316"/>
                  </a:lnTo>
                  <a:lnTo>
                    <a:pt x="375" y="301"/>
                  </a:lnTo>
                  <a:lnTo>
                    <a:pt x="409" y="289"/>
                  </a:lnTo>
                  <a:lnTo>
                    <a:pt x="444" y="277"/>
                  </a:lnTo>
                  <a:lnTo>
                    <a:pt x="477" y="269"/>
                  </a:lnTo>
                  <a:lnTo>
                    <a:pt x="513" y="261"/>
                  </a:lnTo>
                  <a:lnTo>
                    <a:pt x="550" y="256"/>
                  </a:lnTo>
                  <a:lnTo>
                    <a:pt x="586" y="254"/>
                  </a:lnTo>
                  <a:lnTo>
                    <a:pt x="623" y="252"/>
                  </a:lnTo>
                  <a:lnTo>
                    <a:pt x="623" y="252"/>
                  </a:lnTo>
                  <a:lnTo>
                    <a:pt x="666" y="254"/>
                  </a:lnTo>
                  <a:lnTo>
                    <a:pt x="706" y="259"/>
                  </a:lnTo>
                  <a:lnTo>
                    <a:pt x="745" y="267"/>
                  </a:lnTo>
                  <a:lnTo>
                    <a:pt x="782" y="279"/>
                  </a:lnTo>
                  <a:lnTo>
                    <a:pt x="816" y="293"/>
                  </a:lnTo>
                  <a:lnTo>
                    <a:pt x="849" y="311"/>
                  </a:lnTo>
                  <a:lnTo>
                    <a:pt x="878" y="332"/>
                  </a:lnTo>
                  <a:lnTo>
                    <a:pt x="908" y="356"/>
                  </a:lnTo>
                  <a:lnTo>
                    <a:pt x="908" y="356"/>
                  </a:lnTo>
                  <a:lnTo>
                    <a:pt x="934" y="383"/>
                  </a:lnTo>
                  <a:lnTo>
                    <a:pt x="955" y="413"/>
                  </a:lnTo>
                  <a:lnTo>
                    <a:pt x="973" y="444"/>
                  </a:lnTo>
                  <a:lnTo>
                    <a:pt x="989" y="478"/>
                  </a:lnTo>
                  <a:lnTo>
                    <a:pt x="1000" y="513"/>
                  </a:lnTo>
                  <a:lnTo>
                    <a:pt x="1010" y="550"/>
                  </a:lnTo>
                  <a:lnTo>
                    <a:pt x="1014" y="590"/>
                  </a:lnTo>
                  <a:lnTo>
                    <a:pt x="1016" y="631"/>
                  </a:lnTo>
                  <a:lnTo>
                    <a:pt x="1016" y="631"/>
                  </a:lnTo>
                  <a:lnTo>
                    <a:pt x="1016" y="664"/>
                  </a:lnTo>
                  <a:lnTo>
                    <a:pt x="1012" y="696"/>
                  </a:lnTo>
                  <a:lnTo>
                    <a:pt x="1006" y="727"/>
                  </a:lnTo>
                  <a:lnTo>
                    <a:pt x="1000" y="757"/>
                  </a:lnTo>
                  <a:lnTo>
                    <a:pt x="991" y="786"/>
                  </a:lnTo>
                  <a:lnTo>
                    <a:pt x="981" y="816"/>
                  </a:lnTo>
                  <a:lnTo>
                    <a:pt x="967" y="843"/>
                  </a:lnTo>
                  <a:lnTo>
                    <a:pt x="951" y="871"/>
                  </a:lnTo>
                  <a:lnTo>
                    <a:pt x="951" y="871"/>
                  </a:lnTo>
                  <a:lnTo>
                    <a:pt x="935" y="896"/>
                  </a:lnTo>
                  <a:lnTo>
                    <a:pt x="918" y="922"/>
                  </a:lnTo>
                  <a:lnTo>
                    <a:pt x="898" y="946"/>
                  </a:lnTo>
                  <a:lnTo>
                    <a:pt x="877" y="967"/>
                  </a:lnTo>
                  <a:lnTo>
                    <a:pt x="855" y="987"/>
                  </a:lnTo>
                  <a:lnTo>
                    <a:pt x="831" y="1005"/>
                  </a:lnTo>
                  <a:lnTo>
                    <a:pt x="806" y="1020"/>
                  </a:lnTo>
                  <a:lnTo>
                    <a:pt x="778" y="1036"/>
                  </a:lnTo>
                  <a:lnTo>
                    <a:pt x="778" y="1036"/>
                  </a:lnTo>
                  <a:lnTo>
                    <a:pt x="751" y="1050"/>
                  </a:lnTo>
                  <a:lnTo>
                    <a:pt x="723" y="1060"/>
                  </a:lnTo>
                  <a:lnTo>
                    <a:pt x="692" y="1069"/>
                  </a:lnTo>
                  <a:lnTo>
                    <a:pt x="660" y="1077"/>
                  </a:lnTo>
                  <a:lnTo>
                    <a:pt x="629" y="1085"/>
                  </a:lnTo>
                  <a:lnTo>
                    <a:pt x="595" y="1089"/>
                  </a:lnTo>
                  <a:lnTo>
                    <a:pt x="560" y="1091"/>
                  </a:lnTo>
                  <a:lnTo>
                    <a:pt x="523" y="1093"/>
                  </a:lnTo>
                  <a:lnTo>
                    <a:pt x="523" y="1093"/>
                  </a:lnTo>
                  <a:lnTo>
                    <a:pt x="495" y="1091"/>
                  </a:lnTo>
                  <a:lnTo>
                    <a:pt x="464" y="1089"/>
                  </a:lnTo>
                  <a:lnTo>
                    <a:pt x="430" y="1085"/>
                  </a:lnTo>
                  <a:lnTo>
                    <a:pt x="397" y="1079"/>
                  </a:lnTo>
                  <a:lnTo>
                    <a:pt x="397" y="1079"/>
                  </a:lnTo>
                  <a:lnTo>
                    <a:pt x="415" y="1048"/>
                  </a:lnTo>
                  <a:lnTo>
                    <a:pt x="432" y="1012"/>
                  </a:lnTo>
                  <a:lnTo>
                    <a:pt x="450" y="975"/>
                  </a:lnTo>
                  <a:lnTo>
                    <a:pt x="468" y="932"/>
                  </a:lnTo>
                  <a:lnTo>
                    <a:pt x="483" y="887"/>
                  </a:lnTo>
                  <a:lnTo>
                    <a:pt x="499" y="837"/>
                  </a:lnTo>
                  <a:lnTo>
                    <a:pt x="515" y="784"/>
                  </a:lnTo>
                  <a:lnTo>
                    <a:pt x="531" y="729"/>
                  </a:lnTo>
                  <a:lnTo>
                    <a:pt x="586" y="515"/>
                  </a:lnTo>
                  <a:lnTo>
                    <a:pt x="586" y="515"/>
                  </a:lnTo>
                  <a:lnTo>
                    <a:pt x="599" y="462"/>
                  </a:lnTo>
                  <a:lnTo>
                    <a:pt x="615" y="411"/>
                  </a:lnTo>
                  <a:lnTo>
                    <a:pt x="633" y="366"/>
                  </a:lnTo>
                  <a:lnTo>
                    <a:pt x="649" y="320"/>
                  </a:lnTo>
                  <a:lnTo>
                    <a:pt x="649" y="320"/>
                  </a:lnTo>
                  <a:lnTo>
                    <a:pt x="590" y="332"/>
                  </a:lnTo>
                  <a:lnTo>
                    <a:pt x="533" y="342"/>
                  </a:lnTo>
                  <a:lnTo>
                    <a:pt x="481" y="350"/>
                  </a:lnTo>
                  <a:lnTo>
                    <a:pt x="434" y="354"/>
                  </a:lnTo>
                  <a:lnTo>
                    <a:pt x="426" y="387"/>
                  </a:lnTo>
                  <a:lnTo>
                    <a:pt x="426" y="387"/>
                  </a:lnTo>
                  <a:lnTo>
                    <a:pt x="450" y="385"/>
                  </a:lnTo>
                  <a:lnTo>
                    <a:pt x="450" y="385"/>
                  </a:lnTo>
                  <a:lnTo>
                    <a:pt x="462" y="387"/>
                  </a:lnTo>
                  <a:lnTo>
                    <a:pt x="468" y="389"/>
                  </a:lnTo>
                  <a:lnTo>
                    <a:pt x="472" y="393"/>
                  </a:lnTo>
                  <a:lnTo>
                    <a:pt x="472" y="393"/>
                  </a:lnTo>
                  <a:lnTo>
                    <a:pt x="476" y="397"/>
                  </a:lnTo>
                  <a:lnTo>
                    <a:pt x="479" y="401"/>
                  </a:lnTo>
                  <a:lnTo>
                    <a:pt x="481" y="413"/>
                  </a:lnTo>
                  <a:lnTo>
                    <a:pt x="481" y="413"/>
                  </a:lnTo>
                  <a:lnTo>
                    <a:pt x="479" y="427"/>
                  </a:lnTo>
                  <a:lnTo>
                    <a:pt x="476" y="444"/>
                  </a:lnTo>
                  <a:lnTo>
                    <a:pt x="409" y="694"/>
                  </a:lnTo>
                  <a:lnTo>
                    <a:pt x="352" y="894"/>
                  </a:lnTo>
                  <a:lnTo>
                    <a:pt x="352" y="894"/>
                  </a:lnTo>
                  <a:lnTo>
                    <a:pt x="332" y="949"/>
                  </a:lnTo>
                  <a:lnTo>
                    <a:pt x="314" y="993"/>
                  </a:lnTo>
                  <a:lnTo>
                    <a:pt x="299" y="1026"/>
                  </a:lnTo>
                  <a:lnTo>
                    <a:pt x="285" y="1048"/>
                  </a:lnTo>
                  <a:lnTo>
                    <a:pt x="285" y="1048"/>
                  </a:lnTo>
                  <a:lnTo>
                    <a:pt x="277" y="1058"/>
                  </a:lnTo>
                  <a:lnTo>
                    <a:pt x="269" y="1065"/>
                  </a:lnTo>
                  <a:lnTo>
                    <a:pt x="261" y="1071"/>
                  </a:lnTo>
                  <a:lnTo>
                    <a:pt x="253" y="1077"/>
                  </a:lnTo>
                  <a:lnTo>
                    <a:pt x="253" y="1077"/>
                  </a:lnTo>
                  <a:lnTo>
                    <a:pt x="240" y="1081"/>
                  </a:lnTo>
                  <a:lnTo>
                    <a:pt x="220" y="1083"/>
                  </a:lnTo>
                  <a:lnTo>
                    <a:pt x="157" y="1089"/>
                  </a:lnTo>
                  <a:lnTo>
                    <a:pt x="137" y="1126"/>
                  </a:lnTo>
                  <a:lnTo>
                    <a:pt x="137" y="1126"/>
                  </a:lnTo>
                  <a:lnTo>
                    <a:pt x="251" y="1124"/>
                  </a:lnTo>
                  <a:lnTo>
                    <a:pt x="251" y="1124"/>
                  </a:lnTo>
                  <a:lnTo>
                    <a:pt x="336" y="1126"/>
                  </a:lnTo>
                  <a:lnTo>
                    <a:pt x="424" y="1130"/>
                  </a:lnTo>
                  <a:lnTo>
                    <a:pt x="424" y="1130"/>
                  </a:lnTo>
                  <a:lnTo>
                    <a:pt x="515" y="1136"/>
                  </a:lnTo>
                  <a:lnTo>
                    <a:pt x="574" y="1138"/>
                  </a:lnTo>
                  <a:lnTo>
                    <a:pt x="574" y="1138"/>
                  </a:lnTo>
                  <a:lnTo>
                    <a:pt x="609" y="1138"/>
                  </a:lnTo>
                  <a:lnTo>
                    <a:pt x="643" y="1134"/>
                  </a:lnTo>
                  <a:lnTo>
                    <a:pt x="676" y="1130"/>
                  </a:lnTo>
                  <a:lnTo>
                    <a:pt x="709" y="1124"/>
                  </a:lnTo>
                  <a:lnTo>
                    <a:pt x="743" y="1117"/>
                  </a:lnTo>
                  <a:lnTo>
                    <a:pt x="778" y="1107"/>
                  </a:lnTo>
                  <a:lnTo>
                    <a:pt x="812" y="1095"/>
                  </a:lnTo>
                  <a:lnTo>
                    <a:pt x="845" y="1081"/>
                  </a:lnTo>
                  <a:lnTo>
                    <a:pt x="845" y="1081"/>
                  </a:lnTo>
                  <a:lnTo>
                    <a:pt x="878" y="1067"/>
                  </a:lnTo>
                  <a:lnTo>
                    <a:pt x="910" y="1048"/>
                  </a:lnTo>
                  <a:lnTo>
                    <a:pt x="941" y="1028"/>
                  </a:lnTo>
                  <a:lnTo>
                    <a:pt x="971" y="1006"/>
                  </a:lnTo>
                  <a:lnTo>
                    <a:pt x="998" y="981"/>
                  </a:lnTo>
                  <a:lnTo>
                    <a:pt x="1026" y="953"/>
                  </a:lnTo>
                  <a:lnTo>
                    <a:pt x="1051" y="924"/>
                  </a:lnTo>
                  <a:lnTo>
                    <a:pt x="1075" y="892"/>
                  </a:lnTo>
                  <a:lnTo>
                    <a:pt x="1075" y="892"/>
                  </a:lnTo>
                  <a:lnTo>
                    <a:pt x="1099" y="859"/>
                  </a:lnTo>
                  <a:lnTo>
                    <a:pt x="1118" y="824"/>
                  </a:lnTo>
                  <a:lnTo>
                    <a:pt x="1134" y="788"/>
                  </a:lnTo>
                  <a:lnTo>
                    <a:pt x="1148" y="753"/>
                  </a:lnTo>
                  <a:lnTo>
                    <a:pt x="1158" y="716"/>
                  </a:lnTo>
                  <a:lnTo>
                    <a:pt x="1165" y="678"/>
                  </a:lnTo>
                  <a:lnTo>
                    <a:pt x="1169" y="639"/>
                  </a:lnTo>
                  <a:lnTo>
                    <a:pt x="1171" y="600"/>
                  </a:lnTo>
                  <a:lnTo>
                    <a:pt x="1171" y="600"/>
                  </a:lnTo>
                  <a:lnTo>
                    <a:pt x="1169" y="558"/>
                  </a:lnTo>
                  <a:lnTo>
                    <a:pt x="1163" y="517"/>
                  </a:lnTo>
                  <a:lnTo>
                    <a:pt x="1152" y="480"/>
                  </a:lnTo>
                  <a:lnTo>
                    <a:pt x="1138" y="442"/>
                  </a:lnTo>
                  <a:lnTo>
                    <a:pt x="1118" y="409"/>
                  </a:lnTo>
                  <a:lnTo>
                    <a:pt x="1095" y="375"/>
                  </a:lnTo>
                  <a:lnTo>
                    <a:pt x="1067" y="344"/>
                  </a:lnTo>
                  <a:lnTo>
                    <a:pt x="1034" y="315"/>
                  </a:lnTo>
                  <a:lnTo>
                    <a:pt x="1034" y="315"/>
                  </a:lnTo>
                  <a:close/>
                  <a:moveTo>
                    <a:pt x="2166" y="108"/>
                  </a:moveTo>
                  <a:lnTo>
                    <a:pt x="2166" y="108"/>
                  </a:lnTo>
                  <a:lnTo>
                    <a:pt x="2166" y="96"/>
                  </a:lnTo>
                  <a:lnTo>
                    <a:pt x="2160" y="85"/>
                  </a:lnTo>
                  <a:lnTo>
                    <a:pt x="2152" y="75"/>
                  </a:lnTo>
                  <a:lnTo>
                    <a:pt x="2140" y="67"/>
                  </a:lnTo>
                  <a:lnTo>
                    <a:pt x="2140" y="67"/>
                  </a:lnTo>
                  <a:lnTo>
                    <a:pt x="2125" y="61"/>
                  </a:lnTo>
                  <a:lnTo>
                    <a:pt x="2107" y="55"/>
                  </a:lnTo>
                  <a:lnTo>
                    <a:pt x="2083" y="53"/>
                  </a:lnTo>
                  <a:lnTo>
                    <a:pt x="2058" y="51"/>
                  </a:lnTo>
                  <a:lnTo>
                    <a:pt x="2058" y="51"/>
                  </a:lnTo>
                  <a:lnTo>
                    <a:pt x="2032" y="53"/>
                  </a:lnTo>
                  <a:lnTo>
                    <a:pt x="2009" y="55"/>
                  </a:lnTo>
                  <a:lnTo>
                    <a:pt x="1985" y="59"/>
                  </a:lnTo>
                  <a:lnTo>
                    <a:pt x="1960" y="63"/>
                  </a:lnTo>
                  <a:lnTo>
                    <a:pt x="1934" y="71"/>
                  </a:lnTo>
                  <a:lnTo>
                    <a:pt x="1908" y="79"/>
                  </a:lnTo>
                  <a:lnTo>
                    <a:pt x="1883" y="88"/>
                  </a:lnTo>
                  <a:lnTo>
                    <a:pt x="1855" y="98"/>
                  </a:lnTo>
                  <a:lnTo>
                    <a:pt x="1855" y="98"/>
                  </a:lnTo>
                  <a:lnTo>
                    <a:pt x="1830" y="110"/>
                  </a:lnTo>
                  <a:lnTo>
                    <a:pt x="1806" y="124"/>
                  </a:lnTo>
                  <a:lnTo>
                    <a:pt x="1783" y="138"/>
                  </a:lnTo>
                  <a:lnTo>
                    <a:pt x="1761" y="153"/>
                  </a:lnTo>
                  <a:lnTo>
                    <a:pt x="1739" y="169"/>
                  </a:lnTo>
                  <a:lnTo>
                    <a:pt x="1720" y="187"/>
                  </a:lnTo>
                  <a:lnTo>
                    <a:pt x="1702" y="204"/>
                  </a:lnTo>
                  <a:lnTo>
                    <a:pt x="1686" y="222"/>
                  </a:lnTo>
                  <a:lnTo>
                    <a:pt x="1686" y="222"/>
                  </a:lnTo>
                  <a:lnTo>
                    <a:pt x="1669" y="244"/>
                  </a:lnTo>
                  <a:lnTo>
                    <a:pt x="1655" y="267"/>
                  </a:lnTo>
                  <a:lnTo>
                    <a:pt x="1639" y="291"/>
                  </a:lnTo>
                  <a:lnTo>
                    <a:pt x="1625" y="318"/>
                  </a:lnTo>
                  <a:lnTo>
                    <a:pt x="1614" y="348"/>
                  </a:lnTo>
                  <a:lnTo>
                    <a:pt x="1600" y="379"/>
                  </a:lnTo>
                  <a:lnTo>
                    <a:pt x="1588" y="415"/>
                  </a:lnTo>
                  <a:lnTo>
                    <a:pt x="1578" y="450"/>
                  </a:lnTo>
                  <a:lnTo>
                    <a:pt x="1460" y="857"/>
                  </a:lnTo>
                  <a:lnTo>
                    <a:pt x="1460" y="857"/>
                  </a:lnTo>
                  <a:lnTo>
                    <a:pt x="1448" y="900"/>
                  </a:lnTo>
                  <a:lnTo>
                    <a:pt x="1439" y="942"/>
                  </a:lnTo>
                  <a:lnTo>
                    <a:pt x="1435" y="975"/>
                  </a:lnTo>
                  <a:lnTo>
                    <a:pt x="1433" y="1005"/>
                  </a:lnTo>
                  <a:lnTo>
                    <a:pt x="1433" y="1005"/>
                  </a:lnTo>
                  <a:lnTo>
                    <a:pt x="1433" y="1020"/>
                  </a:lnTo>
                  <a:lnTo>
                    <a:pt x="1437" y="1036"/>
                  </a:lnTo>
                  <a:lnTo>
                    <a:pt x="1441" y="1050"/>
                  </a:lnTo>
                  <a:lnTo>
                    <a:pt x="1447" y="1064"/>
                  </a:lnTo>
                  <a:lnTo>
                    <a:pt x="1454" y="1077"/>
                  </a:lnTo>
                  <a:lnTo>
                    <a:pt x="1464" y="1089"/>
                  </a:lnTo>
                  <a:lnTo>
                    <a:pt x="1474" y="1101"/>
                  </a:lnTo>
                  <a:lnTo>
                    <a:pt x="1488" y="1111"/>
                  </a:lnTo>
                  <a:lnTo>
                    <a:pt x="1488" y="1111"/>
                  </a:lnTo>
                  <a:lnTo>
                    <a:pt x="1502" y="1121"/>
                  </a:lnTo>
                  <a:lnTo>
                    <a:pt x="1517" y="1130"/>
                  </a:lnTo>
                  <a:lnTo>
                    <a:pt x="1535" y="1136"/>
                  </a:lnTo>
                  <a:lnTo>
                    <a:pt x="1553" y="1142"/>
                  </a:lnTo>
                  <a:lnTo>
                    <a:pt x="1570" y="1148"/>
                  </a:lnTo>
                  <a:lnTo>
                    <a:pt x="1590" y="1150"/>
                  </a:lnTo>
                  <a:lnTo>
                    <a:pt x="1612" y="1152"/>
                  </a:lnTo>
                  <a:lnTo>
                    <a:pt x="1635" y="1154"/>
                  </a:lnTo>
                  <a:lnTo>
                    <a:pt x="1635" y="1154"/>
                  </a:lnTo>
                  <a:lnTo>
                    <a:pt x="1661" y="1152"/>
                  </a:lnTo>
                  <a:lnTo>
                    <a:pt x="1688" y="1150"/>
                  </a:lnTo>
                  <a:lnTo>
                    <a:pt x="1716" y="1144"/>
                  </a:lnTo>
                  <a:lnTo>
                    <a:pt x="1743" y="1138"/>
                  </a:lnTo>
                  <a:lnTo>
                    <a:pt x="1771" y="1128"/>
                  </a:lnTo>
                  <a:lnTo>
                    <a:pt x="1800" y="1119"/>
                  </a:lnTo>
                  <a:lnTo>
                    <a:pt x="1828" y="1105"/>
                  </a:lnTo>
                  <a:lnTo>
                    <a:pt x="1855" y="1091"/>
                  </a:lnTo>
                  <a:lnTo>
                    <a:pt x="1855" y="1091"/>
                  </a:lnTo>
                  <a:lnTo>
                    <a:pt x="1883" y="1073"/>
                  </a:lnTo>
                  <a:lnTo>
                    <a:pt x="1910" y="1056"/>
                  </a:lnTo>
                  <a:lnTo>
                    <a:pt x="1936" y="1034"/>
                  </a:lnTo>
                  <a:lnTo>
                    <a:pt x="1960" y="1012"/>
                  </a:lnTo>
                  <a:lnTo>
                    <a:pt x="1983" y="989"/>
                  </a:lnTo>
                  <a:lnTo>
                    <a:pt x="2005" y="963"/>
                  </a:lnTo>
                  <a:lnTo>
                    <a:pt x="2026" y="936"/>
                  </a:lnTo>
                  <a:lnTo>
                    <a:pt x="2046" y="906"/>
                  </a:lnTo>
                  <a:lnTo>
                    <a:pt x="2046" y="906"/>
                  </a:lnTo>
                  <a:lnTo>
                    <a:pt x="2064" y="877"/>
                  </a:lnTo>
                  <a:lnTo>
                    <a:pt x="2079" y="845"/>
                  </a:lnTo>
                  <a:lnTo>
                    <a:pt x="2093" y="816"/>
                  </a:lnTo>
                  <a:lnTo>
                    <a:pt x="2103" y="784"/>
                  </a:lnTo>
                  <a:lnTo>
                    <a:pt x="2113" y="753"/>
                  </a:lnTo>
                  <a:lnTo>
                    <a:pt x="2119" y="723"/>
                  </a:lnTo>
                  <a:lnTo>
                    <a:pt x="2123" y="692"/>
                  </a:lnTo>
                  <a:lnTo>
                    <a:pt x="2123" y="661"/>
                  </a:lnTo>
                  <a:lnTo>
                    <a:pt x="2123" y="661"/>
                  </a:lnTo>
                  <a:lnTo>
                    <a:pt x="2123" y="639"/>
                  </a:lnTo>
                  <a:lnTo>
                    <a:pt x="2121" y="619"/>
                  </a:lnTo>
                  <a:lnTo>
                    <a:pt x="2117" y="602"/>
                  </a:lnTo>
                  <a:lnTo>
                    <a:pt x="2113" y="584"/>
                  </a:lnTo>
                  <a:lnTo>
                    <a:pt x="2107" y="568"/>
                  </a:lnTo>
                  <a:lnTo>
                    <a:pt x="2099" y="554"/>
                  </a:lnTo>
                  <a:lnTo>
                    <a:pt x="2091" y="541"/>
                  </a:lnTo>
                  <a:lnTo>
                    <a:pt x="2081" y="531"/>
                  </a:lnTo>
                  <a:lnTo>
                    <a:pt x="2081" y="531"/>
                  </a:lnTo>
                  <a:lnTo>
                    <a:pt x="2070" y="519"/>
                  </a:lnTo>
                  <a:lnTo>
                    <a:pt x="2058" y="511"/>
                  </a:lnTo>
                  <a:lnTo>
                    <a:pt x="2046" y="503"/>
                  </a:lnTo>
                  <a:lnTo>
                    <a:pt x="2032" y="497"/>
                  </a:lnTo>
                  <a:lnTo>
                    <a:pt x="2019" y="493"/>
                  </a:lnTo>
                  <a:lnTo>
                    <a:pt x="2003" y="489"/>
                  </a:lnTo>
                  <a:lnTo>
                    <a:pt x="1987" y="488"/>
                  </a:lnTo>
                  <a:lnTo>
                    <a:pt x="1969" y="488"/>
                  </a:lnTo>
                  <a:lnTo>
                    <a:pt x="1969" y="488"/>
                  </a:lnTo>
                  <a:lnTo>
                    <a:pt x="1938" y="489"/>
                  </a:lnTo>
                  <a:lnTo>
                    <a:pt x="1905" y="495"/>
                  </a:lnTo>
                  <a:lnTo>
                    <a:pt x="1869" y="505"/>
                  </a:lnTo>
                  <a:lnTo>
                    <a:pt x="1832" y="519"/>
                  </a:lnTo>
                  <a:lnTo>
                    <a:pt x="1832" y="519"/>
                  </a:lnTo>
                  <a:lnTo>
                    <a:pt x="1790" y="537"/>
                  </a:lnTo>
                  <a:lnTo>
                    <a:pt x="1751" y="560"/>
                  </a:lnTo>
                  <a:lnTo>
                    <a:pt x="1712" y="588"/>
                  </a:lnTo>
                  <a:lnTo>
                    <a:pt x="1671" y="619"/>
                  </a:lnTo>
                  <a:lnTo>
                    <a:pt x="1753" y="350"/>
                  </a:lnTo>
                  <a:lnTo>
                    <a:pt x="1753" y="350"/>
                  </a:lnTo>
                  <a:lnTo>
                    <a:pt x="1773" y="289"/>
                  </a:lnTo>
                  <a:lnTo>
                    <a:pt x="1789" y="244"/>
                  </a:lnTo>
                  <a:lnTo>
                    <a:pt x="1804" y="208"/>
                  </a:lnTo>
                  <a:lnTo>
                    <a:pt x="1816" y="187"/>
                  </a:lnTo>
                  <a:lnTo>
                    <a:pt x="1816" y="187"/>
                  </a:lnTo>
                  <a:lnTo>
                    <a:pt x="1824" y="177"/>
                  </a:lnTo>
                  <a:lnTo>
                    <a:pt x="1834" y="167"/>
                  </a:lnTo>
                  <a:lnTo>
                    <a:pt x="1842" y="161"/>
                  </a:lnTo>
                  <a:lnTo>
                    <a:pt x="1851" y="155"/>
                  </a:lnTo>
                  <a:lnTo>
                    <a:pt x="1863" y="149"/>
                  </a:lnTo>
                  <a:lnTo>
                    <a:pt x="1873" y="147"/>
                  </a:lnTo>
                  <a:lnTo>
                    <a:pt x="1885" y="145"/>
                  </a:lnTo>
                  <a:lnTo>
                    <a:pt x="1897" y="144"/>
                  </a:lnTo>
                  <a:lnTo>
                    <a:pt x="1897" y="144"/>
                  </a:lnTo>
                  <a:lnTo>
                    <a:pt x="1926" y="145"/>
                  </a:lnTo>
                  <a:lnTo>
                    <a:pt x="1962" y="149"/>
                  </a:lnTo>
                  <a:lnTo>
                    <a:pt x="1962" y="149"/>
                  </a:lnTo>
                  <a:lnTo>
                    <a:pt x="2030" y="159"/>
                  </a:lnTo>
                  <a:lnTo>
                    <a:pt x="2076" y="161"/>
                  </a:lnTo>
                  <a:lnTo>
                    <a:pt x="2076" y="161"/>
                  </a:lnTo>
                  <a:lnTo>
                    <a:pt x="2095" y="161"/>
                  </a:lnTo>
                  <a:lnTo>
                    <a:pt x="2115" y="157"/>
                  </a:lnTo>
                  <a:lnTo>
                    <a:pt x="2131" y="153"/>
                  </a:lnTo>
                  <a:lnTo>
                    <a:pt x="2142" y="145"/>
                  </a:lnTo>
                  <a:lnTo>
                    <a:pt x="2142" y="145"/>
                  </a:lnTo>
                  <a:lnTo>
                    <a:pt x="2154" y="138"/>
                  </a:lnTo>
                  <a:lnTo>
                    <a:pt x="2160" y="128"/>
                  </a:lnTo>
                  <a:lnTo>
                    <a:pt x="2166" y="118"/>
                  </a:lnTo>
                  <a:lnTo>
                    <a:pt x="2166" y="108"/>
                  </a:lnTo>
                  <a:lnTo>
                    <a:pt x="2166" y="108"/>
                  </a:lnTo>
                  <a:close/>
                  <a:moveTo>
                    <a:pt x="1751" y="617"/>
                  </a:moveTo>
                  <a:lnTo>
                    <a:pt x="1751" y="617"/>
                  </a:lnTo>
                  <a:lnTo>
                    <a:pt x="1785" y="598"/>
                  </a:lnTo>
                  <a:lnTo>
                    <a:pt x="1814" y="584"/>
                  </a:lnTo>
                  <a:lnTo>
                    <a:pt x="1830" y="578"/>
                  </a:lnTo>
                  <a:lnTo>
                    <a:pt x="1844" y="576"/>
                  </a:lnTo>
                  <a:lnTo>
                    <a:pt x="1855" y="572"/>
                  </a:lnTo>
                  <a:lnTo>
                    <a:pt x="1869" y="572"/>
                  </a:lnTo>
                  <a:lnTo>
                    <a:pt x="1869" y="572"/>
                  </a:lnTo>
                  <a:lnTo>
                    <a:pt x="1887" y="574"/>
                  </a:lnTo>
                  <a:lnTo>
                    <a:pt x="1905" y="578"/>
                  </a:lnTo>
                  <a:lnTo>
                    <a:pt x="1918" y="588"/>
                  </a:lnTo>
                  <a:lnTo>
                    <a:pt x="1932" y="598"/>
                  </a:lnTo>
                  <a:lnTo>
                    <a:pt x="1932" y="598"/>
                  </a:lnTo>
                  <a:lnTo>
                    <a:pt x="1938" y="607"/>
                  </a:lnTo>
                  <a:lnTo>
                    <a:pt x="1946" y="619"/>
                  </a:lnTo>
                  <a:lnTo>
                    <a:pt x="1952" y="631"/>
                  </a:lnTo>
                  <a:lnTo>
                    <a:pt x="1956" y="643"/>
                  </a:lnTo>
                  <a:lnTo>
                    <a:pt x="1962" y="668"/>
                  </a:lnTo>
                  <a:lnTo>
                    <a:pt x="1963" y="698"/>
                  </a:lnTo>
                  <a:lnTo>
                    <a:pt x="1963" y="698"/>
                  </a:lnTo>
                  <a:lnTo>
                    <a:pt x="1963" y="731"/>
                  </a:lnTo>
                  <a:lnTo>
                    <a:pt x="1960" y="765"/>
                  </a:lnTo>
                  <a:lnTo>
                    <a:pt x="1952" y="798"/>
                  </a:lnTo>
                  <a:lnTo>
                    <a:pt x="1942" y="832"/>
                  </a:lnTo>
                  <a:lnTo>
                    <a:pt x="1930" y="865"/>
                  </a:lnTo>
                  <a:lnTo>
                    <a:pt x="1914" y="898"/>
                  </a:lnTo>
                  <a:lnTo>
                    <a:pt x="1897" y="932"/>
                  </a:lnTo>
                  <a:lnTo>
                    <a:pt x="1877" y="965"/>
                  </a:lnTo>
                  <a:lnTo>
                    <a:pt x="1877" y="965"/>
                  </a:lnTo>
                  <a:lnTo>
                    <a:pt x="1855" y="997"/>
                  </a:lnTo>
                  <a:lnTo>
                    <a:pt x="1832" y="1024"/>
                  </a:lnTo>
                  <a:lnTo>
                    <a:pt x="1808" y="1048"/>
                  </a:lnTo>
                  <a:lnTo>
                    <a:pt x="1785" y="1067"/>
                  </a:lnTo>
                  <a:lnTo>
                    <a:pt x="1759" y="1081"/>
                  </a:lnTo>
                  <a:lnTo>
                    <a:pt x="1733" y="1093"/>
                  </a:lnTo>
                  <a:lnTo>
                    <a:pt x="1706" y="1099"/>
                  </a:lnTo>
                  <a:lnTo>
                    <a:pt x="1680" y="1101"/>
                  </a:lnTo>
                  <a:lnTo>
                    <a:pt x="1680" y="1101"/>
                  </a:lnTo>
                  <a:lnTo>
                    <a:pt x="1657" y="1099"/>
                  </a:lnTo>
                  <a:lnTo>
                    <a:pt x="1637" y="1093"/>
                  </a:lnTo>
                  <a:lnTo>
                    <a:pt x="1618" y="1085"/>
                  </a:lnTo>
                  <a:lnTo>
                    <a:pt x="1600" y="1073"/>
                  </a:lnTo>
                  <a:lnTo>
                    <a:pt x="1600" y="1073"/>
                  </a:lnTo>
                  <a:lnTo>
                    <a:pt x="1584" y="1058"/>
                  </a:lnTo>
                  <a:lnTo>
                    <a:pt x="1572" y="1042"/>
                  </a:lnTo>
                  <a:lnTo>
                    <a:pt x="1566" y="1024"/>
                  </a:lnTo>
                  <a:lnTo>
                    <a:pt x="1564" y="1003"/>
                  </a:lnTo>
                  <a:lnTo>
                    <a:pt x="1564" y="1003"/>
                  </a:lnTo>
                  <a:lnTo>
                    <a:pt x="1566" y="975"/>
                  </a:lnTo>
                  <a:lnTo>
                    <a:pt x="1568" y="948"/>
                  </a:lnTo>
                  <a:lnTo>
                    <a:pt x="1572" y="920"/>
                  </a:lnTo>
                  <a:lnTo>
                    <a:pt x="1580" y="892"/>
                  </a:lnTo>
                  <a:lnTo>
                    <a:pt x="1588" y="863"/>
                  </a:lnTo>
                  <a:lnTo>
                    <a:pt x="1598" y="835"/>
                  </a:lnTo>
                  <a:lnTo>
                    <a:pt x="1610" y="806"/>
                  </a:lnTo>
                  <a:lnTo>
                    <a:pt x="1625" y="778"/>
                  </a:lnTo>
                  <a:lnTo>
                    <a:pt x="1625" y="778"/>
                  </a:lnTo>
                  <a:lnTo>
                    <a:pt x="1639" y="751"/>
                  </a:lnTo>
                  <a:lnTo>
                    <a:pt x="1655" y="725"/>
                  </a:lnTo>
                  <a:lnTo>
                    <a:pt x="1671" y="702"/>
                  </a:lnTo>
                  <a:lnTo>
                    <a:pt x="1686" y="680"/>
                  </a:lnTo>
                  <a:lnTo>
                    <a:pt x="1702" y="661"/>
                  </a:lnTo>
                  <a:lnTo>
                    <a:pt x="1718" y="645"/>
                  </a:lnTo>
                  <a:lnTo>
                    <a:pt x="1735" y="629"/>
                  </a:lnTo>
                  <a:lnTo>
                    <a:pt x="1751" y="617"/>
                  </a:lnTo>
                  <a:lnTo>
                    <a:pt x="1751" y="617"/>
                  </a:lnTo>
                  <a:close/>
                  <a:moveTo>
                    <a:pt x="4114" y="511"/>
                  </a:moveTo>
                  <a:lnTo>
                    <a:pt x="4114" y="511"/>
                  </a:lnTo>
                  <a:lnTo>
                    <a:pt x="4104" y="503"/>
                  </a:lnTo>
                  <a:lnTo>
                    <a:pt x="4092" y="499"/>
                  </a:lnTo>
                  <a:lnTo>
                    <a:pt x="4067" y="489"/>
                  </a:lnTo>
                  <a:lnTo>
                    <a:pt x="4037" y="486"/>
                  </a:lnTo>
                  <a:lnTo>
                    <a:pt x="4004" y="484"/>
                  </a:lnTo>
                  <a:lnTo>
                    <a:pt x="4004" y="484"/>
                  </a:lnTo>
                  <a:lnTo>
                    <a:pt x="3980" y="484"/>
                  </a:lnTo>
                  <a:lnTo>
                    <a:pt x="3955" y="486"/>
                  </a:lnTo>
                  <a:lnTo>
                    <a:pt x="3931" y="489"/>
                  </a:lnTo>
                  <a:lnTo>
                    <a:pt x="3907" y="495"/>
                  </a:lnTo>
                  <a:lnTo>
                    <a:pt x="3884" y="501"/>
                  </a:lnTo>
                  <a:lnTo>
                    <a:pt x="3860" y="509"/>
                  </a:lnTo>
                  <a:lnTo>
                    <a:pt x="3839" y="519"/>
                  </a:lnTo>
                  <a:lnTo>
                    <a:pt x="3817" y="529"/>
                  </a:lnTo>
                  <a:lnTo>
                    <a:pt x="3795" y="543"/>
                  </a:lnTo>
                  <a:lnTo>
                    <a:pt x="3774" y="556"/>
                  </a:lnTo>
                  <a:lnTo>
                    <a:pt x="3752" y="570"/>
                  </a:lnTo>
                  <a:lnTo>
                    <a:pt x="3732" y="588"/>
                  </a:lnTo>
                  <a:lnTo>
                    <a:pt x="3713" y="605"/>
                  </a:lnTo>
                  <a:lnTo>
                    <a:pt x="3693" y="625"/>
                  </a:lnTo>
                  <a:lnTo>
                    <a:pt x="3674" y="647"/>
                  </a:lnTo>
                  <a:lnTo>
                    <a:pt x="3656" y="668"/>
                  </a:lnTo>
                  <a:lnTo>
                    <a:pt x="3656" y="668"/>
                  </a:lnTo>
                  <a:lnTo>
                    <a:pt x="3626" y="710"/>
                  </a:lnTo>
                  <a:lnTo>
                    <a:pt x="3599" y="749"/>
                  </a:lnTo>
                  <a:lnTo>
                    <a:pt x="3577" y="790"/>
                  </a:lnTo>
                  <a:lnTo>
                    <a:pt x="3560" y="832"/>
                  </a:lnTo>
                  <a:lnTo>
                    <a:pt x="3544" y="873"/>
                  </a:lnTo>
                  <a:lnTo>
                    <a:pt x="3534" y="914"/>
                  </a:lnTo>
                  <a:lnTo>
                    <a:pt x="3528" y="955"/>
                  </a:lnTo>
                  <a:lnTo>
                    <a:pt x="3526" y="995"/>
                  </a:lnTo>
                  <a:lnTo>
                    <a:pt x="3526" y="995"/>
                  </a:lnTo>
                  <a:lnTo>
                    <a:pt x="3526" y="1014"/>
                  </a:lnTo>
                  <a:lnTo>
                    <a:pt x="3528" y="1034"/>
                  </a:lnTo>
                  <a:lnTo>
                    <a:pt x="3532" y="1050"/>
                  </a:lnTo>
                  <a:lnTo>
                    <a:pt x="3536" y="1065"/>
                  </a:lnTo>
                  <a:lnTo>
                    <a:pt x="3540" y="1079"/>
                  </a:lnTo>
                  <a:lnTo>
                    <a:pt x="3548" y="1093"/>
                  </a:lnTo>
                  <a:lnTo>
                    <a:pt x="3556" y="1105"/>
                  </a:lnTo>
                  <a:lnTo>
                    <a:pt x="3563" y="1115"/>
                  </a:lnTo>
                  <a:lnTo>
                    <a:pt x="3563" y="1115"/>
                  </a:lnTo>
                  <a:lnTo>
                    <a:pt x="3573" y="1122"/>
                  </a:lnTo>
                  <a:lnTo>
                    <a:pt x="3585" y="1130"/>
                  </a:lnTo>
                  <a:lnTo>
                    <a:pt x="3597" y="1136"/>
                  </a:lnTo>
                  <a:lnTo>
                    <a:pt x="3609" y="1142"/>
                  </a:lnTo>
                  <a:lnTo>
                    <a:pt x="3624" y="1146"/>
                  </a:lnTo>
                  <a:lnTo>
                    <a:pt x="3638" y="1148"/>
                  </a:lnTo>
                  <a:lnTo>
                    <a:pt x="3654" y="1150"/>
                  </a:lnTo>
                  <a:lnTo>
                    <a:pt x="3672" y="1150"/>
                  </a:lnTo>
                  <a:lnTo>
                    <a:pt x="3672" y="1150"/>
                  </a:lnTo>
                  <a:lnTo>
                    <a:pt x="3693" y="1150"/>
                  </a:lnTo>
                  <a:lnTo>
                    <a:pt x="3717" y="1148"/>
                  </a:lnTo>
                  <a:lnTo>
                    <a:pt x="3740" y="1144"/>
                  </a:lnTo>
                  <a:lnTo>
                    <a:pt x="3764" y="1140"/>
                  </a:lnTo>
                  <a:lnTo>
                    <a:pt x="3788" y="1134"/>
                  </a:lnTo>
                  <a:lnTo>
                    <a:pt x="3813" y="1126"/>
                  </a:lnTo>
                  <a:lnTo>
                    <a:pt x="3864" y="1107"/>
                  </a:lnTo>
                  <a:lnTo>
                    <a:pt x="3917" y="1081"/>
                  </a:lnTo>
                  <a:lnTo>
                    <a:pt x="3974" y="1050"/>
                  </a:lnTo>
                  <a:lnTo>
                    <a:pt x="4031" y="1014"/>
                  </a:lnTo>
                  <a:lnTo>
                    <a:pt x="4092" y="971"/>
                  </a:lnTo>
                  <a:lnTo>
                    <a:pt x="4059" y="938"/>
                  </a:lnTo>
                  <a:lnTo>
                    <a:pt x="4059" y="938"/>
                  </a:lnTo>
                  <a:lnTo>
                    <a:pt x="4000" y="971"/>
                  </a:lnTo>
                  <a:lnTo>
                    <a:pt x="3947" y="999"/>
                  </a:lnTo>
                  <a:lnTo>
                    <a:pt x="3903" y="1020"/>
                  </a:lnTo>
                  <a:lnTo>
                    <a:pt x="3866" y="1034"/>
                  </a:lnTo>
                  <a:lnTo>
                    <a:pt x="3866" y="1034"/>
                  </a:lnTo>
                  <a:lnTo>
                    <a:pt x="3843" y="1042"/>
                  </a:lnTo>
                  <a:lnTo>
                    <a:pt x="3819" y="1048"/>
                  </a:lnTo>
                  <a:lnTo>
                    <a:pt x="3797" y="1052"/>
                  </a:lnTo>
                  <a:lnTo>
                    <a:pt x="3776" y="1052"/>
                  </a:lnTo>
                  <a:lnTo>
                    <a:pt x="3776" y="1052"/>
                  </a:lnTo>
                  <a:lnTo>
                    <a:pt x="3756" y="1052"/>
                  </a:lnTo>
                  <a:lnTo>
                    <a:pt x="3738" y="1048"/>
                  </a:lnTo>
                  <a:lnTo>
                    <a:pt x="3723" y="1040"/>
                  </a:lnTo>
                  <a:lnTo>
                    <a:pt x="3711" y="1030"/>
                  </a:lnTo>
                  <a:lnTo>
                    <a:pt x="3711" y="1030"/>
                  </a:lnTo>
                  <a:lnTo>
                    <a:pt x="3705" y="1024"/>
                  </a:lnTo>
                  <a:lnTo>
                    <a:pt x="3701" y="1018"/>
                  </a:lnTo>
                  <a:lnTo>
                    <a:pt x="3693" y="1001"/>
                  </a:lnTo>
                  <a:lnTo>
                    <a:pt x="3689" y="981"/>
                  </a:lnTo>
                  <a:lnTo>
                    <a:pt x="3687" y="955"/>
                  </a:lnTo>
                  <a:lnTo>
                    <a:pt x="3687" y="955"/>
                  </a:lnTo>
                  <a:lnTo>
                    <a:pt x="3691" y="916"/>
                  </a:lnTo>
                  <a:lnTo>
                    <a:pt x="3697" y="875"/>
                  </a:lnTo>
                  <a:lnTo>
                    <a:pt x="3697" y="875"/>
                  </a:lnTo>
                  <a:lnTo>
                    <a:pt x="3854" y="820"/>
                  </a:lnTo>
                  <a:lnTo>
                    <a:pt x="3907" y="800"/>
                  </a:lnTo>
                  <a:lnTo>
                    <a:pt x="3945" y="784"/>
                  </a:lnTo>
                  <a:lnTo>
                    <a:pt x="3945" y="784"/>
                  </a:lnTo>
                  <a:lnTo>
                    <a:pt x="3998" y="759"/>
                  </a:lnTo>
                  <a:lnTo>
                    <a:pt x="4043" y="733"/>
                  </a:lnTo>
                  <a:lnTo>
                    <a:pt x="4078" y="708"/>
                  </a:lnTo>
                  <a:lnTo>
                    <a:pt x="4092" y="696"/>
                  </a:lnTo>
                  <a:lnTo>
                    <a:pt x="4106" y="684"/>
                  </a:lnTo>
                  <a:lnTo>
                    <a:pt x="4106" y="684"/>
                  </a:lnTo>
                  <a:lnTo>
                    <a:pt x="4126" y="659"/>
                  </a:lnTo>
                  <a:lnTo>
                    <a:pt x="4133" y="647"/>
                  </a:lnTo>
                  <a:lnTo>
                    <a:pt x="4139" y="635"/>
                  </a:lnTo>
                  <a:lnTo>
                    <a:pt x="4143" y="623"/>
                  </a:lnTo>
                  <a:lnTo>
                    <a:pt x="4147" y="609"/>
                  </a:lnTo>
                  <a:lnTo>
                    <a:pt x="4149" y="598"/>
                  </a:lnTo>
                  <a:lnTo>
                    <a:pt x="4151" y="586"/>
                  </a:lnTo>
                  <a:lnTo>
                    <a:pt x="4151" y="586"/>
                  </a:lnTo>
                  <a:lnTo>
                    <a:pt x="4149" y="574"/>
                  </a:lnTo>
                  <a:lnTo>
                    <a:pt x="4147" y="562"/>
                  </a:lnTo>
                  <a:lnTo>
                    <a:pt x="4145" y="552"/>
                  </a:lnTo>
                  <a:lnTo>
                    <a:pt x="4141" y="543"/>
                  </a:lnTo>
                  <a:lnTo>
                    <a:pt x="4135" y="535"/>
                  </a:lnTo>
                  <a:lnTo>
                    <a:pt x="4130" y="525"/>
                  </a:lnTo>
                  <a:lnTo>
                    <a:pt x="4122" y="517"/>
                  </a:lnTo>
                  <a:lnTo>
                    <a:pt x="4114" y="511"/>
                  </a:lnTo>
                  <a:lnTo>
                    <a:pt x="4114" y="511"/>
                  </a:lnTo>
                  <a:close/>
                  <a:moveTo>
                    <a:pt x="3951" y="708"/>
                  </a:moveTo>
                  <a:lnTo>
                    <a:pt x="3951" y="708"/>
                  </a:lnTo>
                  <a:lnTo>
                    <a:pt x="3929" y="723"/>
                  </a:lnTo>
                  <a:lnTo>
                    <a:pt x="3905" y="739"/>
                  </a:lnTo>
                  <a:lnTo>
                    <a:pt x="3878" y="755"/>
                  </a:lnTo>
                  <a:lnTo>
                    <a:pt x="3850" y="769"/>
                  </a:lnTo>
                  <a:lnTo>
                    <a:pt x="3819" y="784"/>
                  </a:lnTo>
                  <a:lnTo>
                    <a:pt x="3784" y="798"/>
                  </a:lnTo>
                  <a:lnTo>
                    <a:pt x="3709" y="826"/>
                  </a:lnTo>
                  <a:lnTo>
                    <a:pt x="3709" y="826"/>
                  </a:lnTo>
                  <a:lnTo>
                    <a:pt x="3721" y="782"/>
                  </a:lnTo>
                  <a:lnTo>
                    <a:pt x="3734" y="739"/>
                  </a:lnTo>
                  <a:lnTo>
                    <a:pt x="3752" y="698"/>
                  </a:lnTo>
                  <a:lnTo>
                    <a:pt x="3774" y="655"/>
                  </a:lnTo>
                  <a:lnTo>
                    <a:pt x="3774" y="655"/>
                  </a:lnTo>
                  <a:lnTo>
                    <a:pt x="3791" y="627"/>
                  </a:lnTo>
                  <a:lnTo>
                    <a:pt x="3809" y="604"/>
                  </a:lnTo>
                  <a:lnTo>
                    <a:pt x="3831" y="584"/>
                  </a:lnTo>
                  <a:lnTo>
                    <a:pt x="3852" y="568"/>
                  </a:lnTo>
                  <a:lnTo>
                    <a:pt x="3852" y="568"/>
                  </a:lnTo>
                  <a:lnTo>
                    <a:pt x="3870" y="558"/>
                  </a:lnTo>
                  <a:lnTo>
                    <a:pt x="3888" y="552"/>
                  </a:lnTo>
                  <a:lnTo>
                    <a:pt x="3905" y="548"/>
                  </a:lnTo>
                  <a:lnTo>
                    <a:pt x="3925" y="546"/>
                  </a:lnTo>
                  <a:lnTo>
                    <a:pt x="3925" y="546"/>
                  </a:lnTo>
                  <a:lnTo>
                    <a:pt x="3943" y="548"/>
                  </a:lnTo>
                  <a:lnTo>
                    <a:pt x="3957" y="552"/>
                  </a:lnTo>
                  <a:lnTo>
                    <a:pt x="3970" y="558"/>
                  </a:lnTo>
                  <a:lnTo>
                    <a:pt x="3984" y="566"/>
                  </a:lnTo>
                  <a:lnTo>
                    <a:pt x="3984" y="566"/>
                  </a:lnTo>
                  <a:lnTo>
                    <a:pt x="3994" y="578"/>
                  </a:lnTo>
                  <a:lnTo>
                    <a:pt x="4000" y="590"/>
                  </a:lnTo>
                  <a:lnTo>
                    <a:pt x="4004" y="604"/>
                  </a:lnTo>
                  <a:lnTo>
                    <a:pt x="4006" y="619"/>
                  </a:lnTo>
                  <a:lnTo>
                    <a:pt x="4006" y="619"/>
                  </a:lnTo>
                  <a:lnTo>
                    <a:pt x="4006" y="631"/>
                  </a:lnTo>
                  <a:lnTo>
                    <a:pt x="4002" y="641"/>
                  </a:lnTo>
                  <a:lnTo>
                    <a:pt x="3998" y="653"/>
                  </a:lnTo>
                  <a:lnTo>
                    <a:pt x="3992" y="662"/>
                  </a:lnTo>
                  <a:lnTo>
                    <a:pt x="3984" y="674"/>
                  </a:lnTo>
                  <a:lnTo>
                    <a:pt x="3974" y="686"/>
                  </a:lnTo>
                  <a:lnTo>
                    <a:pt x="3951" y="708"/>
                  </a:lnTo>
                  <a:lnTo>
                    <a:pt x="3951" y="708"/>
                  </a:lnTo>
                  <a:close/>
                  <a:moveTo>
                    <a:pt x="5391" y="65"/>
                  </a:moveTo>
                  <a:lnTo>
                    <a:pt x="5391" y="65"/>
                  </a:lnTo>
                  <a:lnTo>
                    <a:pt x="5380" y="59"/>
                  </a:lnTo>
                  <a:lnTo>
                    <a:pt x="5364" y="53"/>
                  </a:lnTo>
                  <a:lnTo>
                    <a:pt x="5346" y="49"/>
                  </a:lnTo>
                  <a:lnTo>
                    <a:pt x="5329" y="49"/>
                  </a:lnTo>
                  <a:lnTo>
                    <a:pt x="5329" y="49"/>
                  </a:lnTo>
                  <a:lnTo>
                    <a:pt x="5289" y="51"/>
                  </a:lnTo>
                  <a:lnTo>
                    <a:pt x="5250" y="55"/>
                  </a:lnTo>
                  <a:lnTo>
                    <a:pt x="5207" y="65"/>
                  </a:lnTo>
                  <a:lnTo>
                    <a:pt x="5165" y="77"/>
                  </a:lnTo>
                  <a:lnTo>
                    <a:pt x="5165" y="77"/>
                  </a:lnTo>
                  <a:lnTo>
                    <a:pt x="5122" y="90"/>
                  </a:lnTo>
                  <a:lnTo>
                    <a:pt x="5083" y="110"/>
                  </a:lnTo>
                  <a:lnTo>
                    <a:pt x="5044" y="130"/>
                  </a:lnTo>
                  <a:lnTo>
                    <a:pt x="5010" y="153"/>
                  </a:lnTo>
                  <a:lnTo>
                    <a:pt x="5010" y="153"/>
                  </a:lnTo>
                  <a:lnTo>
                    <a:pt x="4977" y="179"/>
                  </a:lnTo>
                  <a:lnTo>
                    <a:pt x="4947" y="208"/>
                  </a:lnTo>
                  <a:lnTo>
                    <a:pt x="4922" y="238"/>
                  </a:lnTo>
                  <a:lnTo>
                    <a:pt x="4898" y="271"/>
                  </a:lnTo>
                  <a:lnTo>
                    <a:pt x="4898" y="271"/>
                  </a:lnTo>
                  <a:lnTo>
                    <a:pt x="4876" y="311"/>
                  </a:lnTo>
                  <a:lnTo>
                    <a:pt x="4855" y="360"/>
                  </a:lnTo>
                  <a:lnTo>
                    <a:pt x="4831" y="421"/>
                  </a:lnTo>
                  <a:lnTo>
                    <a:pt x="4808" y="489"/>
                  </a:lnTo>
                  <a:lnTo>
                    <a:pt x="4808" y="489"/>
                  </a:lnTo>
                  <a:lnTo>
                    <a:pt x="4770" y="486"/>
                  </a:lnTo>
                  <a:lnTo>
                    <a:pt x="4743" y="486"/>
                  </a:lnTo>
                  <a:lnTo>
                    <a:pt x="4743" y="486"/>
                  </a:lnTo>
                  <a:lnTo>
                    <a:pt x="4717" y="486"/>
                  </a:lnTo>
                  <a:lnTo>
                    <a:pt x="4692" y="489"/>
                  </a:lnTo>
                  <a:lnTo>
                    <a:pt x="4666" y="493"/>
                  </a:lnTo>
                  <a:lnTo>
                    <a:pt x="4639" y="501"/>
                  </a:lnTo>
                  <a:lnTo>
                    <a:pt x="4611" y="511"/>
                  </a:lnTo>
                  <a:lnTo>
                    <a:pt x="4584" y="523"/>
                  </a:lnTo>
                  <a:lnTo>
                    <a:pt x="4554" y="537"/>
                  </a:lnTo>
                  <a:lnTo>
                    <a:pt x="4525" y="552"/>
                  </a:lnTo>
                  <a:lnTo>
                    <a:pt x="4525" y="552"/>
                  </a:lnTo>
                  <a:lnTo>
                    <a:pt x="4495" y="570"/>
                  </a:lnTo>
                  <a:lnTo>
                    <a:pt x="4466" y="592"/>
                  </a:lnTo>
                  <a:lnTo>
                    <a:pt x="4438" y="613"/>
                  </a:lnTo>
                  <a:lnTo>
                    <a:pt x="4411" y="639"/>
                  </a:lnTo>
                  <a:lnTo>
                    <a:pt x="4383" y="666"/>
                  </a:lnTo>
                  <a:lnTo>
                    <a:pt x="4358" y="696"/>
                  </a:lnTo>
                  <a:lnTo>
                    <a:pt x="4332" y="729"/>
                  </a:lnTo>
                  <a:lnTo>
                    <a:pt x="4308" y="763"/>
                  </a:lnTo>
                  <a:lnTo>
                    <a:pt x="4308" y="763"/>
                  </a:lnTo>
                  <a:lnTo>
                    <a:pt x="4285" y="798"/>
                  </a:lnTo>
                  <a:lnTo>
                    <a:pt x="4265" y="832"/>
                  </a:lnTo>
                  <a:lnTo>
                    <a:pt x="4247" y="865"/>
                  </a:lnTo>
                  <a:lnTo>
                    <a:pt x="4234" y="896"/>
                  </a:lnTo>
                  <a:lnTo>
                    <a:pt x="4224" y="928"/>
                  </a:lnTo>
                  <a:lnTo>
                    <a:pt x="4216" y="957"/>
                  </a:lnTo>
                  <a:lnTo>
                    <a:pt x="4212" y="987"/>
                  </a:lnTo>
                  <a:lnTo>
                    <a:pt x="4210" y="1014"/>
                  </a:lnTo>
                  <a:lnTo>
                    <a:pt x="4210" y="1014"/>
                  </a:lnTo>
                  <a:lnTo>
                    <a:pt x="4210" y="1030"/>
                  </a:lnTo>
                  <a:lnTo>
                    <a:pt x="4212" y="1046"/>
                  </a:lnTo>
                  <a:lnTo>
                    <a:pt x="4216" y="1062"/>
                  </a:lnTo>
                  <a:lnTo>
                    <a:pt x="4220" y="1075"/>
                  </a:lnTo>
                  <a:lnTo>
                    <a:pt x="4224" y="1087"/>
                  </a:lnTo>
                  <a:lnTo>
                    <a:pt x="4230" y="1099"/>
                  </a:lnTo>
                  <a:lnTo>
                    <a:pt x="4238" y="1109"/>
                  </a:lnTo>
                  <a:lnTo>
                    <a:pt x="4245" y="1119"/>
                  </a:lnTo>
                  <a:lnTo>
                    <a:pt x="4245" y="1119"/>
                  </a:lnTo>
                  <a:lnTo>
                    <a:pt x="4255" y="1126"/>
                  </a:lnTo>
                  <a:lnTo>
                    <a:pt x="4265" y="1134"/>
                  </a:lnTo>
                  <a:lnTo>
                    <a:pt x="4275" y="1140"/>
                  </a:lnTo>
                  <a:lnTo>
                    <a:pt x="4287" y="1146"/>
                  </a:lnTo>
                  <a:lnTo>
                    <a:pt x="4299" y="1150"/>
                  </a:lnTo>
                  <a:lnTo>
                    <a:pt x="4310" y="1152"/>
                  </a:lnTo>
                  <a:lnTo>
                    <a:pt x="4336" y="1154"/>
                  </a:lnTo>
                  <a:lnTo>
                    <a:pt x="4336" y="1154"/>
                  </a:lnTo>
                  <a:lnTo>
                    <a:pt x="4367" y="1152"/>
                  </a:lnTo>
                  <a:lnTo>
                    <a:pt x="4403" y="1146"/>
                  </a:lnTo>
                  <a:lnTo>
                    <a:pt x="4440" y="1134"/>
                  </a:lnTo>
                  <a:lnTo>
                    <a:pt x="4479" y="1119"/>
                  </a:lnTo>
                  <a:lnTo>
                    <a:pt x="4479" y="1119"/>
                  </a:lnTo>
                  <a:lnTo>
                    <a:pt x="4499" y="1109"/>
                  </a:lnTo>
                  <a:lnTo>
                    <a:pt x="4521" y="1097"/>
                  </a:lnTo>
                  <a:lnTo>
                    <a:pt x="4570" y="1067"/>
                  </a:lnTo>
                  <a:lnTo>
                    <a:pt x="4621" y="1030"/>
                  </a:lnTo>
                  <a:lnTo>
                    <a:pt x="4678" y="985"/>
                  </a:lnTo>
                  <a:lnTo>
                    <a:pt x="4644" y="1079"/>
                  </a:lnTo>
                  <a:lnTo>
                    <a:pt x="4644" y="1079"/>
                  </a:lnTo>
                  <a:lnTo>
                    <a:pt x="4635" y="1105"/>
                  </a:lnTo>
                  <a:lnTo>
                    <a:pt x="4633" y="1122"/>
                  </a:lnTo>
                  <a:lnTo>
                    <a:pt x="4633" y="1122"/>
                  </a:lnTo>
                  <a:lnTo>
                    <a:pt x="4635" y="1128"/>
                  </a:lnTo>
                  <a:lnTo>
                    <a:pt x="4637" y="1134"/>
                  </a:lnTo>
                  <a:lnTo>
                    <a:pt x="4641" y="1140"/>
                  </a:lnTo>
                  <a:lnTo>
                    <a:pt x="4648" y="1144"/>
                  </a:lnTo>
                  <a:lnTo>
                    <a:pt x="4648" y="1144"/>
                  </a:lnTo>
                  <a:lnTo>
                    <a:pt x="4656" y="1150"/>
                  </a:lnTo>
                  <a:lnTo>
                    <a:pt x="4664" y="1152"/>
                  </a:lnTo>
                  <a:lnTo>
                    <a:pt x="4676" y="1154"/>
                  </a:lnTo>
                  <a:lnTo>
                    <a:pt x="4686" y="1156"/>
                  </a:lnTo>
                  <a:lnTo>
                    <a:pt x="4686" y="1156"/>
                  </a:lnTo>
                  <a:lnTo>
                    <a:pt x="4715" y="1154"/>
                  </a:lnTo>
                  <a:lnTo>
                    <a:pt x="4749" y="1146"/>
                  </a:lnTo>
                  <a:lnTo>
                    <a:pt x="4786" y="1134"/>
                  </a:lnTo>
                  <a:lnTo>
                    <a:pt x="4829" y="1117"/>
                  </a:lnTo>
                  <a:lnTo>
                    <a:pt x="4829" y="1117"/>
                  </a:lnTo>
                  <a:lnTo>
                    <a:pt x="4865" y="1099"/>
                  </a:lnTo>
                  <a:lnTo>
                    <a:pt x="4910" y="1073"/>
                  </a:lnTo>
                  <a:lnTo>
                    <a:pt x="4965" y="1040"/>
                  </a:lnTo>
                  <a:lnTo>
                    <a:pt x="5028" y="1001"/>
                  </a:lnTo>
                  <a:lnTo>
                    <a:pt x="5000" y="971"/>
                  </a:lnTo>
                  <a:lnTo>
                    <a:pt x="5000" y="971"/>
                  </a:lnTo>
                  <a:lnTo>
                    <a:pt x="4918" y="1018"/>
                  </a:lnTo>
                  <a:lnTo>
                    <a:pt x="4888" y="1034"/>
                  </a:lnTo>
                  <a:lnTo>
                    <a:pt x="4867" y="1044"/>
                  </a:lnTo>
                  <a:lnTo>
                    <a:pt x="4867" y="1044"/>
                  </a:lnTo>
                  <a:lnTo>
                    <a:pt x="4845" y="1052"/>
                  </a:lnTo>
                  <a:lnTo>
                    <a:pt x="4825" y="1056"/>
                  </a:lnTo>
                  <a:lnTo>
                    <a:pt x="4825" y="1056"/>
                  </a:lnTo>
                  <a:lnTo>
                    <a:pt x="4814" y="1054"/>
                  </a:lnTo>
                  <a:lnTo>
                    <a:pt x="4808" y="1050"/>
                  </a:lnTo>
                  <a:lnTo>
                    <a:pt x="4804" y="1048"/>
                  </a:lnTo>
                  <a:lnTo>
                    <a:pt x="4800" y="1044"/>
                  </a:lnTo>
                  <a:lnTo>
                    <a:pt x="4798" y="1038"/>
                  </a:lnTo>
                  <a:lnTo>
                    <a:pt x="4796" y="1026"/>
                  </a:lnTo>
                  <a:lnTo>
                    <a:pt x="4796" y="1026"/>
                  </a:lnTo>
                  <a:lnTo>
                    <a:pt x="4798" y="1008"/>
                  </a:lnTo>
                  <a:lnTo>
                    <a:pt x="4804" y="985"/>
                  </a:lnTo>
                  <a:lnTo>
                    <a:pt x="4821" y="916"/>
                  </a:lnTo>
                  <a:lnTo>
                    <a:pt x="4963" y="452"/>
                  </a:lnTo>
                  <a:lnTo>
                    <a:pt x="4963" y="452"/>
                  </a:lnTo>
                  <a:lnTo>
                    <a:pt x="5010" y="305"/>
                  </a:lnTo>
                  <a:lnTo>
                    <a:pt x="5026" y="258"/>
                  </a:lnTo>
                  <a:lnTo>
                    <a:pt x="5036" y="232"/>
                  </a:lnTo>
                  <a:lnTo>
                    <a:pt x="5036" y="232"/>
                  </a:lnTo>
                  <a:lnTo>
                    <a:pt x="5047" y="206"/>
                  </a:lnTo>
                  <a:lnTo>
                    <a:pt x="5059" y="187"/>
                  </a:lnTo>
                  <a:lnTo>
                    <a:pt x="5073" y="171"/>
                  </a:lnTo>
                  <a:lnTo>
                    <a:pt x="5087" y="161"/>
                  </a:lnTo>
                  <a:lnTo>
                    <a:pt x="5087" y="161"/>
                  </a:lnTo>
                  <a:lnTo>
                    <a:pt x="5101" y="153"/>
                  </a:lnTo>
                  <a:lnTo>
                    <a:pt x="5114" y="147"/>
                  </a:lnTo>
                  <a:lnTo>
                    <a:pt x="5130" y="145"/>
                  </a:lnTo>
                  <a:lnTo>
                    <a:pt x="5148" y="144"/>
                  </a:lnTo>
                  <a:lnTo>
                    <a:pt x="5148" y="144"/>
                  </a:lnTo>
                  <a:lnTo>
                    <a:pt x="5183" y="145"/>
                  </a:lnTo>
                  <a:lnTo>
                    <a:pt x="5240" y="151"/>
                  </a:lnTo>
                  <a:lnTo>
                    <a:pt x="5240" y="151"/>
                  </a:lnTo>
                  <a:lnTo>
                    <a:pt x="5297" y="157"/>
                  </a:lnTo>
                  <a:lnTo>
                    <a:pt x="5334" y="159"/>
                  </a:lnTo>
                  <a:lnTo>
                    <a:pt x="5334" y="159"/>
                  </a:lnTo>
                  <a:lnTo>
                    <a:pt x="5352" y="159"/>
                  </a:lnTo>
                  <a:lnTo>
                    <a:pt x="5368" y="155"/>
                  </a:lnTo>
                  <a:lnTo>
                    <a:pt x="5382" y="151"/>
                  </a:lnTo>
                  <a:lnTo>
                    <a:pt x="5393" y="145"/>
                  </a:lnTo>
                  <a:lnTo>
                    <a:pt x="5393" y="145"/>
                  </a:lnTo>
                  <a:lnTo>
                    <a:pt x="5403" y="136"/>
                  </a:lnTo>
                  <a:lnTo>
                    <a:pt x="5411" y="128"/>
                  </a:lnTo>
                  <a:lnTo>
                    <a:pt x="5415" y="118"/>
                  </a:lnTo>
                  <a:lnTo>
                    <a:pt x="5415" y="106"/>
                  </a:lnTo>
                  <a:lnTo>
                    <a:pt x="5415" y="106"/>
                  </a:lnTo>
                  <a:lnTo>
                    <a:pt x="5415" y="94"/>
                  </a:lnTo>
                  <a:lnTo>
                    <a:pt x="5409" y="83"/>
                  </a:lnTo>
                  <a:lnTo>
                    <a:pt x="5403" y="75"/>
                  </a:lnTo>
                  <a:lnTo>
                    <a:pt x="5391" y="65"/>
                  </a:lnTo>
                  <a:lnTo>
                    <a:pt x="5391" y="65"/>
                  </a:lnTo>
                  <a:close/>
                  <a:moveTo>
                    <a:pt x="4741" y="729"/>
                  </a:moveTo>
                  <a:lnTo>
                    <a:pt x="4741" y="729"/>
                  </a:lnTo>
                  <a:lnTo>
                    <a:pt x="4719" y="798"/>
                  </a:lnTo>
                  <a:lnTo>
                    <a:pt x="4700" y="851"/>
                  </a:lnTo>
                  <a:lnTo>
                    <a:pt x="4684" y="892"/>
                  </a:lnTo>
                  <a:lnTo>
                    <a:pt x="4676" y="906"/>
                  </a:lnTo>
                  <a:lnTo>
                    <a:pt x="4668" y="918"/>
                  </a:lnTo>
                  <a:lnTo>
                    <a:pt x="4668" y="918"/>
                  </a:lnTo>
                  <a:lnTo>
                    <a:pt x="4644" y="948"/>
                  </a:lnTo>
                  <a:lnTo>
                    <a:pt x="4615" y="973"/>
                  </a:lnTo>
                  <a:lnTo>
                    <a:pt x="4584" y="999"/>
                  </a:lnTo>
                  <a:lnTo>
                    <a:pt x="4546" y="1020"/>
                  </a:lnTo>
                  <a:lnTo>
                    <a:pt x="4546" y="1020"/>
                  </a:lnTo>
                  <a:lnTo>
                    <a:pt x="4521" y="1034"/>
                  </a:lnTo>
                  <a:lnTo>
                    <a:pt x="4495" y="1042"/>
                  </a:lnTo>
                  <a:lnTo>
                    <a:pt x="4473" y="1048"/>
                  </a:lnTo>
                  <a:lnTo>
                    <a:pt x="4452" y="1050"/>
                  </a:lnTo>
                  <a:lnTo>
                    <a:pt x="4452" y="1050"/>
                  </a:lnTo>
                  <a:lnTo>
                    <a:pt x="4434" y="1048"/>
                  </a:lnTo>
                  <a:lnTo>
                    <a:pt x="4418" y="1044"/>
                  </a:lnTo>
                  <a:lnTo>
                    <a:pt x="4403" y="1036"/>
                  </a:lnTo>
                  <a:lnTo>
                    <a:pt x="4389" y="1024"/>
                  </a:lnTo>
                  <a:lnTo>
                    <a:pt x="4389" y="1024"/>
                  </a:lnTo>
                  <a:lnTo>
                    <a:pt x="4377" y="1010"/>
                  </a:lnTo>
                  <a:lnTo>
                    <a:pt x="4367" y="997"/>
                  </a:lnTo>
                  <a:lnTo>
                    <a:pt x="4363" y="979"/>
                  </a:lnTo>
                  <a:lnTo>
                    <a:pt x="4361" y="959"/>
                  </a:lnTo>
                  <a:lnTo>
                    <a:pt x="4361" y="959"/>
                  </a:lnTo>
                  <a:lnTo>
                    <a:pt x="4361" y="938"/>
                  </a:lnTo>
                  <a:lnTo>
                    <a:pt x="4365" y="916"/>
                  </a:lnTo>
                  <a:lnTo>
                    <a:pt x="4369" y="891"/>
                  </a:lnTo>
                  <a:lnTo>
                    <a:pt x="4375" y="867"/>
                  </a:lnTo>
                  <a:lnTo>
                    <a:pt x="4385" y="841"/>
                  </a:lnTo>
                  <a:lnTo>
                    <a:pt x="4395" y="814"/>
                  </a:lnTo>
                  <a:lnTo>
                    <a:pt x="4407" y="786"/>
                  </a:lnTo>
                  <a:lnTo>
                    <a:pt x="4420" y="757"/>
                  </a:lnTo>
                  <a:lnTo>
                    <a:pt x="4420" y="757"/>
                  </a:lnTo>
                  <a:lnTo>
                    <a:pt x="4436" y="729"/>
                  </a:lnTo>
                  <a:lnTo>
                    <a:pt x="4450" y="704"/>
                  </a:lnTo>
                  <a:lnTo>
                    <a:pt x="4466" y="682"/>
                  </a:lnTo>
                  <a:lnTo>
                    <a:pt x="4481" y="661"/>
                  </a:lnTo>
                  <a:lnTo>
                    <a:pt x="4497" y="643"/>
                  </a:lnTo>
                  <a:lnTo>
                    <a:pt x="4513" y="625"/>
                  </a:lnTo>
                  <a:lnTo>
                    <a:pt x="4529" y="613"/>
                  </a:lnTo>
                  <a:lnTo>
                    <a:pt x="4544" y="602"/>
                  </a:lnTo>
                  <a:lnTo>
                    <a:pt x="4544" y="602"/>
                  </a:lnTo>
                  <a:lnTo>
                    <a:pt x="4576" y="584"/>
                  </a:lnTo>
                  <a:lnTo>
                    <a:pt x="4591" y="576"/>
                  </a:lnTo>
                  <a:lnTo>
                    <a:pt x="4609" y="570"/>
                  </a:lnTo>
                  <a:lnTo>
                    <a:pt x="4625" y="566"/>
                  </a:lnTo>
                  <a:lnTo>
                    <a:pt x="4641" y="564"/>
                  </a:lnTo>
                  <a:lnTo>
                    <a:pt x="4658" y="562"/>
                  </a:lnTo>
                  <a:lnTo>
                    <a:pt x="4674" y="560"/>
                  </a:lnTo>
                  <a:lnTo>
                    <a:pt x="4674" y="560"/>
                  </a:lnTo>
                  <a:lnTo>
                    <a:pt x="4694" y="562"/>
                  </a:lnTo>
                  <a:lnTo>
                    <a:pt x="4719" y="564"/>
                  </a:lnTo>
                  <a:lnTo>
                    <a:pt x="4788" y="574"/>
                  </a:lnTo>
                  <a:lnTo>
                    <a:pt x="4741" y="729"/>
                  </a:lnTo>
                  <a:close/>
                  <a:moveTo>
                    <a:pt x="3418" y="511"/>
                  </a:moveTo>
                  <a:lnTo>
                    <a:pt x="3418" y="511"/>
                  </a:lnTo>
                  <a:lnTo>
                    <a:pt x="3408" y="503"/>
                  </a:lnTo>
                  <a:lnTo>
                    <a:pt x="3396" y="499"/>
                  </a:lnTo>
                  <a:lnTo>
                    <a:pt x="3373" y="489"/>
                  </a:lnTo>
                  <a:lnTo>
                    <a:pt x="3343" y="486"/>
                  </a:lnTo>
                  <a:lnTo>
                    <a:pt x="3310" y="484"/>
                  </a:lnTo>
                  <a:lnTo>
                    <a:pt x="3310" y="484"/>
                  </a:lnTo>
                  <a:lnTo>
                    <a:pt x="3284" y="484"/>
                  </a:lnTo>
                  <a:lnTo>
                    <a:pt x="3259" y="486"/>
                  </a:lnTo>
                  <a:lnTo>
                    <a:pt x="3235" y="489"/>
                  </a:lnTo>
                  <a:lnTo>
                    <a:pt x="3212" y="495"/>
                  </a:lnTo>
                  <a:lnTo>
                    <a:pt x="3188" y="501"/>
                  </a:lnTo>
                  <a:lnTo>
                    <a:pt x="3164" y="509"/>
                  </a:lnTo>
                  <a:lnTo>
                    <a:pt x="3143" y="519"/>
                  </a:lnTo>
                  <a:lnTo>
                    <a:pt x="3121" y="529"/>
                  </a:lnTo>
                  <a:lnTo>
                    <a:pt x="3100" y="543"/>
                  </a:lnTo>
                  <a:lnTo>
                    <a:pt x="3078" y="556"/>
                  </a:lnTo>
                  <a:lnTo>
                    <a:pt x="3058" y="570"/>
                  </a:lnTo>
                  <a:lnTo>
                    <a:pt x="3037" y="588"/>
                  </a:lnTo>
                  <a:lnTo>
                    <a:pt x="3017" y="605"/>
                  </a:lnTo>
                  <a:lnTo>
                    <a:pt x="2997" y="625"/>
                  </a:lnTo>
                  <a:lnTo>
                    <a:pt x="2980" y="647"/>
                  </a:lnTo>
                  <a:lnTo>
                    <a:pt x="2960" y="668"/>
                  </a:lnTo>
                  <a:lnTo>
                    <a:pt x="2960" y="668"/>
                  </a:lnTo>
                  <a:lnTo>
                    <a:pt x="2931" y="710"/>
                  </a:lnTo>
                  <a:lnTo>
                    <a:pt x="2905" y="749"/>
                  </a:lnTo>
                  <a:lnTo>
                    <a:pt x="2881" y="790"/>
                  </a:lnTo>
                  <a:lnTo>
                    <a:pt x="2864" y="832"/>
                  </a:lnTo>
                  <a:lnTo>
                    <a:pt x="2850" y="873"/>
                  </a:lnTo>
                  <a:lnTo>
                    <a:pt x="2840" y="914"/>
                  </a:lnTo>
                  <a:lnTo>
                    <a:pt x="2832" y="955"/>
                  </a:lnTo>
                  <a:lnTo>
                    <a:pt x="2830" y="995"/>
                  </a:lnTo>
                  <a:lnTo>
                    <a:pt x="2830" y="995"/>
                  </a:lnTo>
                  <a:lnTo>
                    <a:pt x="2832" y="1014"/>
                  </a:lnTo>
                  <a:lnTo>
                    <a:pt x="2834" y="1034"/>
                  </a:lnTo>
                  <a:lnTo>
                    <a:pt x="2836" y="1050"/>
                  </a:lnTo>
                  <a:lnTo>
                    <a:pt x="2840" y="1065"/>
                  </a:lnTo>
                  <a:lnTo>
                    <a:pt x="2846" y="1079"/>
                  </a:lnTo>
                  <a:lnTo>
                    <a:pt x="2852" y="1093"/>
                  </a:lnTo>
                  <a:lnTo>
                    <a:pt x="2860" y="1105"/>
                  </a:lnTo>
                  <a:lnTo>
                    <a:pt x="2868" y="1115"/>
                  </a:lnTo>
                  <a:lnTo>
                    <a:pt x="2868" y="1115"/>
                  </a:lnTo>
                  <a:lnTo>
                    <a:pt x="2877" y="1122"/>
                  </a:lnTo>
                  <a:lnTo>
                    <a:pt x="2889" y="1130"/>
                  </a:lnTo>
                  <a:lnTo>
                    <a:pt x="2901" y="1136"/>
                  </a:lnTo>
                  <a:lnTo>
                    <a:pt x="2915" y="1142"/>
                  </a:lnTo>
                  <a:lnTo>
                    <a:pt x="2929" y="1146"/>
                  </a:lnTo>
                  <a:lnTo>
                    <a:pt x="2944" y="1148"/>
                  </a:lnTo>
                  <a:lnTo>
                    <a:pt x="2960" y="1150"/>
                  </a:lnTo>
                  <a:lnTo>
                    <a:pt x="2978" y="1150"/>
                  </a:lnTo>
                  <a:lnTo>
                    <a:pt x="2978" y="1150"/>
                  </a:lnTo>
                  <a:lnTo>
                    <a:pt x="2999" y="1150"/>
                  </a:lnTo>
                  <a:lnTo>
                    <a:pt x="3021" y="1148"/>
                  </a:lnTo>
                  <a:lnTo>
                    <a:pt x="3045" y="1144"/>
                  </a:lnTo>
                  <a:lnTo>
                    <a:pt x="3068" y="1140"/>
                  </a:lnTo>
                  <a:lnTo>
                    <a:pt x="3094" y="1134"/>
                  </a:lnTo>
                  <a:lnTo>
                    <a:pt x="3117" y="1126"/>
                  </a:lnTo>
                  <a:lnTo>
                    <a:pt x="3168" y="1107"/>
                  </a:lnTo>
                  <a:lnTo>
                    <a:pt x="3223" y="1081"/>
                  </a:lnTo>
                  <a:lnTo>
                    <a:pt x="3278" y="1050"/>
                  </a:lnTo>
                  <a:lnTo>
                    <a:pt x="3335" y="1014"/>
                  </a:lnTo>
                  <a:lnTo>
                    <a:pt x="3396" y="971"/>
                  </a:lnTo>
                  <a:lnTo>
                    <a:pt x="3363" y="938"/>
                  </a:lnTo>
                  <a:lnTo>
                    <a:pt x="3363" y="938"/>
                  </a:lnTo>
                  <a:lnTo>
                    <a:pt x="3304" y="971"/>
                  </a:lnTo>
                  <a:lnTo>
                    <a:pt x="3251" y="999"/>
                  </a:lnTo>
                  <a:lnTo>
                    <a:pt x="3208" y="1020"/>
                  </a:lnTo>
                  <a:lnTo>
                    <a:pt x="3170" y="1034"/>
                  </a:lnTo>
                  <a:lnTo>
                    <a:pt x="3170" y="1034"/>
                  </a:lnTo>
                  <a:lnTo>
                    <a:pt x="3147" y="1042"/>
                  </a:lnTo>
                  <a:lnTo>
                    <a:pt x="3123" y="1048"/>
                  </a:lnTo>
                  <a:lnTo>
                    <a:pt x="3102" y="1052"/>
                  </a:lnTo>
                  <a:lnTo>
                    <a:pt x="3080" y="1052"/>
                  </a:lnTo>
                  <a:lnTo>
                    <a:pt x="3080" y="1052"/>
                  </a:lnTo>
                  <a:lnTo>
                    <a:pt x="3060" y="1052"/>
                  </a:lnTo>
                  <a:lnTo>
                    <a:pt x="3043" y="1048"/>
                  </a:lnTo>
                  <a:lnTo>
                    <a:pt x="3029" y="1040"/>
                  </a:lnTo>
                  <a:lnTo>
                    <a:pt x="3015" y="1030"/>
                  </a:lnTo>
                  <a:lnTo>
                    <a:pt x="3015" y="1030"/>
                  </a:lnTo>
                  <a:lnTo>
                    <a:pt x="3009" y="1024"/>
                  </a:lnTo>
                  <a:lnTo>
                    <a:pt x="3005" y="1018"/>
                  </a:lnTo>
                  <a:lnTo>
                    <a:pt x="2999" y="1001"/>
                  </a:lnTo>
                  <a:lnTo>
                    <a:pt x="2993" y="981"/>
                  </a:lnTo>
                  <a:lnTo>
                    <a:pt x="2993" y="955"/>
                  </a:lnTo>
                  <a:lnTo>
                    <a:pt x="2993" y="955"/>
                  </a:lnTo>
                  <a:lnTo>
                    <a:pt x="2995" y="916"/>
                  </a:lnTo>
                  <a:lnTo>
                    <a:pt x="3001" y="875"/>
                  </a:lnTo>
                  <a:lnTo>
                    <a:pt x="3001" y="875"/>
                  </a:lnTo>
                  <a:lnTo>
                    <a:pt x="3159" y="820"/>
                  </a:lnTo>
                  <a:lnTo>
                    <a:pt x="3212" y="800"/>
                  </a:lnTo>
                  <a:lnTo>
                    <a:pt x="3249" y="784"/>
                  </a:lnTo>
                  <a:lnTo>
                    <a:pt x="3249" y="784"/>
                  </a:lnTo>
                  <a:lnTo>
                    <a:pt x="3304" y="759"/>
                  </a:lnTo>
                  <a:lnTo>
                    <a:pt x="3347" y="733"/>
                  </a:lnTo>
                  <a:lnTo>
                    <a:pt x="3383" y="708"/>
                  </a:lnTo>
                  <a:lnTo>
                    <a:pt x="3398" y="696"/>
                  </a:lnTo>
                  <a:lnTo>
                    <a:pt x="3410" y="684"/>
                  </a:lnTo>
                  <a:lnTo>
                    <a:pt x="3410" y="684"/>
                  </a:lnTo>
                  <a:lnTo>
                    <a:pt x="3430" y="659"/>
                  </a:lnTo>
                  <a:lnTo>
                    <a:pt x="3438" y="647"/>
                  </a:lnTo>
                  <a:lnTo>
                    <a:pt x="3444" y="635"/>
                  </a:lnTo>
                  <a:lnTo>
                    <a:pt x="3449" y="623"/>
                  </a:lnTo>
                  <a:lnTo>
                    <a:pt x="3453" y="609"/>
                  </a:lnTo>
                  <a:lnTo>
                    <a:pt x="3455" y="598"/>
                  </a:lnTo>
                  <a:lnTo>
                    <a:pt x="3455" y="586"/>
                  </a:lnTo>
                  <a:lnTo>
                    <a:pt x="3455" y="586"/>
                  </a:lnTo>
                  <a:lnTo>
                    <a:pt x="3455" y="574"/>
                  </a:lnTo>
                  <a:lnTo>
                    <a:pt x="3453" y="562"/>
                  </a:lnTo>
                  <a:lnTo>
                    <a:pt x="3449" y="552"/>
                  </a:lnTo>
                  <a:lnTo>
                    <a:pt x="3446" y="543"/>
                  </a:lnTo>
                  <a:lnTo>
                    <a:pt x="3442" y="535"/>
                  </a:lnTo>
                  <a:lnTo>
                    <a:pt x="3434" y="525"/>
                  </a:lnTo>
                  <a:lnTo>
                    <a:pt x="3426" y="517"/>
                  </a:lnTo>
                  <a:lnTo>
                    <a:pt x="3418" y="511"/>
                  </a:lnTo>
                  <a:lnTo>
                    <a:pt x="3418" y="511"/>
                  </a:lnTo>
                  <a:close/>
                  <a:moveTo>
                    <a:pt x="3255" y="708"/>
                  </a:moveTo>
                  <a:lnTo>
                    <a:pt x="3255" y="708"/>
                  </a:lnTo>
                  <a:lnTo>
                    <a:pt x="3233" y="723"/>
                  </a:lnTo>
                  <a:lnTo>
                    <a:pt x="3210" y="739"/>
                  </a:lnTo>
                  <a:lnTo>
                    <a:pt x="3184" y="755"/>
                  </a:lnTo>
                  <a:lnTo>
                    <a:pt x="3155" y="769"/>
                  </a:lnTo>
                  <a:lnTo>
                    <a:pt x="3123" y="784"/>
                  </a:lnTo>
                  <a:lnTo>
                    <a:pt x="3090" y="798"/>
                  </a:lnTo>
                  <a:lnTo>
                    <a:pt x="3013" y="826"/>
                  </a:lnTo>
                  <a:lnTo>
                    <a:pt x="3013" y="826"/>
                  </a:lnTo>
                  <a:lnTo>
                    <a:pt x="3025" y="782"/>
                  </a:lnTo>
                  <a:lnTo>
                    <a:pt x="3039" y="739"/>
                  </a:lnTo>
                  <a:lnTo>
                    <a:pt x="3058" y="698"/>
                  </a:lnTo>
                  <a:lnTo>
                    <a:pt x="3078" y="655"/>
                  </a:lnTo>
                  <a:lnTo>
                    <a:pt x="3078" y="655"/>
                  </a:lnTo>
                  <a:lnTo>
                    <a:pt x="3096" y="627"/>
                  </a:lnTo>
                  <a:lnTo>
                    <a:pt x="3115" y="604"/>
                  </a:lnTo>
                  <a:lnTo>
                    <a:pt x="3135" y="584"/>
                  </a:lnTo>
                  <a:lnTo>
                    <a:pt x="3159" y="568"/>
                  </a:lnTo>
                  <a:lnTo>
                    <a:pt x="3159" y="568"/>
                  </a:lnTo>
                  <a:lnTo>
                    <a:pt x="3176" y="558"/>
                  </a:lnTo>
                  <a:lnTo>
                    <a:pt x="3194" y="552"/>
                  </a:lnTo>
                  <a:lnTo>
                    <a:pt x="3212" y="548"/>
                  </a:lnTo>
                  <a:lnTo>
                    <a:pt x="3229" y="546"/>
                  </a:lnTo>
                  <a:lnTo>
                    <a:pt x="3229" y="546"/>
                  </a:lnTo>
                  <a:lnTo>
                    <a:pt x="3247" y="548"/>
                  </a:lnTo>
                  <a:lnTo>
                    <a:pt x="3263" y="552"/>
                  </a:lnTo>
                  <a:lnTo>
                    <a:pt x="3276" y="558"/>
                  </a:lnTo>
                  <a:lnTo>
                    <a:pt x="3288" y="566"/>
                  </a:lnTo>
                  <a:lnTo>
                    <a:pt x="3288" y="566"/>
                  </a:lnTo>
                  <a:lnTo>
                    <a:pt x="3298" y="578"/>
                  </a:lnTo>
                  <a:lnTo>
                    <a:pt x="3304" y="590"/>
                  </a:lnTo>
                  <a:lnTo>
                    <a:pt x="3310" y="604"/>
                  </a:lnTo>
                  <a:lnTo>
                    <a:pt x="3310" y="619"/>
                  </a:lnTo>
                  <a:lnTo>
                    <a:pt x="3310" y="619"/>
                  </a:lnTo>
                  <a:lnTo>
                    <a:pt x="3310" y="631"/>
                  </a:lnTo>
                  <a:lnTo>
                    <a:pt x="3308" y="641"/>
                  </a:lnTo>
                  <a:lnTo>
                    <a:pt x="3302" y="653"/>
                  </a:lnTo>
                  <a:lnTo>
                    <a:pt x="3296" y="662"/>
                  </a:lnTo>
                  <a:lnTo>
                    <a:pt x="3288" y="674"/>
                  </a:lnTo>
                  <a:lnTo>
                    <a:pt x="3280" y="686"/>
                  </a:lnTo>
                  <a:lnTo>
                    <a:pt x="3255" y="708"/>
                  </a:lnTo>
                  <a:lnTo>
                    <a:pt x="3255" y="7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ko-KR" altLang="en-US" dirty="0">
                <a:solidFill>
                  <a:prstClr val="black"/>
                </a:solidFill>
                <a:latin typeface="맑은 고딕" panose="020B0503020000020004" pitchFamily="50" charset="-127"/>
                <a:ea typeface="맑은 고딕" panose="020B0503020000020004" pitchFamily="50" charset="-127"/>
              </a:endParaRPr>
            </a:p>
          </p:txBody>
        </p:sp>
        <p:sp>
          <p:nvSpPr>
            <p:cNvPr id="21" name="Freeform 73"/>
            <p:cNvSpPr>
              <a:spLocks noEditPoints="1"/>
            </p:cNvSpPr>
            <p:nvPr/>
          </p:nvSpPr>
          <p:spPr bwMode="auto">
            <a:xfrm>
              <a:off x="8166101" y="1233488"/>
              <a:ext cx="2840038" cy="184150"/>
            </a:xfrm>
            <a:custGeom>
              <a:avLst/>
              <a:gdLst>
                <a:gd name="T0" fmla="*/ 515 w 3577"/>
                <a:gd name="T1" fmla="*/ 16 h 232"/>
                <a:gd name="T2" fmla="*/ 417 w 3577"/>
                <a:gd name="T3" fmla="*/ 85 h 232"/>
                <a:gd name="T4" fmla="*/ 503 w 3577"/>
                <a:gd name="T5" fmla="*/ 201 h 232"/>
                <a:gd name="T6" fmla="*/ 409 w 3577"/>
                <a:gd name="T7" fmla="*/ 165 h 232"/>
                <a:gd name="T8" fmla="*/ 529 w 3577"/>
                <a:gd name="T9" fmla="*/ 187 h 232"/>
                <a:gd name="T10" fmla="*/ 432 w 3577"/>
                <a:gd name="T11" fmla="*/ 61 h 232"/>
                <a:gd name="T12" fmla="*/ 1114 w 3577"/>
                <a:gd name="T13" fmla="*/ 169 h 232"/>
                <a:gd name="T14" fmla="*/ 247 w 3577"/>
                <a:gd name="T15" fmla="*/ 43 h 232"/>
                <a:gd name="T16" fmla="*/ 206 w 3577"/>
                <a:gd name="T17" fmla="*/ 122 h 232"/>
                <a:gd name="T18" fmla="*/ 242 w 3577"/>
                <a:gd name="T19" fmla="*/ 130 h 232"/>
                <a:gd name="T20" fmla="*/ 192 w 3577"/>
                <a:gd name="T21" fmla="*/ 22 h 232"/>
                <a:gd name="T22" fmla="*/ 212 w 3577"/>
                <a:gd name="T23" fmla="*/ 98 h 232"/>
                <a:gd name="T24" fmla="*/ 1327 w 3577"/>
                <a:gd name="T25" fmla="*/ 4 h 232"/>
                <a:gd name="T26" fmla="*/ 90 w 3577"/>
                <a:gd name="T27" fmla="*/ 114 h 232"/>
                <a:gd name="T28" fmla="*/ 57 w 3577"/>
                <a:gd name="T29" fmla="*/ 22 h 232"/>
                <a:gd name="T30" fmla="*/ 71 w 3577"/>
                <a:gd name="T31" fmla="*/ 104 h 232"/>
                <a:gd name="T32" fmla="*/ 582 w 3577"/>
                <a:gd name="T33" fmla="*/ 122 h 232"/>
                <a:gd name="T34" fmla="*/ 912 w 3577"/>
                <a:gd name="T35" fmla="*/ 228 h 232"/>
                <a:gd name="T36" fmla="*/ 387 w 3577"/>
                <a:gd name="T37" fmla="*/ 228 h 232"/>
                <a:gd name="T38" fmla="*/ 1655 w 3577"/>
                <a:gd name="T39" fmla="*/ 201 h 232"/>
                <a:gd name="T40" fmla="*/ 2987 w 3577"/>
                <a:gd name="T41" fmla="*/ 4 h 232"/>
                <a:gd name="T42" fmla="*/ 3084 w 3577"/>
                <a:gd name="T43" fmla="*/ 228 h 232"/>
                <a:gd name="T44" fmla="*/ 3086 w 3577"/>
                <a:gd name="T45" fmla="*/ 104 h 232"/>
                <a:gd name="T46" fmla="*/ 3082 w 3577"/>
                <a:gd name="T47" fmla="*/ 57 h 232"/>
                <a:gd name="T48" fmla="*/ 2913 w 3577"/>
                <a:gd name="T49" fmla="*/ 24 h 232"/>
                <a:gd name="T50" fmla="*/ 2885 w 3577"/>
                <a:gd name="T51" fmla="*/ 0 h 232"/>
                <a:gd name="T52" fmla="*/ 2826 w 3577"/>
                <a:gd name="T53" fmla="*/ 193 h 232"/>
                <a:gd name="T54" fmla="*/ 2929 w 3577"/>
                <a:gd name="T55" fmla="*/ 208 h 232"/>
                <a:gd name="T56" fmla="*/ 2844 w 3577"/>
                <a:gd name="T57" fmla="*/ 45 h 232"/>
                <a:gd name="T58" fmla="*/ 1389 w 3577"/>
                <a:gd name="T59" fmla="*/ 12 h 232"/>
                <a:gd name="T60" fmla="*/ 1380 w 3577"/>
                <a:gd name="T61" fmla="*/ 212 h 232"/>
                <a:gd name="T62" fmla="*/ 1498 w 3577"/>
                <a:gd name="T63" fmla="*/ 116 h 232"/>
                <a:gd name="T64" fmla="*/ 1415 w 3577"/>
                <a:gd name="T65" fmla="*/ 214 h 232"/>
                <a:gd name="T66" fmla="*/ 1431 w 3577"/>
                <a:gd name="T67" fmla="*/ 16 h 232"/>
                <a:gd name="T68" fmla="*/ 3559 w 3577"/>
                <a:gd name="T69" fmla="*/ 12 h 232"/>
                <a:gd name="T70" fmla="*/ 3573 w 3577"/>
                <a:gd name="T71" fmla="*/ 88 h 232"/>
                <a:gd name="T72" fmla="*/ 3546 w 3577"/>
                <a:gd name="T73" fmla="*/ 28 h 232"/>
                <a:gd name="T74" fmla="*/ 3412 w 3577"/>
                <a:gd name="T75" fmla="*/ 146 h 232"/>
                <a:gd name="T76" fmla="*/ 3324 w 3577"/>
                <a:gd name="T77" fmla="*/ 183 h 232"/>
                <a:gd name="T78" fmla="*/ 3383 w 3577"/>
                <a:gd name="T79" fmla="*/ 230 h 232"/>
                <a:gd name="T80" fmla="*/ 2535 w 3577"/>
                <a:gd name="T81" fmla="*/ 228 h 232"/>
                <a:gd name="T82" fmla="*/ 3172 w 3577"/>
                <a:gd name="T83" fmla="*/ 4 h 232"/>
                <a:gd name="T84" fmla="*/ 3151 w 3577"/>
                <a:gd name="T85" fmla="*/ 212 h 232"/>
                <a:gd name="T86" fmla="*/ 3267 w 3577"/>
                <a:gd name="T87" fmla="*/ 165 h 232"/>
                <a:gd name="T88" fmla="*/ 3200 w 3577"/>
                <a:gd name="T89" fmla="*/ 214 h 232"/>
                <a:gd name="T90" fmla="*/ 3186 w 3577"/>
                <a:gd name="T91" fmla="*/ 18 h 232"/>
                <a:gd name="T92" fmla="*/ 2412 w 3577"/>
                <a:gd name="T93" fmla="*/ 16 h 232"/>
                <a:gd name="T94" fmla="*/ 2451 w 3577"/>
                <a:gd name="T95" fmla="*/ 8 h 232"/>
                <a:gd name="T96" fmla="*/ 2345 w 3577"/>
                <a:gd name="T97" fmla="*/ 116 h 232"/>
                <a:gd name="T98" fmla="*/ 2474 w 3577"/>
                <a:gd name="T99" fmla="*/ 110 h 232"/>
                <a:gd name="T100" fmla="*/ 2364 w 3577"/>
                <a:gd name="T101" fmla="*/ 116 h 232"/>
                <a:gd name="T102" fmla="*/ 1914 w 3577"/>
                <a:gd name="T103" fmla="*/ 226 h 232"/>
                <a:gd name="T104" fmla="*/ 1960 w 3577"/>
                <a:gd name="T105" fmla="*/ 31 h 232"/>
                <a:gd name="T106" fmla="*/ 1912 w 3577"/>
                <a:gd name="T107" fmla="*/ 208 h 232"/>
                <a:gd name="T108" fmla="*/ 1950 w 3577"/>
                <a:gd name="T109" fmla="*/ 146 h 232"/>
                <a:gd name="T110" fmla="*/ 2195 w 3577"/>
                <a:gd name="T111" fmla="*/ 16 h 232"/>
                <a:gd name="T112" fmla="*/ 2231 w 3577"/>
                <a:gd name="T113" fmla="*/ 8 h 232"/>
                <a:gd name="T114" fmla="*/ 2142 w 3577"/>
                <a:gd name="T115" fmla="*/ 85 h 232"/>
                <a:gd name="T116" fmla="*/ 2223 w 3577"/>
                <a:gd name="T117" fmla="*/ 204 h 232"/>
                <a:gd name="T118" fmla="*/ 2132 w 3577"/>
                <a:gd name="T119" fmla="*/ 181 h 232"/>
                <a:gd name="T120" fmla="*/ 2252 w 3577"/>
                <a:gd name="T121" fmla="*/ 173 h 232"/>
                <a:gd name="T122" fmla="*/ 2156 w 3577"/>
                <a:gd name="T123" fmla="*/ 5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77" h="232">
                  <a:moveTo>
                    <a:pt x="470" y="16"/>
                  </a:moveTo>
                  <a:lnTo>
                    <a:pt x="470" y="16"/>
                  </a:lnTo>
                  <a:lnTo>
                    <a:pt x="479" y="18"/>
                  </a:lnTo>
                  <a:lnTo>
                    <a:pt x="489" y="20"/>
                  </a:lnTo>
                  <a:lnTo>
                    <a:pt x="495" y="24"/>
                  </a:lnTo>
                  <a:lnTo>
                    <a:pt x="501" y="28"/>
                  </a:lnTo>
                  <a:lnTo>
                    <a:pt x="501" y="28"/>
                  </a:lnTo>
                  <a:lnTo>
                    <a:pt x="503" y="33"/>
                  </a:lnTo>
                  <a:lnTo>
                    <a:pt x="507" y="41"/>
                  </a:lnTo>
                  <a:lnTo>
                    <a:pt x="509" y="61"/>
                  </a:lnTo>
                  <a:lnTo>
                    <a:pt x="529" y="61"/>
                  </a:lnTo>
                  <a:lnTo>
                    <a:pt x="529" y="61"/>
                  </a:lnTo>
                  <a:lnTo>
                    <a:pt x="529" y="47"/>
                  </a:lnTo>
                  <a:lnTo>
                    <a:pt x="525" y="33"/>
                  </a:lnTo>
                  <a:lnTo>
                    <a:pt x="521" y="24"/>
                  </a:lnTo>
                  <a:lnTo>
                    <a:pt x="515" y="16"/>
                  </a:lnTo>
                  <a:lnTo>
                    <a:pt x="507" y="8"/>
                  </a:lnTo>
                  <a:lnTo>
                    <a:pt x="497" y="4"/>
                  </a:lnTo>
                  <a:lnTo>
                    <a:pt x="485" y="0"/>
                  </a:lnTo>
                  <a:lnTo>
                    <a:pt x="472" y="0"/>
                  </a:lnTo>
                  <a:lnTo>
                    <a:pt x="472" y="0"/>
                  </a:lnTo>
                  <a:lnTo>
                    <a:pt x="458" y="0"/>
                  </a:lnTo>
                  <a:lnTo>
                    <a:pt x="446" y="4"/>
                  </a:lnTo>
                  <a:lnTo>
                    <a:pt x="434" y="8"/>
                  </a:lnTo>
                  <a:lnTo>
                    <a:pt x="426" y="14"/>
                  </a:lnTo>
                  <a:lnTo>
                    <a:pt x="418" y="22"/>
                  </a:lnTo>
                  <a:lnTo>
                    <a:pt x="415" y="31"/>
                  </a:lnTo>
                  <a:lnTo>
                    <a:pt x="413" y="41"/>
                  </a:lnTo>
                  <a:lnTo>
                    <a:pt x="411" y="55"/>
                  </a:lnTo>
                  <a:lnTo>
                    <a:pt x="411" y="55"/>
                  </a:lnTo>
                  <a:lnTo>
                    <a:pt x="413" y="71"/>
                  </a:lnTo>
                  <a:lnTo>
                    <a:pt x="417" y="85"/>
                  </a:lnTo>
                  <a:lnTo>
                    <a:pt x="417" y="85"/>
                  </a:lnTo>
                  <a:lnTo>
                    <a:pt x="422" y="90"/>
                  </a:lnTo>
                  <a:lnTo>
                    <a:pt x="432" y="100"/>
                  </a:lnTo>
                  <a:lnTo>
                    <a:pt x="456" y="116"/>
                  </a:lnTo>
                  <a:lnTo>
                    <a:pt x="456" y="116"/>
                  </a:lnTo>
                  <a:lnTo>
                    <a:pt x="481" y="134"/>
                  </a:lnTo>
                  <a:lnTo>
                    <a:pt x="495" y="142"/>
                  </a:lnTo>
                  <a:lnTo>
                    <a:pt x="495" y="142"/>
                  </a:lnTo>
                  <a:lnTo>
                    <a:pt x="501" y="149"/>
                  </a:lnTo>
                  <a:lnTo>
                    <a:pt x="505" y="157"/>
                  </a:lnTo>
                  <a:lnTo>
                    <a:pt x="507" y="165"/>
                  </a:lnTo>
                  <a:lnTo>
                    <a:pt x="509" y="175"/>
                  </a:lnTo>
                  <a:lnTo>
                    <a:pt x="509" y="175"/>
                  </a:lnTo>
                  <a:lnTo>
                    <a:pt x="509" y="185"/>
                  </a:lnTo>
                  <a:lnTo>
                    <a:pt x="507" y="193"/>
                  </a:lnTo>
                  <a:lnTo>
                    <a:pt x="503" y="201"/>
                  </a:lnTo>
                  <a:lnTo>
                    <a:pt x="499" y="204"/>
                  </a:lnTo>
                  <a:lnTo>
                    <a:pt x="493" y="210"/>
                  </a:lnTo>
                  <a:lnTo>
                    <a:pt x="487" y="212"/>
                  </a:lnTo>
                  <a:lnTo>
                    <a:pt x="479" y="214"/>
                  </a:lnTo>
                  <a:lnTo>
                    <a:pt x="470" y="214"/>
                  </a:lnTo>
                  <a:lnTo>
                    <a:pt x="470" y="214"/>
                  </a:lnTo>
                  <a:lnTo>
                    <a:pt x="458" y="214"/>
                  </a:lnTo>
                  <a:lnTo>
                    <a:pt x="448" y="210"/>
                  </a:lnTo>
                  <a:lnTo>
                    <a:pt x="440" y="206"/>
                  </a:lnTo>
                  <a:lnTo>
                    <a:pt x="434" y="199"/>
                  </a:lnTo>
                  <a:lnTo>
                    <a:pt x="434" y="199"/>
                  </a:lnTo>
                  <a:lnTo>
                    <a:pt x="432" y="193"/>
                  </a:lnTo>
                  <a:lnTo>
                    <a:pt x="430" y="185"/>
                  </a:lnTo>
                  <a:lnTo>
                    <a:pt x="428" y="165"/>
                  </a:lnTo>
                  <a:lnTo>
                    <a:pt x="409" y="165"/>
                  </a:lnTo>
                  <a:lnTo>
                    <a:pt x="409" y="165"/>
                  </a:lnTo>
                  <a:lnTo>
                    <a:pt x="409" y="181"/>
                  </a:lnTo>
                  <a:lnTo>
                    <a:pt x="411" y="195"/>
                  </a:lnTo>
                  <a:lnTo>
                    <a:pt x="415" y="206"/>
                  </a:lnTo>
                  <a:lnTo>
                    <a:pt x="422" y="214"/>
                  </a:lnTo>
                  <a:lnTo>
                    <a:pt x="430" y="222"/>
                  </a:lnTo>
                  <a:lnTo>
                    <a:pt x="442" y="228"/>
                  </a:lnTo>
                  <a:lnTo>
                    <a:pt x="454" y="230"/>
                  </a:lnTo>
                  <a:lnTo>
                    <a:pt x="470" y="232"/>
                  </a:lnTo>
                  <a:lnTo>
                    <a:pt x="470" y="232"/>
                  </a:lnTo>
                  <a:lnTo>
                    <a:pt x="483" y="230"/>
                  </a:lnTo>
                  <a:lnTo>
                    <a:pt x="495" y="228"/>
                  </a:lnTo>
                  <a:lnTo>
                    <a:pt x="505" y="224"/>
                  </a:lnTo>
                  <a:lnTo>
                    <a:pt x="513" y="216"/>
                  </a:lnTo>
                  <a:lnTo>
                    <a:pt x="521" y="208"/>
                  </a:lnTo>
                  <a:lnTo>
                    <a:pt x="525" y="199"/>
                  </a:lnTo>
                  <a:lnTo>
                    <a:pt x="529" y="187"/>
                  </a:lnTo>
                  <a:lnTo>
                    <a:pt x="529" y="173"/>
                  </a:lnTo>
                  <a:lnTo>
                    <a:pt x="529" y="173"/>
                  </a:lnTo>
                  <a:lnTo>
                    <a:pt x="527" y="153"/>
                  </a:lnTo>
                  <a:lnTo>
                    <a:pt x="525" y="147"/>
                  </a:lnTo>
                  <a:lnTo>
                    <a:pt x="521" y="140"/>
                  </a:lnTo>
                  <a:lnTo>
                    <a:pt x="521" y="140"/>
                  </a:lnTo>
                  <a:lnTo>
                    <a:pt x="513" y="130"/>
                  </a:lnTo>
                  <a:lnTo>
                    <a:pt x="499" y="120"/>
                  </a:lnTo>
                  <a:lnTo>
                    <a:pt x="499" y="120"/>
                  </a:lnTo>
                  <a:lnTo>
                    <a:pt x="474" y="104"/>
                  </a:lnTo>
                  <a:lnTo>
                    <a:pt x="474" y="104"/>
                  </a:lnTo>
                  <a:lnTo>
                    <a:pt x="442" y="83"/>
                  </a:lnTo>
                  <a:lnTo>
                    <a:pt x="442" y="83"/>
                  </a:lnTo>
                  <a:lnTo>
                    <a:pt x="438" y="77"/>
                  </a:lnTo>
                  <a:lnTo>
                    <a:pt x="434" y="69"/>
                  </a:lnTo>
                  <a:lnTo>
                    <a:pt x="432" y="61"/>
                  </a:lnTo>
                  <a:lnTo>
                    <a:pt x="430" y="51"/>
                  </a:lnTo>
                  <a:lnTo>
                    <a:pt x="430" y="51"/>
                  </a:lnTo>
                  <a:lnTo>
                    <a:pt x="432" y="43"/>
                  </a:lnTo>
                  <a:lnTo>
                    <a:pt x="434" y="35"/>
                  </a:lnTo>
                  <a:lnTo>
                    <a:pt x="436" y="30"/>
                  </a:lnTo>
                  <a:lnTo>
                    <a:pt x="440" y="26"/>
                  </a:lnTo>
                  <a:lnTo>
                    <a:pt x="446" y="22"/>
                  </a:lnTo>
                  <a:lnTo>
                    <a:pt x="454" y="18"/>
                  </a:lnTo>
                  <a:lnTo>
                    <a:pt x="462" y="18"/>
                  </a:lnTo>
                  <a:lnTo>
                    <a:pt x="470" y="16"/>
                  </a:lnTo>
                  <a:lnTo>
                    <a:pt x="470" y="16"/>
                  </a:lnTo>
                  <a:close/>
                  <a:moveTo>
                    <a:pt x="1059" y="4"/>
                  </a:moveTo>
                  <a:lnTo>
                    <a:pt x="989" y="228"/>
                  </a:lnTo>
                  <a:lnTo>
                    <a:pt x="1008" y="228"/>
                  </a:lnTo>
                  <a:lnTo>
                    <a:pt x="1026" y="169"/>
                  </a:lnTo>
                  <a:lnTo>
                    <a:pt x="1114" y="169"/>
                  </a:lnTo>
                  <a:lnTo>
                    <a:pt x="1132" y="228"/>
                  </a:lnTo>
                  <a:lnTo>
                    <a:pt x="1152" y="228"/>
                  </a:lnTo>
                  <a:lnTo>
                    <a:pt x="1083" y="4"/>
                  </a:lnTo>
                  <a:lnTo>
                    <a:pt x="1059" y="4"/>
                  </a:lnTo>
                  <a:close/>
                  <a:moveTo>
                    <a:pt x="1032" y="151"/>
                  </a:moveTo>
                  <a:lnTo>
                    <a:pt x="1069" y="26"/>
                  </a:lnTo>
                  <a:lnTo>
                    <a:pt x="1071" y="26"/>
                  </a:lnTo>
                  <a:lnTo>
                    <a:pt x="1108" y="151"/>
                  </a:lnTo>
                  <a:lnTo>
                    <a:pt x="1032" y="151"/>
                  </a:lnTo>
                  <a:close/>
                  <a:moveTo>
                    <a:pt x="242" y="92"/>
                  </a:moveTo>
                  <a:lnTo>
                    <a:pt x="242" y="92"/>
                  </a:lnTo>
                  <a:lnTo>
                    <a:pt x="244" y="87"/>
                  </a:lnTo>
                  <a:lnTo>
                    <a:pt x="246" y="79"/>
                  </a:lnTo>
                  <a:lnTo>
                    <a:pt x="247" y="57"/>
                  </a:lnTo>
                  <a:lnTo>
                    <a:pt x="247" y="57"/>
                  </a:lnTo>
                  <a:lnTo>
                    <a:pt x="247" y="43"/>
                  </a:lnTo>
                  <a:lnTo>
                    <a:pt x="246" y="31"/>
                  </a:lnTo>
                  <a:lnTo>
                    <a:pt x="242" y="24"/>
                  </a:lnTo>
                  <a:lnTo>
                    <a:pt x="236" y="16"/>
                  </a:lnTo>
                  <a:lnTo>
                    <a:pt x="236" y="16"/>
                  </a:lnTo>
                  <a:lnTo>
                    <a:pt x="230" y="10"/>
                  </a:lnTo>
                  <a:lnTo>
                    <a:pt x="220" y="8"/>
                  </a:lnTo>
                  <a:lnTo>
                    <a:pt x="208" y="4"/>
                  </a:lnTo>
                  <a:lnTo>
                    <a:pt x="194" y="4"/>
                  </a:lnTo>
                  <a:lnTo>
                    <a:pt x="132" y="4"/>
                  </a:lnTo>
                  <a:lnTo>
                    <a:pt x="132" y="228"/>
                  </a:lnTo>
                  <a:lnTo>
                    <a:pt x="151" y="228"/>
                  </a:lnTo>
                  <a:lnTo>
                    <a:pt x="151" y="120"/>
                  </a:lnTo>
                  <a:lnTo>
                    <a:pt x="189" y="120"/>
                  </a:lnTo>
                  <a:lnTo>
                    <a:pt x="189" y="120"/>
                  </a:lnTo>
                  <a:lnTo>
                    <a:pt x="198" y="120"/>
                  </a:lnTo>
                  <a:lnTo>
                    <a:pt x="206" y="122"/>
                  </a:lnTo>
                  <a:lnTo>
                    <a:pt x="212" y="126"/>
                  </a:lnTo>
                  <a:lnTo>
                    <a:pt x="218" y="130"/>
                  </a:lnTo>
                  <a:lnTo>
                    <a:pt x="218" y="130"/>
                  </a:lnTo>
                  <a:lnTo>
                    <a:pt x="224" y="142"/>
                  </a:lnTo>
                  <a:lnTo>
                    <a:pt x="226" y="153"/>
                  </a:lnTo>
                  <a:lnTo>
                    <a:pt x="226" y="171"/>
                  </a:lnTo>
                  <a:lnTo>
                    <a:pt x="226" y="171"/>
                  </a:lnTo>
                  <a:lnTo>
                    <a:pt x="228" y="210"/>
                  </a:lnTo>
                  <a:lnTo>
                    <a:pt x="230" y="228"/>
                  </a:lnTo>
                  <a:lnTo>
                    <a:pt x="247" y="228"/>
                  </a:lnTo>
                  <a:lnTo>
                    <a:pt x="247" y="228"/>
                  </a:lnTo>
                  <a:lnTo>
                    <a:pt x="246" y="203"/>
                  </a:lnTo>
                  <a:lnTo>
                    <a:pt x="246" y="203"/>
                  </a:lnTo>
                  <a:lnTo>
                    <a:pt x="244" y="144"/>
                  </a:lnTo>
                  <a:lnTo>
                    <a:pt x="244" y="144"/>
                  </a:lnTo>
                  <a:lnTo>
                    <a:pt x="242" y="130"/>
                  </a:lnTo>
                  <a:lnTo>
                    <a:pt x="240" y="124"/>
                  </a:lnTo>
                  <a:lnTo>
                    <a:pt x="236" y="120"/>
                  </a:lnTo>
                  <a:lnTo>
                    <a:pt x="236" y="120"/>
                  </a:lnTo>
                  <a:lnTo>
                    <a:pt x="228" y="116"/>
                  </a:lnTo>
                  <a:lnTo>
                    <a:pt x="212" y="112"/>
                  </a:lnTo>
                  <a:lnTo>
                    <a:pt x="212" y="110"/>
                  </a:lnTo>
                  <a:lnTo>
                    <a:pt x="212" y="110"/>
                  </a:lnTo>
                  <a:lnTo>
                    <a:pt x="222" y="108"/>
                  </a:lnTo>
                  <a:lnTo>
                    <a:pt x="230" y="104"/>
                  </a:lnTo>
                  <a:lnTo>
                    <a:pt x="238" y="98"/>
                  </a:lnTo>
                  <a:lnTo>
                    <a:pt x="242" y="92"/>
                  </a:lnTo>
                  <a:lnTo>
                    <a:pt x="242" y="92"/>
                  </a:lnTo>
                  <a:close/>
                  <a:moveTo>
                    <a:pt x="185" y="102"/>
                  </a:moveTo>
                  <a:lnTo>
                    <a:pt x="151" y="102"/>
                  </a:lnTo>
                  <a:lnTo>
                    <a:pt x="151" y="22"/>
                  </a:lnTo>
                  <a:lnTo>
                    <a:pt x="192" y="22"/>
                  </a:lnTo>
                  <a:lnTo>
                    <a:pt x="192" y="22"/>
                  </a:lnTo>
                  <a:lnTo>
                    <a:pt x="208" y="22"/>
                  </a:lnTo>
                  <a:lnTo>
                    <a:pt x="214" y="26"/>
                  </a:lnTo>
                  <a:lnTo>
                    <a:pt x="218" y="28"/>
                  </a:lnTo>
                  <a:lnTo>
                    <a:pt x="218" y="28"/>
                  </a:lnTo>
                  <a:lnTo>
                    <a:pt x="222" y="31"/>
                  </a:lnTo>
                  <a:lnTo>
                    <a:pt x="226" y="39"/>
                  </a:lnTo>
                  <a:lnTo>
                    <a:pt x="228" y="47"/>
                  </a:lnTo>
                  <a:lnTo>
                    <a:pt x="228" y="57"/>
                  </a:lnTo>
                  <a:lnTo>
                    <a:pt x="228" y="57"/>
                  </a:lnTo>
                  <a:lnTo>
                    <a:pt x="228" y="69"/>
                  </a:lnTo>
                  <a:lnTo>
                    <a:pt x="226" y="81"/>
                  </a:lnTo>
                  <a:lnTo>
                    <a:pt x="222" y="88"/>
                  </a:lnTo>
                  <a:lnTo>
                    <a:pt x="218" y="92"/>
                  </a:lnTo>
                  <a:lnTo>
                    <a:pt x="218" y="92"/>
                  </a:lnTo>
                  <a:lnTo>
                    <a:pt x="212" y="98"/>
                  </a:lnTo>
                  <a:lnTo>
                    <a:pt x="204" y="100"/>
                  </a:lnTo>
                  <a:lnTo>
                    <a:pt x="194" y="102"/>
                  </a:lnTo>
                  <a:lnTo>
                    <a:pt x="185" y="102"/>
                  </a:lnTo>
                  <a:lnTo>
                    <a:pt x="185" y="102"/>
                  </a:lnTo>
                  <a:close/>
                  <a:moveTo>
                    <a:pt x="1156" y="22"/>
                  </a:moveTo>
                  <a:lnTo>
                    <a:pt x="1209" y="22"/>
                  </a:lnTo>
                  <a:lnTo>
                    <a:pt x="1209" y="228"/>
                  </a:lnTo>
                  <a:lnTo>
                    <a:pt x="1228" y="228"/>
                  </a:lnTo>
                  <a:lnTo>
                    <a:pt x="1228" y="22"/>
                  </a:lnTo>
                  <a:lnTo>
                    <a:pt x="1283" y="22"/>
                  </a:lnTo>
                  <a:lnTo>
                    <a:pt x="1283" y="4"/>
                  </a:lnTo>
                  <a:lnTo>
                    <a:pt x="1156" y="4"/>
                  </a:lnTo>
                  <a:lnTo>
                    <a:pt x="1156" y="22"/>
                  </a:lnTo>
                  <a:close/>
                  <a:moveTo>
                    <a:pt x="1307" y="228"/>
                  </a:moveTo>
                  <a:lnTo>
                    <a:pt x="1327" y="228"/>
                  </a:lnTo>
                  <a:lnTo>
                    <a:pt x="1327" y="4"/>
                  </a:lnTo>
                  <a:lnTo>
                    <a:pt x="1307" y="4"/>
                  </a:lnTo>
                  <a:lnTo>
                    <a:pt x="1307" y="228"/>
                  </a:lnTo>
                  <a:close/>
                  <a:moveTo>
                    <a:pt x="92" y="12"/>
                  </a:moveTo>
                  <a:lnTo>
                    <a:pt x="92" y="12"/>
                  </a:lnTo>
                  <a:lnTo>
                    <a:pt x="86" y="8"/>
                  </a:lnTo>
                  <a:lnTo>
                    <a:pt x="78" y="6"/>
                  </a:lnTo>
                  <a:lnTo>
                    <a:pt x="61" y="4"/>
                  </a:lnTo>
                  <a:lnTo>
                    <a:pt x="0" y="4"/>
                  </a:lnTo>
                  <a:lnTo>
                    <a:pt x="0" y="228"/>
                  </a:lnTo>
                  <a:lnTo>
                    <a:pt x="19" y="228"/>
                  </a:lnTo>
                  <a:lnTo>
                    <a:pt x="19" y="124"/>
                  </a:lnTo>
                  <a:lnTo>
                    <a:pt x="57" y="124"/>
                  </a:lnTo>
                  <a:lnTo>
                    <a:pt x="57" y="124"/>
                  </a:lnTo>
                  <a:lnTo>
                    <a:pt x="71" y="122"/>
                  </a:lnTo>
                  <a:lnTo>
                    <a:pt x="82" y="120"/>
                  </a:lnTo>
                  <a:lnTo>
                    <a:pt x="90" y="114"/>
                  </a:lnTo>
                  <a:lnTo>
                    <a:pt x="98" y="108"/>
                  </a:lnTo>
                  <a:lnTo>
                    <a:pt x="98" y="108"/>
                  </a:lnTo>
                  <a:lnTo>
                    <a:pt x="104" y="98"/>
                  </a:lnTo>
                  <a:lnTo>
                    <a:pt x="108" y="88"/>
                  </a:lnTo>
                  <a:lnTo>
                    <a:pt x="110" y="75"/>
                  </a:lnTo>
                  <a:lnTo>
                    <a:pt x="110" y="59"/>
                  </a:lnTo>
                  <a:lnTo>
                    <a:pt x="110" y="59"/>
                  </a:lnTo>
                  <a:lnTo>
                    <a:pt x="110" y="43"/>
                  </a:lnTo>
                  <a:lnTo>
                    <a:pt x="106" y="30"/>
                  </a:lnTo>
                  <a:lnTo>
                    <a:pt x="100" y="20"/>
                  </a:lnTo>
                  <a:lnTo>
                    <a:pt x="92" y="12"/>
                  </a:lnTo>
                  <a:lnTo>
                    <a:pt x="92" y="12"/>
                  </a:lnTo>
                  <a:close/>
                  <a:moveTo>
                    <a:pt x="57" y="106"/>
                  </a:moveTo>
                  <a:lnTo>
                    <a:pt x="19" y="106"/>
                  </a:lnTo>
                  <a:lnTo>
                    <a:pt x="19" y="22"/>
                  </a:lnTo>
                  <a:lnTo>
                    <a:pt x="57" y="22"/>
                  </a:lnTo>
                  <a:lnTo>
                    <a:pt x="57" y="22"/>
                  </a:lnTo>
                  <a:lnTo>
                    <a:pt x="71" y="22"/>
                  </a:lnTo>
                  <a:lnTo>
                    <a:pt x="76" y="24"/>
                  </a:lnTo>
                  <a:lnTo>
                    <a:pt x="80" y="28"/>
                  </a:lnTo>
                  <a:lnTo>
                    <a:pt x="80" y="28"/>
                  </a:lnTo>
                  <a:lnTo>
                    <a:pt x="84" y="33"/>
                  </a:lnTo>
                  <a:lnTo>
                    <a:pt x="88" y="41"/>
                  </a:lnTo>
                  <a:lnTo>
                    <a:pt x="90" y="49"/>
                  </a:lnTo>
                  <a:lnTo>
                    <a:pt x="90" y="61"/>
                  </a:lnTo>
                  <a:lnTo>
                    <a:pt x="90" y="61"/>
                  </a:lnTo>
                  <a:lnTo>
                    <a:pt x="90" y="73"/>
                  </a:lnTo>
                  <a:lnTo>
                    <a:pt x="88" y="81"/>
                  </a:lnTo>
                  <a:lnTo>
                    <a:pt x="86" y="88"/>
                  </a:lnTo>
                  <a:lnTo>
                    <a:pt x="82" y="96"/>
                  </a:lnTo>
                  <a:lnTo>
                    <a:pt x="76" y="100"/>
                  </a:lnTo>
                  <a:lnTo>
                    <a:pt x="71" y="104"/>
                  </a:lnTo>
                  <a:lnTo>
                    <a:pt x="65" y="106"/>
                  </a:lnTo>
                  <a:lnTo>
                    <a:pt x="57" y="106"/>
                  </a:lnTo>
                  <a:lnTo>
                    <a:pt x="57" y="106"/>
                  </a:lnTo>
                  <a:close/>
                  <a:moveTo>
                    <a:pt x="582" y="122"/>
                  </a:moveTo>
                  <a:lnTo>
                    <a:pt x="660" y="122"/>
                  </a:lnTo>
                  <a:lnTo>
                    <a:pt x="660" y="104"/>
                  </a:lnTo>
                  <a:lnTo>
                    <a:pt x="582" y="104"/>
                  </a:lnTo>
                  <a:lnTo>
                    <a:pt x="582" y="22"/>
                  </a:lnTo>
                  <a:lnTo>
                    <a:pt x="664" y="22"/>
                  </a:lnTo>
                  <a:lnTo>
                    <a:pt x="664" y="4"/>
                  </a:lnTo>
                  <a:lnTo>
                    <a:pt x="562" y="4"/>
                  </a:lnTo>
                  <a:lnTo>
                    <a:pt x="562" y="228"/>
                  </a:lnTo>
                  <a:lnTo>
                    <a:pt x="666" y="228"/>
                  </a:lnTo>
                  <a:lnTo>
                    <a:pt x="666" y="210"/>
                  </a:lnTo>
                  <a:lnTo>
                    <a:pt x="582" y="210"/>
                  </a:lnTo>
                  <a:lnTo>
                    <a:pt x="582" y="122"/>
                  </a:lnTo>
                  <a:close/>
                  <a:moveTo>
                    <a:pt x="816" y="201"/>
                  </a:moveTo>
                  <a:lnTo>
                    <a:pt x="816" y="201"/>
                  </a:lnTo>
                  <a:lnTo>
                    <a:pt x="725" y="4"/>
                  </a:lnTo>
                  <a:lnTo>
                    <a:pt x="694" y="4"/>
                  </a:lnTo>
                  <a:lnTo>
                    <a:pt x="694" y="228"/>
                  </a:lnTo>
                  <a:lnTo>
                    <a:pt x="713" y="228"/>
                  </a:lnTo>
                  <a:lnTo>
                    <a:pt x="713" y="30"/>
                  </a:lnTo>
                  <a:lnTo>
                    <a:pt x="715" y="30"/>
                  </a:lnTo>
                  <a:lnTo>
                    <a:pt x="806" y="228"/>
                  </a:lnTo>
                  <a:lnTo>
                    <a:pt x="835" y="228"/>
                  </a:lnTo>
                  <a:lnTo>
                    <a:pt x="835" y="4"/>
                  </a:lnTo>
                  <a:lnTo>
                    <a:pt x="816" y="4"/>
                  </a:lnTo>
                  <a:lnTo>
                    <a:pt x="816" y="201"/>
                  </a:lnTo>
                  <a:close/>
                  <a:moveTo>
                    <a:pt x="859" y="22"/>
                  </a:moveTo>
                  <a:lnTo>
                    <a:pt x="912" y="22"/>
                  </a:lnTo>
                  <a:lnTo>
                    <a:pt x="912" y="228"/>
                  </a:lnTo>
                  <a:lnTo>
                    <a:pt x="932" y="228"/>
                  </a:lnTo>
                  <a:lnTo>
                    <a:pt x="932" y="22"/>
                  </a:lnTo>
                  <a:lnTo>
                    <a:pt x="987" y="22"/>
                  </a:lnTo>
                  <a:lnTo>
                    <a:pt x="987" y="4"/>
                  </a:lnTo>
                  <a:lnTo>
                    <a:pt x="859" y="4"/>
                  </a:lnTo>
                  <a:lnTo>
                    <a:pt x="859" y="22"/>
                  </a:lnTo>
                  <a:close/>
                  <a:moveTo>
                    <a:pt x="303" y="122"/>
                  </a:moveTo>
                  <a:lnTo>
                    <a:pt x="381" y="122"/>
                  </a:lnTo>
                  <a:lnTo>
                    <a:pt x="381" y="104"/>
                  </a:lnTo>
                  <a:lnTo>
                    <a:pt x="303" y="104"/>
                  </a:lnTo>
                  <a:lnTo>
                    <a:pt x="303" y="22"/>
                  </a:lnTo>
                  <a:lnTo>
                    <a:pt x="383" y="22"/>
                  </a:lnTo>
                  <a:lnTo>
                    <a:pt x="383" y="4"/>
                  </a:lnTo>
                  <a:lnTo>
                    <a:pt x="283" y="4"/>
                  </a:lnTo>
                  <a:lnTo>
                    <a:pt x="283" y="228"/>
                  </a:lnTo>
                  <a:lnTo>
                    <a:pt x="387" y="228"/>
                  </a:lnTo>
                  <a:lnTo>
                    <a:pt x="387" y="210"/>
                  </a:lnTo>
                  <a:lnTo>
                    <a:pt x="303" y="210"/>
                  </a:lnTo>
                  <a:lnTo>
                    <a:pt x="303" y="122"/>
                  </a:lnTo>
                  <a:close/>
                  <a:moveTo>
                    <a:pt x="1655" y="201"/>
                  </a:moveTo>
                  <a:lnTo>
                    <a:pt x="1655" y="201"/>
                  </a:lnTo>
                  <a:lnTo>
                    <a:pt x="1564" y="4"/>
                  </a:lnTo>
                  <a:lnTo>
                    <a:pt x="1535" y="4"/>
                  </a:lnTo>
                  <a:lnTo>
                    <a:pt x="1535" y="228"/>
                  </a:lnTo>
                  <a:lnTo>
                    <a:pt x="1555" y="228"/>
                  </a:lnTo>
                  <a:lnTo>
                    <a:pt x="1555" y="30"/>
                  </a:lnTo>
                  <a:lnTo>
                    <a:pt x="1555" y="30"/>
                  </a:lnTo>
                  <a:lnTo>
                    <a:pt x="1645" y="228"/>
                  </a:lnTo>
                  <a:lnTo>
                    <a:pt x="1674" y="228"/>
                  </a:lnTo>
                  <a:lnTo>
                    <a:pt x="1674" y="4"/>
                  </a:lnTo>
                  <a:lnTo>
                    <a:pt x="1655" y="4"/>
                  </a:lnTo>
                  <a:lnTo>
                    <a:pt x="1655" y="201"/>
                  </a:lnTo>
                  <a:close/>
                  <a:moveTo>
                    <a:pt x="3096" y="92"/>
                  </a:moveTo>
                  <a:lnTo>
                    <a:pt x="3096" y="92"/>
                  </a:lnTo>
                  <a:lnTo>
                    <a:pt x="3100" y="87"/>
                  </a:lnTo>
                  <a:lnTo>
                    <a:pt x="3101" y="79"/>
                  </a:lnTo>
                  <a:lnTo>
                    <a:pt x="3101" y="57"/>
                  </a:lnTo>
                  <a:lnTo>
                    <a:pt x="3101" y="57"/>
                  </a:lnTo>
                  <a:lnTo>
                    <a:pt x="3101" y="43"/>
                  </a:lnTo>
                  <a:lnTo>
                    <a:pt x="3100" y="31"/>
                  </a:lnTo>
                  <a:lnTo>
                    <a:pt x="3096" y="24"/>
                  </a:lnTo>
                  <a:lnTo>
                    <a:pt x="3092" y="16"/>
                  </a:lnTo>
                  <a:lnTo>
                    <a:pt x="3092" y="16"/>
                  </a:lnTo>
                  <a:lnTo>
                    <a:pt x="3084" y="10"/>
                  </a:lnTo>
                  <a:lnTo>
                    <a:pt x="3076" y="8"/>
                  </a:lnTo>
                  <a:lnTo>
                    <a:pt x="3062" y="4"/>
                  </a:lnTo>
                  <a:lnTo>
                    <a:pt x="3048" y="4"/>
                  </a:lnTo>
                  <a:lnTo>
                    <a:pt x="2987" y="4"/>
                  </a:lnTo>
                  <a:lnTo>
                    <a:pt x="2987" y="228"/>
                  </a:lnTo>
                  <a:lnTo>
                    <a:pt x="3007" y="228"/>
                  </a:lnTo>
                  <a:lnTo>
                    <a:pt x="3007" y="120"/>
                  </a:lnTo>
                  <a:lnTo>
                    <a:pt x="3044" y="120"/>
                  </a:lnTo>
                  <a:lnTo>
                    <a:pt x="3044" y="120"/>
                  </a:lnTo>
                  <a:lnTo>
                    <a:pt x="3052" y="120"/>
                  </a:lnTo>
                  <a:lnTo>
                    <a:pt x="3060" y="122"/>
                  </a:lnTo>
                  <a:lnTo>
                    <a:pt x="3068" y="126"/>
                  </a:lnTo>
                  <a:lnTo>
                    <a:pt x="3072" y="130"/>
                  </a:lnTo>
                  <a:lnTo>
                    <a:pt x="3072" y="130"/>
                  </a:lnTo>
                  <a:lnTo>
                    <a:pt x="3078" y="142"/>
                  </a:lnTo>
                  <a:lnTo>
                    <a:pt x="3082" y="153"/>
                  </a:lnTo>
                  <a:lnTo>
                    <a:pt x="3082" y="171"/>
                  </a:lnTo>
                  <a:lnTo>
                    <a:pt x="3082" y="171"/>
                  </a:lnTo>
                  <a:lnTo>
                    <a:pt x="3082" y="210"/>
                  </a:lnTo>
                  <a:lnTo>
                    <a:pt x="3084" y="228"/>
                  </a:lnTo>
                  <a:lnTo>
                    <a:pt x="3101" y="228"/>
                  </a:lnTo>
                  <a:lnTo>
                    <a:pt x="3101" y="228"/>
                  </a:lnTo>
                  <a:lnTo>
                    <a:pt x="3101" y="203"/>
                  </a:lnTo>
                  <a:lnTo>
                    <a:pt x="3101" y="203"/>
                  </a:lnTo>
                  <a:lnTo>
                    <a:pt x="3100" y="144"/>
                  </a:lnTo>
                  <a:lnTo>
                    <a:pt x="3100" y="144"/>
                  </a:lnTo>
                  <a:lnTo>
                    <a:pt x="3096" y="130"/>
                  </a:lnTo>
                  <a:lnTo>
                    <a:pt x="3094" y="124"/>
                  </a:lnTo>
                  <a:lnTo>
                    <a:pt x="3090" y="120"/>
                  </a:lnTo>
                  <a:lnTo>
                    <a:pt x="3090" y="120"/>
                  </a:lnTo>
                  <a:lnTo>
                    <a:pt x="3082" y="116"/>
                  </a:lnTo>
                  <a:lnTo>
                    <a:pt x="3068" y="112"/>
                  </a:lnTo>
                  <a:lnTo>
                    <a:pt x="3068" y="110"/>
                  </a:lnTo>
                  <a:lnTo>
                    <a:pt x="3068" y="110"/>
                  </a:lnTo>
                  <a:lnTo>
                    <a:pt x="3078" y="108"/>
                  </a:lnTo>
                  <a:lnTo>
                    <a:pt x="3086" y="104"/>
                  </a:lnTo>
                  <a:lnTo>
                    <a:pt x="3092" y="98"/>
                  </a:lnTo>
                  <a:lnTo>
                    <a:pt x="3096" y="92"/>
                  </a:lnTo>
                  <a:lnTo>
                    <a:pt x="3096" y="92"/>
                  </a:lnTo>
                  <a:close/>
                  <a:moveTo>
                    <a:pt x="3039" y="102"/>
                  </a:moveTo>
                  <a:lnTo>
                    <a:pt x="3007" y="102"/>
                  </a:lnTo>
                  <a:lnTo>
                    <a:pt x="3007" y="22"/>
                  </a:lnTo>
                  <a:lnTo>
                    <a:pt x="3046" y="22"/>
                  </a:lnTo>
                  <a:lnTo>
                    <a:pt x="3046" y="22"/>
                  </a:lnTo>
                  <a:lnTo>
                    <a:pt x="3064" y="22"/>
                  </a:lnTo>
                  <a:lnTo>
                    <a:pt x="3070" y="26"/>
                  </a:lnTo>
                  <a:lnTo>
                    <a:pt x="3074" y="28"/>
                  </a:lnTo>
                  <a:lnTo>
                    <a:pt x="3074" y="28"/>
                  </a:lnTo>
                  <a:lnTo>
                    <a:pt x="3078" y="31"/>
                  </a:lnTo>
                  <a:lnTo>
                    <a:pt x="3080" y="39"/>
                  </a:lnTo>
                  <a:lnTo>
                    <a:pt x="3082" y="47"/>
                  </a:lnTo>
                  <a:lnTo>
                    <a:pt x="3082" y="57"/>
                  </a:lnTo>
                  <a:lnTo>
                    <a:pt x="3082" y="57"/>
                  </a:lnTo>
                  <a:lnTo>
                    <a:pt x="3082" y="69"/>
                  </a:lnTo>
                  <a:lnTo>
                    <a:pt x="3080" y="81"/>
                  </a:lnTo>
                  <a:lnTo>
                    <a:pt x="3076" y="88"/>
                  </a:lnTo>
                  <a:lnTo>
                    <a:pt x="3072" y="92"/>
                  </a:lnTo>
                  <a:lnTo>
                    <a:pt x="3072" y="92"/>
                  </a:lnTo>
                  <a:lnTo>
                    <a:pt x="3066" y="98"/>
                  </a:lnTo>
                  <a:lnTo>
                    <a:pt x="3058" y="100"/>
                  </a:lnTo>
                  <a:lnTo>
                    <a:pt x="3050" y="102"/>
                  </a:lnTo>
                  <a:lnTo>
                    <a:pt x="3039" y="102"/>
                  </a:lnTo>
                  <a:lnTo>
                    <a:pt x="3039" y="102"/>
                  </a:lnTo>
                  <a:close/>
                  <a:moveTo>
                    <a:pt x="2885" y="16"/>
                  </a:moveTo>
                  <a:lnTo>
                    <a:pt x="2885" y="16"/>
                  </a:lnTo>
                  <a:lnTo>
                    <a:pt x="2897" y="18"/>
                  </a:lnTo>
                  <a:lnTo>
                    <a:pt x="2905" y="20"/>
                  </a:lnTo>
                  <a:lnTo>
                    <a:pt x="2913" y="24"/>
                  </a:lnTo>
                  <a:lnTo>
                    <a:pt x="2919" y="28"/>
                  </a:lnTo>
                  <a:lnTo>
                    <a:pt x="2925" y="33"/>
                  </a:lnTo>
                  <a:lnTo>
                    <a:pt x="2927" y="41"/>
                  </a:lnTo>
                  <a:lnTo>
                    <a:pt x="2929" y="51"/>
                  </a:lnTo>
                  <a:lnTo>
                    <a:pt x="2930" y="61"/>
                  </a:lnTo>
                  <a:lnTo>
                    <a:pt x="2950" y="61"/>
                  </a:lnTo>
                  <a:lnTo>
                    <a:pt x="2950" y="61"/>
                  </a:lnTo>
                  <a:lnTo>
                    <a:pt x="2948" y="47"/>
                  </a:lnTo>
                  <a:lnTo>
                    <a:pt x="2946" y="33"/>
                  </a:lnTo>
                  <a:lnTo>
                    <a:pt x="2942" y="24"/>
                  </a:lnTo>
                  <a:lnTo>
                    <a:pt x="2934" y="16"/>
                  </a:lnTo>
                  <a:lnTo>
                    <a:pt x="2925" y="8"/>
                  </a:lnTo>
                  <a:lnTo>
                    <a:pt x="2915" y="4"/>
                  </a:lnTo>
                  <a:lnTo>
                    <a:pt x="2901" y="0"/>
                  </a:lnTo>
                  <a:lnTo>
                    <a:pt x="2885" y="0"/>
                  </a:lnTo>
                  <a:lnTo>
                    <a:pt x="2885" y="0"/>
                  </a:lnTo>
                  <a:lnTo>
                    <a:pt x="2870" y="0"/>
                  </a:lnTo>
                  <a:lnTo>
                    <a:pt x="2858" y="4"/>
                  </a:lnTo>
                  <a:lnTo>
                    <a:pt x="2846" y="12"/>
                  </a:lnTo>
                  <a:lnTo>
                    <a:pt x="2836" y="20"/>
                  </a:lnTo>
                  <a:lnTo>
                    <a:pt x="2836" y="20"/>
                  </a:lnTo>
                  <a:lnTo>
                    <a:pt x="2830" y="30"/>
                  </a:lnTo>
                  <a:lnTo>
                    <a:pt x="2826" y="39"/>
                  </a:lnTo>
                  <a:lnTo>
                    <a:pt x="2822" y="53"/>
                  </a:lnTo>
                  <a:lnTo>
                    <a:pt x="2820" y="67"/>
                  </a:lnTo>
                  <a:lnTo>
                    <a:pt x="2820" y="67"/>
                  </a:lnTo>
                  <a:lnTo>
                    <a:pt x="2818" y="116"/>
                  </a:lnTo>
                  <a:lnTo>
                    <a:pt x="2818" y="116"/>
                  </a:lnTo>
                  <a:lnTo>
                    <a:pt x="2820" y="165"/>
                  </a:lnTo>
                  <a:lnTo>
                    <a:pt x="2820" y="165"/>
                  </a:lnTo>
                  <a:lnTo>
                    <a:pt x="2822" y="179"/>
                  </a:lnTo>
                  <a:lnTo>
                    <a:pt x="2826" y="193"/>
                  </a:lnTo>
                  <a:lnTo>
                    <a:pt x="2830" y="203"/>
                  </a:lnTo>
                  <a:lnTo>
                    <a:pt x="2836" y="212"/>
                  </a:lnTo>
                  <a:lnTo>
                    <a:pt x="2836" y="212"/>
                  </a:lnTo>
                  <a:lnTo>
                    <a:pt x="2846" y="220"/>
                  </a:lnTo>
                  <a:lnTo>
                    <a:pt x="2858" y="226"/>
                  </a:lnTo>
                  <a:lnTo>
                    <a:pt x="2870" y="230"/>
                  </a:lnTo>
                  <a:lnTo>
                    <a:pt x="2885" y="232"/>
                  </a:lnTo>
                  <a:lnTo>
                    <a:pt x="2885" y="232"/>
                  </a:lnTo>
                  <a:lnTo>
                    <a:pt x="2917" y="230"/>
                  </a:lnTo>
                  <a:lnTo>
                    <a:pt x="2932" y="226"/>
                  </a:lnTo>
                  <a:lnTo>
                    <a:pt x="2948" y="222"/>
                  </a:lnTo>
                  <a:lnTo>
                    <a:pt x="2948" y="110"/>
                  </a:lnTo>
                  <a:lnTo>
                    <a:pt x="2883" y="110"/>
                  </a:lnTo>
                  <a:lnTo>
                    <a:pt x="2883" y="128"/>
                  </a:lnTo>
                  <a:lnTo>
                    <a:pt x="2929" y="128"/>
                  </a:lnTo>
                  <a:lnTo>
                    <a:pt x="2929" y="208"/>
                  </a:lnTo>
                  <a:lnTo>
                    <a:pt x="2929" y="208"/>
                  </a:lnTo>
                  <a:lnTo>
                    <a:pt x="2909" y="214"/>
                  </a:lnTo>
                  <a:lnTo>
                    <a:pt x="2885" y="214"/>
                  </a:lnTo>
                  <a:lnTo>
                    <a:pt x="2885" y="214"/>
                  </a:lnTo>
                  <a:lnTo>
                    <a:pt x="2872" y="214"/>
                  </a:lnTo>
                  <a:lnTo>
                    <a:pt x="2860" y="208"/>
                  </a:lnTo>
                  <a:lnTo>
                    <a:pt x="2850" y="199"/>
                  </a:lnTo>
                  <a:lnTo>
                    <a:pt x="2844" y="187"/>
                  </a:lnTo>
                  <a:lnTo>
                    <a:pt x="2844" y="187"/>
                  </a:lnTo>
                  <a:lnTo>
                    <a:pt x="2842" y="175"/>
                  </a:lnTo>
                  <a:lnTo>
                    <a:pt x="2840" y="161"/>
                  </a:lnTo>
                  <a:lnTo>
                    <a:pt x="2838" y="116"/>
                  </a:lnTo>
                  <a:lnTo>
                    <a:pt x="2838" y="116"/>
                  </a:lnTo>
                  <a:lnTo>
                    <a:pt x="2840" y="71"/>
                  </a:lnTo>
                  <a:lnTo>
                    <a:pt x="2842" y="55"/>
                  </a:lnTo>
                  <a:lnTo>
                    <a:pt x="2844" y="45"/>
                  </a:lnTo>
                  <a:lnTo>
                    <a:pt x="2844" y="45"/>
                  </a:lnTo>
                  <a:lnTo>
                    <a:pt x="2850" y="31"/>
                  </a:lnTo>
                  <a:lnTo>
                    <a:pt x="2860" y="24"/>
                  </a:lnTo>
                  <a:lnTo>
                    <a:pt x="2872" y="18"/>
                  </a:lnTo>
                  <a:lnTo>
                    <a:pt x="2885" y="16"/>
                  </a:lnTo>
                  <a:lnTo>
                    <a:pt x="2885" y="16"/>
                  </a:lnTo>
                  <a:close/>
                  <a:moveTo>
                    <a:pt x="1480" y="20"/>
                  </a:moveTo>
                  <a:lnTo>
                    <a:pt x="1480" y="20"/>
                  </a:lnTo>
                  <a:lnTo>
                    <a:pt x="1470" y="12"/>
                  </a:lnTo>
                  <a:lnTo>
                    <a:pt x="1460" y="4"/>
                  </a:lnTo>
                  <a:lnTo>
                    <a:pt x="1446" y="0"/>
                  </a:lnTo>
                  <a:lnTo>
                    <a:pt x="1431" y="0"/>
                  </a:lnTo>
                  <a:lnTo>
                    <a:pt x="1431" y="0"/>
                  </a:lnTo>
                  <a:lnTo>
                    <a:pt x="1415" y="0"/>
                  </a:lnTo>
                  <a:lnTo>
                    <a:pt x="1401" y="4"/>
                  </a:lnTo>
                  <a:lnTo>
                    <a:pt x="1389" y="12"/>
                  </a:lnTo>
                  <a:lnTo>
                    <a:pt x="1380" y="20"/>
                  </a:lnTo>
                  <a:lnTo>
                    <a:pt x="1380" y="20"/>
                  </a:lnTo>
                  <a:lnTo>
                    <a:pt x="1374" y="30"/>
                  </a:lnTo>
                  <a:lnTo>
                    <a:pt x="1370" y="39"/>
                  </a:lnTo>
                  <a:lnTo>
                    <a:pt x="1366" y="53"/>
                  </a:lnTo>
                  <a:lnTo>
                    <a:pt x="1364" y="67"/>
                  </a:lnTo>
                  <a:lnTo>
                    <a:pt x="1364" y="67"/>
                  </a:lnTo>
                  <a:lnTo>
                    <a:pt x="1362" y="116"/>
                  </a:lnTo>
                  <a:lnTo>
                    <a:pt x="1362" y="116"/>
                  </a:lnTo>
                  <a:lnTo>
                    <a:pt x="1364" y="165"/>
                  </a:lnTo>
                  <a:lnTo>
                    <a:pt x="1364" y="165"/>
                  </a:lnTo>
                  <a:lnTo>
                    <a:pt x="1366" y="179"/>
                  </a:lnTo>
                  <a:lnTo>
                    <a:pt x="1370" y="193"/>
                  </a:lnTo>
                  <a:lnTo>
                    <a:pt x="1374" y="203"/>
                  </a:lnTo>
                  <a:lnTo>
                    <a:pt x="1380" y="212"/>
                  </a:lnTo>
                  <a:lnTo>
                    <a:pt x="1380" y="212"/>
                  </a:lnTo>
                  <a:lnTo>
                    <a:pt x="1389" y="220"/>
                  </a:lnTo>
                  <a:lnTo>
                    <a:pt x="1401" y="226"/>
                  </a:lnTo>
                  <a:lnTo>
                    <a:pt x="1415" y="230"/>
                  </a:lnTo>
                  <a:lnTo>
                    <a:pt x="1431" y="232"/>
                  </a:lnTo>
                  <a:lnTo>
                    <a:pt x="1431" y="232"/>
                  </a:lnTo>
                  <a:lnTo>
                    <a:pt x="1446" y="230"/>
                  </a:lnTo>
                  <a:lnTo>
                    <a:pt x="1460" y="226"/>
                  </a:lnTo>
                  <a:lnTo>
                    <a:pt x="1470" y="220"/>
                  </a:lnTo>
                  <a:lnTo>
                    <a:pt x="1480" y="212"/>
                  </a:lnTo>
                  <a:lnTo>
                    <a:pt x="1480" y="212"/>
                  </a:lnTo>
                  <a:lnTo>
                    <a:pt x="1486" y="203"/>
                  </a:lnTo>
                  <a:lnTo>
                    <a:pt x="1492" y="193"/>
                  </a:lnTo>
                  <a:lnTo>
                    <a:pt x="1494" y="179"/>
                  </a:lnTo>
                  <a:lnTo>
                    <a:pt x="1496" y="165"/>
                  </a:lnTo>
                  <a:lnTo>
                    <a:pt x="1496" y="165"/>
                  </a:lnTo>
                  <a:lnTo>
                    <a:pt x="1498" y="116"/>
                  </a:lnTo>
                  <a:lnTo>
                    <a:pt x="1498" y="116"/>
                  </a:lnTo>
                  <a:lnTo>
                    <a:pt x="1496" y="67"/>
                  </a:lnTo>
                  <a:lnTo>
                    <a:pt x="1496" y="67"/>
                  </a:lnTo>
                  <a:lnTo>
                    <a:pt x="1494" y="53"/>
                  </a:lnTo>
                  <a:lnTo>
                    <a:pt x="1492" y="39"/>
                  </a:lnTo>
                  <a:lnTo>
                    <a:pt x="1486" y="30"/>
                  </a:lnTo>
                  <a:lnTo>
                    <a:pt x="1480" y="20"/>
                  </a:lnTo>
                  <a:lnTo>
                    <a:pt x="1480" y="20"/>
                  </a:lnTo>
                  <a:close/>
                  <a:moveTo>
                    <a:pt x="1472" y="187"/>
                  </a:moveTo>
                  <a:lnTo>
                    <a:pt x="1472" y="187"/>
                  </a:lnTo>
                  <a:lnTo>
                    <a:pt x="1466" y="199"/>
                  </a:lnTo>
                  <a:lnTo>
                    <a:pt x="1456" y="208"/>
                  </a:lnTo>
                  <a:lnTo>
                    <a:pt x="1445" y="214"/>
                  </a:lnTo>
                  <a:lnTo>
                    <a:pt x="1431" y="214"/>
                  </a:lnTo>
                  <a:lnTo>
                    <a:pt x="1431" y="214"/>
                  </a:lnTo>
                  <a:lnTo>
                    <a:pt x="1415" y="214"/>
                  </a:lnTo>
                  <a:lnTo>
                    <a:pt x="1403" y="208"/>
                  </a:lnTo>
                  <a:lnTo>
                    <a:pt x="1395" y="199"/>
                  </a:lnTo>
                  <a:lnTo>
                    <a:pt x="1389" y="187"/>
                  </a:lnTo>
                  <a:lnTo>
                    <a:pt x="1389" y="187"/>
                  </a:lnTo>
                  <a:lnTo>
                    <a:pt x="1386" y="175"/>
                  </a:lnTo>
                  <a:lnTo>
                    <a:pt x="1384" y="161"/>
                  </a:lnTo>
                  <a:lnTo>
                    <a:pt x="1384" y="116"/>
                  </a:lnTo>
                  <a:lnTo>
                    <a:pt x="1384" y="116"/>
                  </a:lnTo>
                  <a:lnTo>
                    <a:pt x="1384" y="71"/>
                  </a:lnTo>
                  <a:lnTo>
                    <a:pt x="1386" y="55"/>
                  </a:lnTo>
                  <a:lnTo>
                    <a:pt x="1389" y="45"/>
                  </a:lnTo>
                  <a:lnTo>
                    <a:pt x="1389" y="45"/>
                  </a:lnTo>
                  <a:lnTo>
                    <a:pt x="1395" y="31"/>
                  </a:lnTo>
                  <a:lnTo>
                    <a:pt x="1403" y="24"/>
                  </a:lnTo>
                  <a:lnTo>
                    <a:pt x="1415" y="18"/>
                  </a:lnTo>
                  <a:lnTo>
                    <a:pt x="1431" y="16"/>
                  </a:lnTo>
                  <a:lnTo>
                    <a:pt x="1431" y="16"/>
                  </a:lnTo>
                  <a:lnTo>
                    <a:pt x="1445" y="18"/>
                  </a:lnTo>
                  <a:lnTo>
                    <a:pt x="1456" y="24"/>
                  </a:lnTo>
                  <a:lnTo>
                    <a:pt x="1466" y="31"/>
                  </a:lnTo>
                  <a:lnTo>
                    <a:pt x="1472" y="45"/>
                  </a:lnTo>
                  <a:lnTo>
                    <a:pt x="1472" y="45"/>
                  </a:lnTo>
                  <a:lnTo>
                    <a:pt x="1474" y="55"/>
                  </a:lnTo>
                  <a:lnTo>
                    <a:pt x="1476" y="71"/>
                  </a:lnTo>
                  <a:lnTo>
                    <a:pt x="1478" y="116"/>
                  </a:lnTo>
                  <a:lnTo>
                    <a:pt x="1478" y="116"/>
                  </a:lnTo>
                  <a:lnTo>
                    <a:pt x="1476" y="161"/>
                  </a:lnTo>
                  <a:lnTo>
                    <a:pt x="1474" y="175"/>
                  </a:lnTo>
                  <a:lnTo>
                    <a:pt x="1472" y="187"/>
                  </a:lnTo>
                  <a:lnTo>
                    <a:pt x="1472" y="187"/>
                  </a:lnTo>
                  <a:close/>
                  <a:moveTo>
                    <a:pt x="3559" y="12"/>
                  </a:moveTo>
                  <a:lnTo>
                    <a:pt x="3559" y="12"/>
                  </a:lnTo>
                  <a:lnTo>
                    <a:pt x="3554" y="8"/>
                  </a:lnTo>
                  <a:lnTo>
                    <a:pt x="3546" y="6"/>
                  </a:lnTo>
                  <a:lnTo>
                    <a:pt x="3528" y="4"/>
                  </a:lnTo>
                  <a:lnTo>
                    <a:pt x="3465" y="4"/>
                  </a:lnTo>
                  <a:lnTo>
                    <a:pt x="3465" y="228"/>
                  </a:lnTo>
                  <a:lnTo>
                    <a:pt x="3487" y="228"/>
                  </a:lnTo>
                  <a:lnTo>
                    <a:pt x="3487" y="124"/>
                  </a:lnTo>
                  <a:lnTo>
                    <a:pt x="3524" y="124"/>
                  </a:lnTo>
                  <a:lnTo>
                    <a:pt x="3524" y="124"/>
                  </a:lnTo>
                  <a:lnTo>
                    <a:pt x="3536" y="122"/>
                  </a:lnTo>
                  <a:lnTo>
                    <a:pt x="3548" y="120"/>
                  </a:lnTo>
                  <a:lnTo>
                    <a:pt x="3558" y="114"/>
                  </a:lnTo>
                  <a:lnTo>
                    <a:pt x="3563" y="108"/>
                  </a:lnTo>
                  <a:lnTo>
                    <a:pt x="3563" y="108"/>
                  </a:lnTo>
                  <a:lnTo>
                    <a:pt x="3569" y="98"/>
                  </a:lnTo>
                  <a:lnTo>
                    <a:pt x="3573" y="88"/>
                  </a:lnTo>
                  <a:lnTo>
                    <a:pt x="3575" y="75"/>
                  </a:lnTo>
                  <a:lnTo>
                    <a:pt x="3577" y="59"/>
                  </a:lnTo>
                  <a:lnTo>
                    <a:pt x="3577" y="59"/>
                  </a:lnTo>
                  <a:lnTo>
                    <a:pt x="3575" y="43"/>
                  </a:lnTo>
                  <a:lnTo>
                    <a:pt x="3571" y="30"/>
                  </a:lnTo>
                  <a:lnTo>
                    <a:pt x="3567" y="20"/>
                  </a:lnTo>
                  <a:lnTo>
                    <a:pt x="3559" y="12"/>
                  </a:lnTo>
                  <a:lnTo>
                    <a:pt x="3559" y="12"/>
                  </a:lnTo>
                  <a:close/>
                  <a:moveTo>
                    <a:pt x="3522" y="106"/>
                  </a:moveTo>
                  <a:lnTo>
                    <a:pt x="3487" y="106"/>
                  </a:lnTo>
                  <a:lnTo>
                    <a:pt x="3487" y="22"/>
                  </a:lnTo>
                  <a:lnTo>
                    <a:pt x="3522" y="22"/>
                  </a:lnTo>
                  <a:lnTo>
                    <a:pt x="3522" y="22"/>
                  </a:lnTo>
                  <a:lnTo>
                    <a:pt x="3536" y="22"/>
                  </a:lnTo>
                  <a:lnTo>
                    <a:pt x="3542" y="24"/>
                  </a:lnTo>
                  <a:lnTo>
                    <a:pt x="3546" y="28"/>
                  </a:lnTo>
                  <a:lnTo>
                    <a:pt x="3546" y="28"/>
                  </a:lnTo>
                  <a:lnTo>
                    <a:pt x="3552" y="33"/>
                  </a:lnTo>
                  <a:lnTo>
                    <a:pt x="3554" y="41"/>
                  </a:lnTo>
                  <a:lnTo>
                    <a:pt x="3556" y="49"/>
                  </a:lnTo>
                  <a:lnTo>
                    <a:pt x="3558" y="61"/>
                  </a:lnTo>
                  <a:lnTo>
                    <a:pt x="3558" y="61"/>
                  </a:lnTo>
                  <a:lnTo>
                    <a:pt x="3556" y="73"/>
                  </a:lnTo>
                  <a:lnTo>
                    <a:pt x="3554" y="81"/>
                  </a:lnTo>
                  <a:lnTo>
                    <a:pt x="3552" y="88"/>
                  </a:lnTo>
                  <a:lnTo>
                    <a:pt x="3548" y="96"/>
                  </a:lnTo>
                  <a:lnTo>
                    <a:pt x="3544" y="100"/>
                  </a:lnTo>
                  <a:lnTo>
                    <a:pt x="3538" y="104"/>
                  </a:lnTo>
                  <a:lnTo>
                    <a:pt x="3530" y="106"/>
                  </a:lnTo>
                  <a:lnTo>
                    <a:pt x="3522" y="106"/>
                  </a:lnTo>
                  <a:lnTo>
                    <a:pt x="3522" y="106"/>
                  </a:lnTo>
                  <a:close/>
                  <a:moveTo>
                    <a:pt x="3412" y="146"/>
                  </a:moveTo>
                  <a:lnTo>
                    <a:pt x="3412" y="146"/>
                  </a:lnTo>
                  <a:lnTo>
                    <a:pt x="3410" y="173"/>
                  </a:lnTo>
                  <a:lnTo>
                    <a:pt x="3408" y="183"/>
                  </a:lnTo>
                  <a:lnTo>
                    <a:pt x="3406" y="191"/>
                  </a:lnTo>
                  <a:lnTo>
                    <a:pt x="3406" y="191"/>
                  </a:lnTo>
                  <a:lnTo>
                    <a:pt x="3400" y="201"/>
                  </a:lnTo>
                  <a:lnTo>
                    <a:pt x="3390" y="208"/>
                  </a:lnTo>
                  <a:lnTo>
                    <a:pt x="3381" y="214"/>
                  </a:lnTo>
                  <a:lnTo>
                    <a:pt x="3367" y="214"/>
                  </a:lnTo>
                  <a:lnTo>
                    <a:pt x="3367" y="214"/>
                  </a:lnTo>
                  <a:lnTo>
                    <a:pt x="3353" y="214"/>
                  </a:lnTo>
                  <a:lnTo>
                    <a:pt x="3341" y="208"/>
                  </a:lnTo>
                  <a:lnTo>
                    <a:pt x="3333" y="201"/>
                  </a:lnTo>
                  <a:lnTo>
                    <a:pt x="3326" y="191"/>
                  </a:lnTo>
                  <a:lnTo>
                    <a:pt x="3326" y="191"/>
                  </a:lnTo>
                  <a:lnTo>
                    <a:pt x="3324" y="183"/>
                  </a:lnTo>
                  <a:lnTo>
                    <a:pt x="3322" y="173"/>
                  </a:lnTo>
                  <a:lnTo>
                    <a:pt x="3322" y="146"/>
                  </a:lnTo>
                  <a:lnTo>
                    <a:pt x="3322" y="4"/>
                  </a:lnTo>
                  <a:lnTo>
                    <a:pt x="3302" y="4"/>
                  </a:lnTo>
                  <a:lnTo>
                    <a:pt x="3302" y="159"/>
                  </a:lnTo>
                  <a:lnTo>
                    <a:pt x="3302" y="159"/>
                  </a:lnTo>
                  <a:lnTo>
                    <a:pt x="3302" y="177"/>
                  </a:lnTo>
                  <a:lnTo>
                    <a:pt x="3306" y="191"/>
                  </a:lnTo>
                  <a:lnTo>
                    <a:pt x="3310" y="203"/>
                  </a:lnTo>
                  <a:lnTo>
                    <a:pt x="3318" y="214"/>
                  </a:lnTo>
                  <a:lnTo>
                    <a:pt x="3326" y="222"/>
                  </a:lnTo>
                  <a:lnTo>
                    <a:pt x="3337" y="228"/>
                  </a:lnTo>
                  <a:lnTo>
                    <a:pt x="3351" y="230"/>
                  </a:lnTo>
                  <a:lnTo>
                    <a:pt x="3367" y="232"/>
                  </a:lnTo>
                  <a:lnTo>
                    <a:pt x="3367" y="232"/>
                  </a:lnTo>
                  <a:lnTo>
                    <a:pt x="3383" y="230"/>
                  </a:lnTo>
                  <a:lnTo>
                    <a:pt x="3394" y="228"/>
                  </a:lnTo>
                  <a:lnTo>
                    <a:pt x="3406" y="222"/>
                  </a:lnTo>
                  <a:lnTo>
                    <a:pt x="3416" y="214"/>
                  </a:lnTo>
                  <a:lnTo>
                    <a:pt x="3422" y="203"/>
                  </a:lnTo>
                  <a:lnTo>
                    <a:pt x="3428" y="191"/>
                  </a:lnTo>
                  <a:lnTo>
                    <a:pt x="3430" y="177"/>
                  </a:lnTo>
                  <a:lnTo>
                    <a:pt x="3432" y="159"/>
                  </a:lnTo>
                  <a:lnTo>
                    <a:pt x="3432" y="4"/>
                  </a:lnTo>
                  <a:lnTo>
                    <a:pt x="3412" y="4"/>
                  </a:lnTo>
                  <a:lnTo>
                    <a:pt x="3412" y="146"/>
                  </a:lnTo>
                  <a:close/>
                  <a:moveTo>
                    <a:pt x="2638" y="201"/>
                  </a:moveTo>
                  <a:lnTo>
                    <a:pt x="2638" y="201"/>
                  </a:lnTo>
                  <a:lnTo>
                    <a:pt x="2547" y="4"/>
                  </a:lnTo>
                  <a:lnTo>
                    <a:pt x="2516" y="4"/>
                  </a:lnTo>
                  <a:lnTo>
                    <a:pt x="2516" y="228"/>
                  </a:lnTo>
                  <a:lnTo>
                    <a:pt x="2535" y="228"/>
                  </a:lnTo>
                  <a:lnTo>
                    <a:pt x="2535" y="30"/>
                  </a:lnTo>
                  <a:lnTo>
                    <a:pt x="2535" y="30"/>
                  </a:lnTo>
                  <a:lnTo>
                    <a:pt x="2628" y="228"/>
                  </a:lnTo>
                  <a:lnTo>
                    <a:pt x="2657" y="228"/>
                  </a:lnTo>
                  <a:lnTo>
                    <a:pt x="2657" y="4"/>
                  </a:lnTo>
                  <a:lnTo>
                    <a:pt x="2638" y="4"/>
                  </a:lnTo>
                  <a:lnTo>
                    <a:pt x="2638" y="201"/>
                  </a:lnTo>
                  <a:close/>
                  <a:moveTo>
                    <a:pt x="3251" y="20"/>
                  </a:moveTo>
                  <a:lnTo>
                    <a:pt x="3251" y="20"/>
                  </a:lnTo>
                  <a:lnTo>
                    <a:pt x="3241" y="12"/>
                  </a:lnTo>
                  <a:lnTo>
                    <a:pt x="3229" y="4"/>
                  </a:lnTo>
                  <a:lnTo>
                    <a:pt x="3215" y="0"/>
                  </a:lnTo>
                  <a:lnTo>
                    <a:pt x="3200" y="0"/>
                  </a:lnTo>
                  <a:lnTo>
                    <a:pt x="3200" y="0"/>
                  </a:lnTo>
                  <a:lnTo>
                    <a:pt x="3184" y="0"/>
                  </a:lnTo>
                  <a:lnTo>
                    <a:pt x="3172" y="4"/>
                  </a:lnTo>
                  <a:lnTo>
                    <a:pt x="3160" y="12"/>
                  </a:lnTo>
                  <a:lnTo>
                    <a:pt x="3151" y="20"/>
                  </a:lnTo>
                  <a:lnTo>
                    <a:pt x="3151" y="20"/>
                  </a:lnTo>
                  <a:lnTo>
                    <a:pt x="3145" y="30"/>
                  </a:lnTo>
                  <a:lnTo>
                    <a:pt x="3141" y="39"/>
                  </a:lnTo>
                  <a:lnTo>
                    <a:pt x="3137" y="53"/>
                  </a:lnTo>
                  <a:lnTo>
                    <a:pt x="3135" y="67"/>
                  </a:lnTo>
                  <a:lnTo>
                    <a:pt x="3135" y="67"/>
                  </a:lnTo>
                  <a:lnTo>
                    <a:pt x="3133" y="116"/>
                  </a:lnTo>
                  <a:lnTo>
                    <a:pt x="3133" y="116"/>
                  </a:lnTo>
                  <a:lnTo>
                    <a:pt x="3135" y="165"/>
                  </a:lnTo>
                  <a:lnTo>
                    <a:pt x="3135" y="165"/>
                  </a:lnTo>
                  <a:lnTo>
                    <a:pt x="3137" y="179"/>
                  </a:lnTo>
                  <a:lnTo>
                    <a:pt x="3141" y="193"/>
                  </a:lnTo>
                  <a:lnTo>
                    <a:pt x="3145" y="203"/>
                  </a:lnTo>
                  <a:lnTo>
                    <a:pt x="3151" y="212"/>
                  </a:lnTo>
                  <a:lnTo>
                    <a:pt x="3151" y="212"/>
                  </a:lnTo>
                  <a:lnTo>
                    <a:pt x="3160" y="220"/>
                  </a:lnTo>
                  <a:lnTo>
                    <a:pt x="3172" y="226"/>
                  </a:lnTo>
                  <a:lnTo>
                    <a:pt x="3184" y="230"/>
                  </a:lnTo>
                  <a:lnTo>
                    <a:pt x="3200" y="232"/>
                  </a:lnTo>
                  <a:lnTo>
                    <a:pt x="3200" y="232"/>
                  </a:lnTo>
                  <a:lnTo>
                    <a:pt x="3215" y="230"/>
                  </a:lnTo>
                  <a:lnTo>
                    <a:pt x="3229" y="226"/>
                  </a:lnTo>
                  <a:lnTo>
                    <a:pt x="3241" y="220"/>
                  </a:lnTo>
                  <a:lnTo>
                    <a:pt x="3251" y="212"/>
                  </a:lnTo>
                  <a:lnTo>
                    <a:pt x="3251" y="212"/>
                  </a:lnTo>
                  <a:lnTo>
                    <a:pt x="3257" y="203"/>
                  </a:lnTo>
                  <a:lnTo>
                    <a:pt x="3261" y="193"/>
                  </a:lnTo>
                  <a:lnTo>
                    <a:pt x="3265" y="179"/>
                  </a:lnTo>
                  <a:lnTo>
                    <a:pt x="3267" y="165"/>
                  </a:lnTo>
                  <a:lnTo>
                    <a:pt x="3267" y="165"/>
                  </a:lnTo>
                  <a:lnTo>
                    <a:pt x="3269" y="116"/>
                  </a:lnTo>
                  <a:lnTo>
                    <a:pt x="3269" y="116"/>
                  </a:lnTo>
                  <a:lnTo>
                    <a:pt x="3267" y="67"/>
                  </a:lnTo>
                  <a:lnTo>
                    <a:pt x="3267" y="67"/>
                  </a:lnTo>
                  <a:lnTo>
                    <a:pt x="3265" y="53"/>
                  </a:lnTo>
                  <a:lnTo>
                    <a:pt x="3261" y="39"/>
                  </a:lnTo>
                  <a:lnTo>
                    <a:pt x="3257" y="30"/>
                  </a:lnTo>
                  <a:lnTo>
                    <a:pt x="3251" y="20"/>
                  </a:lnTo>
                  <a:lnTo>
                    <a:pt x="3251" y="20"/>
                  </a:lnTo>
                  <a:close/>
                  <a:moveTo>
                    <a:pt x="3243" y="187"/>
                  </a:moveTo>
                  <a:lnTo>
                    <a:pt x="3243" y="187"/>
                  </a:lnTo>
                  <a:lnTo>
                    <a:pt x="3237" y="199"/>
                  </a:lnTo>
                  <a:lnTo>
                    <a:pt x="3227" y="208"/>
                  </a:lnTo>
                  <a:lnTo>
                    <a:pt x="3215" y="214"/>
                  </a:lnTo>
                  <a:lnTo>
                    <a:pt x="3200" y="214"/>
                  </a:lnTo>
                  <a:lnTo>
                    <a:pt x="3200" y="214"/>
                  </a:lnTo>
                  <a:lnTo>
                    <a:pt x="3186" y="214"/>
                  </a:lnTo>
                  <a:lnTo>
                    <a:pt x="3174" y="208"/>
                  </a:lnTo>
                  <a:lnTo>
                    <a:pt x="3164" y="199"/>
                  </a:lnTo>
                  <a:lnTo>
                    <a:pt x="3158" y="187"/>
                  </a:lnTo>
                  <a:lnTo>
                    <a:pt x="3158" y="187"/>
                  </a:lnTo>
                  <a:lnTo>
                    <a:pt x="3157" y="175"/>
                  </a:lnTo>
                  <a:lnTo>
                    <a:pt x="3155" y="161"/>
                  </a:lnTo>
                  <a:lnTo>
                    <a:pt x="3153" y="116"/>
                  </a:lnTo>
                  <a:lnTo>
                    <a:pt x="3153" y="116"/>
                  </a:lnTo>
                  <a:lnTo>
                    <a:pt x="3155" y="71"/>
                  </a:lnTo>
                  <a:lnTo>
                    <a:pt x="3157" y="55"/>
                  </a:lnTo>
                  <a:lnTo>
                    <a:pt x="3158" y="45"/>
                  </a:lnTo>
                  <a:lnTo>
                    <a:pt x="3158" y="45"/>
                  </a:lnTo>
                  <a:lnTo>
                    <a:pt x="3164" y="31"/>
                  </a:lnTo>
                  <a:lnTo>
                    <a:pt x="3174" y="24"/>
                  </a:lnTo>
                  <a:lnTo>
                    <a:pt x="3186" y="18"/>
                  </a:lnTo>
                  <a:lnTo>
                    <a:pt x="3200" y="16"/>
                  </a:lnTo>
                  <a:lnTo>
                    <a:pt x="3200" y="16"/>
                  </a:lnTo>
                  <a:lnTo>
                    <a:pt x="3215" y="18"/>
                  </a:lnTo>
                  <a:lnTo>
                    <a:pt x="3227" y="24"/>
                  </a:lnTo>
                  <a:lnTo>
                    <a:pt x="3237" y="31"/>
                  </a:lnTo>
                  <a:lnTo>
                    <a:pt x="3243" y="45"/>
                  </a:lnTo>
                  <a:lnTo>
                    <a:pt x="3243" y="45"/>
                  </a:lnTo>
                  <a:lnTo>
                    <a:pt x="3245" y="55"/>
                  </a:lnTo>
                  <a:lnTo>
                    <a:pt x="3247" y="71"/>
                  </a:lnTo>
                  <a:lnTo>
                    <a:pt x="3249" y="116"/>
                  </a:lnTo>
                  <a:lnTo>
                    <a:pt x="3249" y="116"/>
                  </a:lnTo>
                  <a:lnTo>
                    <a:pt x="3247" y="161"/>
                  </a:lnTo>
                  <a:lnTo>
                    <a:pt x="3245" y="175"/>
                  </a:lnTo>
                  <a:lnTo>
                    <a:pt x="3243" y="187"/>
                  </a:lnTo>
                  <a:lnTo>
                    <a:pt x="3243" y="187"/>
                  </a:lnTo>
                  <a:close/>
                  <a:moveTo>
                    <a:pt x="2412" y="16"/>
                  </a:moveTo>
                  <a:lnTo>
                    <a:pt x="2412" y="16"/>
                  </a:lnTo>
                  <a:lnTo>
                    <a:pt x="2423" y="18"/>
                  </a:lnTo>
                  <a:lnTo>
                    <a:pt x="2431" y="20"/>
                  </a:lnTo>
                  <a:lnTo>
                    <a:pt x="2439" y="24"/>
                  </a:lnTo>
                  <a:lnTo>
                    <a:pt x="2445" y="28"/>
                  </a:lnTo>
                  <a:lnTo>
                    <a:pt x="2451" y="33"/>
                  </a:lnTo>
                  <a:lnTo>
                    <a:pt x="2453" y="41"/>
                  </a:lnTo>
                  <a:lnTo>
                    <a:pt x="2455" y="51"/>
                  </a:lnTo>
                  <a:lnTo>
                    <a:pt x="2457" y="61"/>
                  </a:lnTo>
                  <a:lnTo>
                    <a:pt x="2476" y="61"/>
                  </a:lnTo>
                  <a:lnTo>
                    <a:pt x="2476" y="61"/>
                  </a:lnTo>
                  <a:lnTo>
                    <a:pt x="2474" y="47"/>
                  </a:lnTo>
                  <a:lnTo>
                    <a:pt x="2473" y="33"/>
                  </a:lnTo>
                  <a:lnTo>
                    <a:pt x="2469" y="24"/>
                  </a:lnTo>
                  <a:lnTo>
                    <a:pt x="2461" y="16"/>
                  </a:lnTo>
                  <a:lnTo>
                    <a:pt x="2451" y="8"/>
                  </a:lnTo>
                  <a:lnTo>
                    <a:pt x="2441" y="4"/>
                  </a:lnTo>
                  <a:lnTo>
                    <a:pt x="2427" y="0"/>
                  </a:lnTo>
                  <a:lnTo>
                    <a:pt x="2412" y="0"/>
                  </a:lnTo>
                  <a:lnTo>
                    <a:pt x="2412" y="0"/>
                  </a:lnTo>
                  <a:lnTo>
                    <a:pt x="2396" y="0"/>
                  </a:lnTo>
                  <a:lnTo>
                    <a:pt x="2384" y="4"/>
                  </a:lnTo>
                  <a:lnTo>
                    <a:pt x="2372" y="12"/>
                  </a:lnTo>
                  <a:lnTo>
                    <a:pt x="2362" y="20"/>
                  </a:lnTo>
                  <a:lnTo>
                    <a:pt x="2362" y="20"/>
                  </a:lnTo>
                  <a:lnTo>
                    <a:pt x="2357" y="30"/>
                  </a:lnTo>
                  <a:lnTo>
                    <a:pt x="2353" y="39"/>
                  </a:lnTo>
                  <a:lnTo>
                    <a:pt x="2349" y="53"/>
                  </a:lnTo>
                  <a:lnTo>
                    <a:pt x="2347" y="67"/>
                  </a:lnTo>
                  <a:lnTo>
                    <a:pt x="2347" y="67"/>
                  </a:lnTo>
                  <a:lnTo>
                    <a:pt x="2345" y="116"/>
                  </a:lnTo>
                  <a:lnTo>
                    <a:pt x="2345" y="116"/>
                  </a:lnTo>
                  <a:lnTo>
                    <a:pt x="2347" y="165"/>
                  </a:lnTo>
                  <a:lnTo>
                    <a:pt x="2347" y="165"/>
                  </a:lnTo>
                  <a:lnTo>
                    <a:pt x="2349" y="179"/>
                  </a:lnTo>
                  <a:lnTo>
                    <a:pt x="2353" y="193"/>
                  </a:lnTo>
                  <a:lnTo>
                    <a:pt x="2357" y="203"/>
                  </a:lnTo>
                  <a:lnTo>
                    <a:pt x="2362" y="212"/>
                  </a:lnTo>
                  <a:lnTo>
                    <a:pt x="2362" y="212"/>
                  </a:lnTo>
                  <a:lnTo>
                    <a:pt x="2372" y="220"/>
                  </a:lnTo>
                  <a:lnTo>
                    <a:pt x="2384" y="226"/>
                  </a:lnTo>
                  <a:lnTo>
                    <a:pt x="2396" y="230"/>
                  </a:lnTo>
                  <a:lnTo>
                    <a:pt x="2412" y="232"/>
                  </a:lnTo>
                  <a:lnTo>
                    <a:pt x="2412" y="232"/>
                  </a:lnTo>
                  <a:lnTo>
                    <a:pt x="2443" y="230"/>
                  </a:lnTo>
                  <a:lnTo>
                    <a:pt x="2459" y="226"/>
                  </a:lnTo>
                  <a:lnTo>
                    <a:pt x="2474" y="222"/>
                  </a:lnTo>
                  <a:lnTo>
                    <a:pt x="2474" y="110"/>
                  </a:lnTo>
                  <a:lnTo>
                    <a:pt x="2410" y="110"/>
                  </a:lnTo>
                  <a:lnTo>
                    <a:pt x="2410" y="128"/>
                  </a:lnTo>
                  <a:lnTo>
                    <a:pt x="2455" y="128"/>
                  </a:lnTo>
                  <a:lnTo>
                    <a:pt x="2455" y="208"/>
                  </a:lnTo>
                  <a:lnTo>
                    <a:pt x="2455" y="208"/>
                  </a:lnTo>
                  <a:lnTo>
                    <a:pt x="2435" y="214"/>
                  </a:lnTo>
                  <a:lnTo>
                    <a:pt x="2412" y="214"/>
                  </a:lnTo>
                  <a:lnTo>
                    <a:pt x="2412" y="214"/>
                  </a:lnTo>
                  <a:lnTo>
                    <a:pt x="2398" y="214"/>
                  </a:lnTo>
                  <a:lnTo>
                    <a:pt x="2386" y="208"/>
                  </a:lnTo>
                  <a:lnTo>
                    <a:pt x="2376" y="199"/>
                  </a:lnTo>
                  <a:lnTo>
                    <a:pt x="2370" y="187"/>
                  </a:lnTo>
                  <a:lnTo>
                    <a:pt x="2370" y="187"/>
                  </a:lnTo>
                  <a:lnTo>
                    <a:pt x="2368" y="175"/>
                  </a:lnTo>
                  <a:lnTo>
                    <a:pt x="2366" y="161"/>
                  </a:lnTo>
                  <a:lnTo>
                    <a:pt x="2364" y="116"/>
                  </a:lnTo>
                  <a:lnTo>
                    <a:pt x="2364" y="116"/>
                  </a:lnTo>
                  <a:lnTo>
                    <a:pt x="2366" y="71"/>
                  </a:lnTo>
                  <a:lnTo>
                    <a:pt x="2368" y="55"/>
                  </a:lnTo>
                  <a:lnTo>
                    <a:pt x="2370" y="45"/>
                  </a:lnTo>
                  <a:lnTo>
                    <a:pt x="2370" y="45"/>
                  </a:lnTo>
                  <a:lnTo>
                    <a:pt x="2376" y="31"/>
                  </a:lnTo>
                  <a:lnTo>
                    <a:pt x="2386" y="24"/>
                  </a:lnTo>
                  <a:lnTo>
                    <a:pt x="2398" y="18"/>
                  </a:lnTo>
                  <a:lnTo>
                    <a:pt x="2412" y="16"/>
                  </a:lnTo>
                  <a:lnTo>
                    <a:pt x="2412" y="16"/>
                  </a:lnTo>
                  <a:close/>
                  <a:moveTo>
                    <a:pt x="1901" y="4"/>
                  </a:moveTo>
                  <a:lnTo>
                    <a:pt x="1842" y="4"/>
                  </a:lnTo>
                  <a:lnTo>
                    <a:pt x="1842" y="228"/>
                  </a:lnTo>
                  <a:lnTo>
                    <a:pt x="1893" y="228"/>
                  </a:lnTo>
                  <a:lnTo>
                    <a:pt x="1893" y="228"/>
                  </a:lnTo>
                  <a:lnTo>
                    <a:pt x="1914" y="226"/>
                  </a:lnTo>
                  <a:lnTo>
                    <a:pt x="1932" y="220"/>
                  </a:lnTo>
                  <a:lnTo>
                    <a:pt x="1940" y="216"/>
                  </a:lnTo>
                  <a:lnTo>
                    <a:pt x="1946" y="212"/>
                  </a:lnTo>
                  <a:lnTo>
                    <a:pt x="1952" y="206"/>
                  </a:lnTo>
                  <a:lnTo>
                    <a:pt x="1958" y="201"/>
                  </a:lnTo>
                  <a:lnTo>
                    <a:pt x="1958" y="201"/>
                  </a:lnTo>
                  <a:lnTo>
                    <a:pt x="1963" y="187"/>
                  </a:lnTo>
                  <a:lnTo>
                    <a:pt x="1967" y="167"/>
                  </a:lnTo>
                  <a:lnTo>
                    <a:pt x="1969" y="146"/>
                  </a:lnTo>
                  <a:lnTo>
                    <a:pt x="1971" y="116"/>
                  </a:lnTo>
                  <a:lnTo>
                    <a:pt x="1971" y="116"/>
                  </a:lnTo>
                  <a:lnTo>
                    <a:pt x="1969" y="88"/>
                  </a:lnTo>
                  <a:lnTo>
                    <a:pt x="1967" y="65"/>
                  </a:lnTo>
                  <a:lnTo>
                    <a:pt x="1963" y="45"/>
                  </a:lnTo>
                  <a:lnTo>
                    <a:pt x="1960" y="31"/>
                  </a:lnTo>
                  <a:lnTo>
                    <a:pt x="1960" y="31"/>
                  </a:lnTo>
                  <a:lnTo>
                    <a:pt x="1956" y="26"/>
                  </a:lnTo>
                  <a:lnTo>
                    <a:pt x="1950" y="20"/>
                  </a:lnTo>
                  <a:lnTo>
                    <a:pt x="1944" y="16"/>
                  </a:lnTo>
                  <a:lnTo>
                    <a:pt x="1938" y="12"/>
                  </a:lnTo>
                  <a:lnTo>
                    <a:pt x="1920" y="6"/>
                  </a:lnTo>
                  <a:lnTo>
                    <a:pt x="1901" y="4"/>
                  </a:lnTo>
                  <a:lnTo>
                    <a:pt x="1901" y="4"/>
                  </a:lnTo>
                  <a:close/>
                  <a:moveTo>
                    <a:pt x="1948" y="171"/>
                  </a:moveTo>
                  <a:lnTo>
                    <a:pt x="1948" y="171"/>
                  </a:lnTo>
                  <a:lnTo>
                    <a:pt x="1944" y="183"/>
                  </a:lnTo>
                  <a:lnTo>
                    <a:pt x="1940" y="191"/>
                  </a:lnTo>
                  <a:lnTo>
                    <a:pt x="1936" y="199"/>
                  </a:lnTo>
                  <a:lnTo>
                    <a:pt x="1930" y="203"/>
                  </a:lnTo>
                  <a:lnTo>
                    <a:pt x="1930" y="203"/>
                  </a:lnTo>
                  <a:lnTo>
                    <a:pt x="1922" y="206"/>
                  </a:lnTo>
                  <a:lnTo>
                    <a:pt x="1912" y="208"/>
                  </a:lnTo>
                  <a:lnTo>
                    <a:pt x="1885" y="210"/>
                  </a:lnTo>
                  <a:lnTo>
                    <a:pt x="1861" y="210"/>
                  </a:lnTo>
                  <a:lnTo>
                    <a:pt x="1861" y="22"/>
                  </a:lnTo>
                  <a:lnTo>
                    <a:pt x="1887" y="22"/>
                  </a:lnTo>
                  <a:lnTo>
                    <a:pt x="1887" y="22"/>
                  </a:lnTo>
                  <a:lnTo>
                    <a:pt x="1906" y="22"/>
                  </a:lnTo>
                  <a:lnTo>
                    <a:pt x="1920" y="26"/>
                  </a:lnTo>
                  <a:lnTo>
                    <a:pt x="1932" y="31"/>
                  </a:lnTo>
                  <a:lnTo>
                    <a:pt x="1940" y="37"/>
                  </a:lnTo>
                  <a:lnTo>
                    <a:pt x="1940" y="37"/>
                  </a:lnTo>
                  <a:lnTo>
                    <a:pt x="1944" y="47"/>
                  </a:lnTo>
                  <a:lnTo>
                    <a:pt x="1948" y="63"/>
                  </a:lnTo>
                  <a:lnTo>
                    <a:pt x="1950" y="81"/>
                  </a:lnTo>
                  <a:lnTo>
                    <a:pt x="1952" y="104"/>
                  </a:lnTo>
                  <a:lnTo>
                    <a:pt x="1952" y="104"/>
                  </a:lnTo>
                  <a:lnTo>
                    <a:pt x="1950" y="146"/>
                  </a:lnTo>
                  <a:lnTo>
                    <a:pt x="1948" y="171"/>
                  </a:lnTo>
                  <a:lnTo>
                    <a:pt x="1948" y="171"/>
                  </a:lnTo>
                  <a:close/>
                  <a:moveTo>
                    <a:pt x="2026" y="122"/>
                  </a:moveTo>
                  <a:lnTo>
                    <a:pt x="2105" y="122"/>
                  </a:lnTo>
                  <a:lnTo>
                    <a:pt x="2105" y="104"/>
                  </a:lnTo>
                  <a:lnTo>
                    <a:pt x="2026" y="104"/>
                  </a:lnTo>
                  <a:lnTo>
                    <a:pt x="2026" y="22"/>
                  </a:lnTo>
                  <a:lnTo>
                    <a:pt x="2109" y="22"/>
                  </a:lnTo>
                  <a:lnTo>
                    <a:pt x="2109" y="4"/>
                  </a:lnTo>
                  <a:lnTo>
                    <a:pt x="2007" y="4"/>
                  </a:lnTo>
                  <a:lnTo>
                    <a:pt x="2007" y="228"/>
                  </a:lnTo>
                  <a:lnTo>
                    <a:pt x="2111" y="228"/>
                  </a:lnTo>
                  <a:lnTo>
                    <a:pt x="2111" y="210"/>
                  </a:lnTo>
                  <a:lnTo>
                    <a:pt x="2026" y="210"/>
                  </a:lnTo>
                  <a:lnTo>
                    <a:pt x="2026" y="122"/>
                  </a:lnTo>
                  <a:close/>
                  <a:moveTo>
                    <a:pt x="2195" y="16"/>
                  </a:moveTo>
                  <a:lnTo>
                    <a:pt x="2195" y="16"/>
                  </a:lnTo>
                  <a:lnTo>
                    <a:pt x="2205" y="18"/>
                  </a:lnTo>
                  <a:lnTo>
                    <a:pt x="2213" y="20"/>
                  </a:lnTo>
                  <a:lnTo>
                    <a:pt x="2219" y="24"/>
                  </a:lnTo>
                  <a:lnTo>
                    <a:pt x="2225" y="28"/>
                  </a:lnTo>
                  <a:lnTo>
                    <a:pt x="2225" y="28"/>
                  </a:lnTo>
                  <a:lnTo>
                    <a:pt x="2229" y="33"/>
                  </a:lnTo>
                  <a:lnTo>
                    <a:pt x="2231" y="41"/>
                  </a:lnTo>
                  <a:lnTo>
                    <a:pt x="2233" y="61"/>
                  </a:lnTo>
                  <a:lnTo>
                    <a:pt x="2252" y="61"/>
                  </a:lnTo>
                  <a:lnTo>
                    <a:pt x="2252" y="61"/>
                  </a:lnTo>
                  <a:lnTo>
                    <a:pt x="2252" y="47"/>
                  </a:lnTo>
                  <a:lnTo>
                    <a:pt x="2248" y="33"/>
                  </a:lnTo>
                  <a:lnTo>
                    <a:pt x="2245" y="24"/>
                  </a:lnTo>
                  <a:lnTo>
                    <a:pt x="2239" y="16"/>
                  </a:lnTo>
                  <a:lnTo>
                    <a:pt x="2231" y="8"/>
                  </a:lnTo>
                  <a:lnTo>
                    <a:pt x="2221" y="4"/>
                  </a:lnTo>
                  <a:lnTo>
                    <a:pt x="2209" y="0"/>
                  </a:lnTo>
                  <a:lnTo>
                    <a:pt x="2195" y="0"/>
                  </a:lnTo>
                  <a:lnTo>
                    <a:pt x="2195" y="0"/>
                  </a:lnTo>
                  <a:lnTo>
                    <a:pt x="2182" y="0"/>
                  </a:lnTo>
                  <a:lnTo>
                    <a:pt x="2170" y="4"/>
                  </a:lnTo>
                  <a:lnTo>
                    <a:pt x="2158" y="8"/>
                  </a:lnTo>
                  <a:lnTo>
                    <a:pt x="2150" y="14"/>
                  </a:lnTo>
                  <a:lnTo>
                    <a:pt x="2144" y="22"/>
                  </a:lnTo>
                  <a:lnTo>
                    <a:pt x="2138" y="31"/>
                  </a:lnTo>
                  <a:lnTo>
                    <a:pt x="2136" y="41"/>
                  </a:lnTo>
                  <a:lnTo>
                    <a:pt x="2134" y="55"/>
                  </a:lnTo>
                  <a:lnTo>
                    <a:pt x="2134" y="55"/>
                  </a:lnTo>
                  <a:lnTo>
                    <a:pt x="2136" y="71"/>
                  </a:lnTo>
                  <a:lnTo>
                    <a:pt x="2142" y="85"/>
                  </a:lnTo>
                  <a:lnTo>
                    <a:pt x="2142" y="85"/>
                  </a:lnTo>
                  <a:lnTo>
                    <a:pt x="2148" y="90"/>
                  </a:lnTo>
                  <a:lnTo>
                    <a:pt x="2156" y="100"/>
                  </a:lnTo>
                  <a:lnTo>
                    <a:pt x="2182" y="116"/>
                  </a:lnTo>
                  <a:lnTo>
                    <a:pt x="2182" y="116"/>
                  </a:lnTo>
                  <a:lnTo>
                    <a:pt x="2207" y="134"/>
                  </a:lnTo>
                  <a:lnTo>
                    <a:pt x="2219" y="142"/>
                  </a:lnTo>
                  <a:lnTo>
                    <a:pt x="2219" y="142"/>
                  </a:lnTo>
                  <a:lnTo>
                    <a:pt x="2225" y="149"/>
                  </a:lnTo>
                  <a:lnTo>
                    <a:pt x="2229" y="157"/>
                  </a:lnTo>
                  <a:lnTo>
                    <a:pt x="2233" y="165"/>
                  </a:lnTo>
                  <a:lnTo>
                    <a:pt x="2233" y="175"/>
                  </a:lnTo>
                  <a:lnTo>
                    <a:pt x="2233" y="175"/>
                  </a:lnTo>
                  <a:lnTo>
                    <a:pt x="2233" y="185"/>
                  </a:lnTo>
                  <a:lnTo>
                    <a:pt x="2231" y="193"/>
                  </a:lnTo>
                  <a:lnTo>
                    <a:pt x="2227" y="201"/>
                  </a:lnTo>
                  <a:lnTo>
                    <a:pt x="2223" y="204"/>
                  </a:lnTo>
                  <a:lnTo>
                    <a:pt x="2219" y="210"/>
                  </a:lnTo>
                  <a:lnTo>
                    <a:pt x="2211" y="212"/>
                  </a:lnTo>
                  <a:lnTo>
                    <a:pt x="2203" y="214"/>
                  </a:lnTo>
                  <a:lnTo>
                    <a:pt x="2195" y="214"/>
                  </a:lnTo>
                  <a:lnTo>
                    <a:pt x="2195" y="214"/>
                  </a:lnTo>
                  <a:lnTo>
                    <a:pt x="2182" y="214"/>
                  </a:lnTo>
                  <a:lnTo>
                    <a:pt x="2172" y="210"/>
                  </a:lnTo>
                  <a:lnTo>
                    <a:pt x="2164" y="206"/>
                  </a:lnTo>
                  <a:lnTo>
                    <a:pt x="2158" y="199"/>
                  </a:lnTo>
                  <a:lnTo>
                    <a:pt x="2158" y="199"/>
                  </a:lnTo>
                  <a:lnTo>
                    <a:pt x="2156" y="193"/>
                  </a:lnTo>
                  <a:lnTo>
                    <a:pt x="2154" y="185"/>
                  </a:lnTo>
                  <a:lnTo>
                    <a:pt x="2152" y="165"/>
                  </a:lnTo>
                  <a:lnTo>
                    <a:pt x="2132" y="165"/>
                  </a:lnTo>
                  <a:lnTo>
                    <a:pt x="2132" y="165"/>
                  </a:lnTo>
                  <a:lnTo>
                    <a:pt x="2132" y="181"/>
                  </a:lnTo>
                  <a:lnTo>
                    <a:pt x="2134" y="195"/>
                  </a:lnTo>
                  <a:lnTo>
                    <a:pt x="2140" y="206"/>
                  </a:lnTo>
                  <a:lnTo>
                    <a:pt x="2146" y="214"/>
                  </a:lnTo>
                  <a:lnTo>
                    <a:pt x="2154" y="222"/>
                  </a:lnTo>
                  <a:lnTo>
                    <a:pt x="2166" y="228"/>
                  </a:lnTo>
                  <a:lnTo>
                    <a:pt x="2178" y="230"/>
                  </a:lnTo>
                  <a:lnTo>
                    <a:pt x="2193" y="232"/>
                  </a:lnTo>
                  <a:lnTo>
                    <a:pt x="2193" y="232"/>
                  </a:lnTo>
                  <a:lnTo>
                    <a:pt x="2207" y="230"/>
                  </a:lnTo>
                  <a:lnTo>
                    <a:pt x="2219" y="228"/>
                  </a:lnTo>
                  <a:lnTo>
                    <a:pt x="2229" y="224"/>
                  </a:lnTo>
                  <a:lnTo>
                    <a:pt x="2239" y="216"/>
                  </a:lnTo>
                  <a:lnTo>
                    <a:pt x="2245" y="208"/>
                  </a:lnTo>
                  <a:lnTo>
                    <a:pt x="2248" y="199"/>
                  </a:lnTo>
                  <a:lnTo>
                    <a:pt x="2252" y="187"/>
                  </a:lnTo>
                  <a:lnTo>
                    <a:pt x="2252" y="173"/>
                  </a:lnTo>
                  <a:lnTo>
                    <a:pt x="2252" y="173"/>
                  </a:lnTo>
                  <a:lnTo>
                    <a:pt x="2250" y="153"/>
                  </a:lnTo>
                  <a:lnTo>
                    <a:pt x="2248" y="147"/>
                  </a:lnTo>
                  <a:lnTo>
                    <a:pt x="2245" y="140"/>
                  </a:lnTo>
                  <a:lnTo>
                    <a:pt x="2245" y="140"/>
                  </a:lnTo>
                  <a:lnTo>
                    <a:pt x="2237" y="130"/>
                  </a:lnTo>
                  <a:lnTo>
                    <a:pt x="2223" y="120"/>
                  </a:lnTo>
                  <a:lnTo>
                    <a:pt x="2223" y="120"/>
                  </a:lnTo>
                  <a:lnTo>
                    <a:pt x="2197" y="104"/>
                  </a:lnTo>
                  <a:lnTo>
                    <a:pt x="2197" y="104"/>
                  </a:lnTo>
                  <a:lnTo>
                    <a:pt x="2166" y="83"/>
                  </a:lnTo>
                  <a:lnTo>
                    <a:pt x="2166" y="83"/>
                  </a:lnTo>
                  <a:lnTo>
                    <a:pt x="2162" y="77"/>
                  </a:lnTo>
                  <a:lnTo>
                    <a:pt x="2158" y="69"/>
                  </a:lnTo>
                  <a:lnTo>
                    <a:pt x="2156" y="61"/>
                  </a:lnTo>
                  <a:lnTo>
                    <a:pt x="2156" y="51"/>
                  </a:lnTo>
                  <a:lnTo>
                    <a:pt x="2156" y="51"/>
                  </a:lnTo>
                  <a:lnTo>
                    <a:pt x="2156" y="43"/>
                  </a:lnTo>
                  <a:lnTo>
                    <a:pt x="2158" y="35"/>
                  </a:lnTo>
                  <a:lnTo>
                    <a:pt x="2160" y="30"/>
                  </a:lnTo>
                  <a:lnTo>
                    <a:pt x="2166" y="26"/>
                  </a:lnTo>
                  <a:lnTo>
                    <a:pt x="2170" y="22"/>
                  </a:lnTo>
                  <a:lnTo>
                    <a:pt x="2178" y="18"/>
                  </a:lnTo>
                  <a:lnTo>
                    <a:pt x="2186" y="18"/>
                  </a:lnTo>
                  <a:lnTo>
                    <a:pt x="2195" y="16"/>
                  </a:lnTo>
                  <a:lnTo>
                    <a:pt x="2195" y="16"/>
                  </a:lnTo>
                  <a:close/>
                  <a:moveTo>
                    <a:pt x="2288" y="228"/>
                  </a:moveTo>
                  <a:lnTo>
                    <a:pt x="2307" y="228"/>
                  </a:lnTo>
                  <a:lnTo>
                    <a:pt x="2307" y="4"/>
                  </a:lnTo>
                  <a:lnTo>
                    <a:pt x="2288" y="4"/>
                  </a:lnTo>
                  <a:lnTo>
                    <a:pt x="2288"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ko-KR" altLang="en-US" dirty="0">
                <a:solidFill>
                  <a:prstClr val="black"/>
                </a:solidFill>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154252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00" fill="hold"/>
                                        <p:tgtEl>
                                          <p:spTgt spid="10"/>
                                        </p:tgtEl>
                                        <p:attrNameLst>
                                          <p:attrName>ppt_w</p:attrName>
                                        </p:attrNameLst>
                                      </p:cBhvr>
                                      <p:tavLst>
                                        <p:tav tm="0">
                                          <p:val>
                                            <p:strVal val="(6*min(max(#ppt_w*#ppt_h,.3),1)-7.4)/-.7*#ppt_w"/>
                                          </p:val>
                                        </p:tav>
                                        <p:tav tm="100000">
                                          <p:val>
                                            <p:strVal val="#ppt_w"/>
                                          </p:val>
                                        </p:tav>
                                      </p:tavLst>
                                    </p:anim>
                                    <p:anim calcmode="lin" valueType="num">
                                      <p:cBhvr>
                                        <p:cTn id="8" dur="700" fill="hold"/>
                                        <p:tgtEl>
                                          <p:spTgt spid="10"/>
                                        </p:tgtEl>
                                        <p:attrNameLst>
                                          <p:attrName>ppt_h</p:attrName>
                                        </p:attrNameLst>
                                      </p:cBhvr>
                                      <p:tavLst>
                                        <p:tav tm="0">
                                          <p:val>
                                            <p:strVal val="(6*min(max(#ppt_w*#ppt_h,.3),1)-7.4)/-.7*#ppt_h"/>
                                          </p:val>
                                        </p:tav>
                                        <p:tav tm="100000">
                                          <p:val>
                                            <p:strVal val="#ppt_h"/>
                                          </p:val>
                                        </p:tav>
                                      </p:tavLst>
                                    </p:anim>
                                    <p:anim calcmode="lin" valueType="num">
                                      <p:cBhvr>
                                        <p:cTn id="9" dur="700" fill="hold"/>
                                        <p:tgtEl>
                                          <p:spTgt spid="10"/>
                                        </p:tgtEl>
                                        <p:attrNameLst>
                                          <p:attrName>ppt_x</p:attrName>
                                        </p:attrNameLst>
                                      </p:cBhvr>
                                      <p:tavLst>
                                        <p:tav tm="0">
                                          <p:val>
                                            <p:fltVal val="0.5"/>
                                          </p:val>
                                        </p:tav>
                                        <p:tav tm="100000">
                                          <p:val>
                                            <p:strVal val="#ppt_x"/>
                                          </p:val>
                                        </p:tav>
                                      </p:tavLst>
                                    </p:anim>
                                    <p:anim calcmode="lin" valueType="num">
                                      <p:cBhvr>
                                        <p:cTn id="10" dur="700" fill="hold"/>
                                        <p:tgtEl>
                                          <p:spTgt spid="10"/>
                                        </p:tgtEl>
                                        <p:attrNameLst>
                                          <p:attrName>ppt_y</p:attrName>
                                        </p:attrNameLst>
                                      </p:cBhvr>
                                      <p:tavLst>
                                        <p:tav tm="0">
                                          <p:val>
                                            <p:strVal val="1+(6*min(max(#ppt_w*#ppt_h,.3),1)-7.4)/-.7*#ppt_h/2"/>
                                          </p:val>
                                        </p:tav>
                                        <p:tav tm="100000">
                                          <p:val>
                                            <p:strVal val="#ppt_y"/>
                                          </p:val>
                                        </p:tav>
                                      </p:tavLst>
                                    </p:anim>
                                  </p:childTnLst>
                                </p:cTn>
                              </p:par>
                              <p:par>
                                <p:cTn id="11" presetID="45"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00"/>
                                        <p:tgtEl>
                                          <p:spTgt spid="10"/>
                                        </p:tgtEl>
                                      </p:cBhvr>
                                    </p:animEffect>
                                    <p:anim calcmode="lin" valueType="num">
                                      <p:cBhvr>
                                        <p:cTn id="14" dur="700" fill="hold"/>
                                        <p:tgtEl>
                                          <p:spTgt spid="10"/>
                                        </p:tgtEl>
                                        <p:attrNameLst>
                                          <p:attrName>ppt_w</p:attrName>
                                        </p:attrNameLst>
                                      </p:cBhvr>
                                      <p:tavLst>
                                        <p:tav tm="0" fmla="#ppt_w*sin(2.5*pi*$)">
                                          <p:val>
                                            <p:fltVal val="0"/>
                                          </p:val>
                                        </p:tav>
                                        <p:tav tm="100000">
                                          <p:val>
                                            <p:fltVal val="1"/>
                                          </p:val>
                                        </p:tav>
                                      </p:tavLst>
                                    </p:anim>
                                    <p:anim calcmode="lin" valueType="num">
                                      <p:cBhvr>
                                        <p:cTn id="15" dur="700" fill="hold"/>
                                        <p:tgtEl>
                                          <p:spTgt spid="10"/>
                                        </p:tgtEl>
                                        <p:attrNameLst>
                                          <p:attrName>ppt_h</p:attrName>
                                        </p:attrNameLst>
                                      </p:cBhvr>
                                      <p:tavLst>
                                        <p:tav tm="0">
                                          <p:val>
                                            <p:strVal val="#ppt_h"/>
                                          </p:val>
                                        </p:tav>
                                        <p:tav tm="100000">
                                          <p:val>
                                            <p:strVal val="#ppt_h"/>
                                          </p:val>
                                        </p:tav>
                                      </p:tavLst>
                                    </p:anim>
                                  </p:childTnLst>
                                </p:cTn>
                              </p:par>
                              <p:par>
                                <p:cTn id="16" presetID="8" presetClass="emph" presetSubtype="0" fill="hold" grpId="2" nodeType="withEffect">
                                  <p:stCondLst>
                                    <p:cond delay="0"/>
                                  </p:stCondLst>
                                  <p:childTnLst>
                                    <p:animRot by="21600000">
                                      <p:cBhvr>
                                        <p:cTn id="17" dur="700" fill="hold"/>
                                        <p:tgtEl>
                                          <p:spTgt spid="10"/>
                                        </p:tgtEl>
                                        <p:attrNameLst>
                                          <p:attrName>r</p:attrName>
                                        </p:attrNameLst>
                                      </p:cBhvr>
                                    </p:animRot>
                                  </p:childTnLst>
                                </p:cTn>
                              </p:par>
                              <p:par>
                                <p:cTn id="18" presetID="42" presetClass="path" presetSubtype="0" accel="50000" decel="50000" fill="hold" grpId="3" nodeType="withEffect">
                                  <p:stCondLst>
                                    <p:cond delay="0"/>
                                  </p:stCondLst>
                                  <p:childTnLst>
                                    <p:animMotion origin="layout" path="M 0 0 L 0.56693 0.61944 " pathEditMode="relative" rAng="0" ptsTypes="AA">
                                      <p:cBhvr>
                                        <p:cTn id="19" dur="700" spd="-100000" fill="hold"/>
                                        <p:tgtEl>
                                          <p:spTgt spid="10"/>
                                        </p:tgtEl>
                                        <p:attrNameLst>
                                          <p:attrName>ppt_x</p:attrName>
                                          <p:attrName>ppt_y</p:attrName>
                                        </p:attrNameLst>
                                      </p:cBhvr>
                                      <p:rCtr x="28346" y="30972"/>
                                    </p:animMotion>
                                  </p:childTnLst>
                                </p:cTn>
                              </p:par>
                              <p:par>
                                <p:cTn id="20" presetID="23" presetClass="entr" presetSubtype="36" fill="hold" grpId="0" nodeType="withEffect">
                                  <p:stCondLst>
                                    <p:cond delay="100"/>
                                  </p:stCondLst>
                                  <p:childTnLst>
                                    <p:set>
                                      <p:cBhvr>
                                        <p:cTn id="21" dur="1" fill="hold">
                                          <p:stCondLst>
                                            <p:cond delay="0"/>
                                          </p:stCondLst>
                                        </p:cTn>
                                        <p:tgtEl>
                                          <p:spTgt spid="9"/>
                                        </p:tgtEl>
                                        <p:attrNameLst>
                                          <p:attrName>style.visibility</p:attrName>
                                        </p:attrNameLst>
                                      </p:cBhvr>
                                      <p:to>
                                        <p:strVal val="visible"/>
                                      </p:to>
                                    </p:set>
                                    <p:anim calcmode="lin" valueType="num">
                                      <p:cBhvr>
                                        <p:cTn id="22" dur="700" fill="hold"/>
                                        <p:tgtEl>
                                          <p:spTgt spid="9"/>
                                        </p:tgtEl>
                                        <p:attrNameLst>
                                          <p:attrName>ppt_w</p:attrName>
                                        </p:attrNameLst>
                                      </p:cBhvr>
                                      <p:tavLst>
                                        <p:tav tm="0">
                                          <p:val>
                                            <p:strVal val="(6*min(max(#ppt_w*#ppt_h,.3),1)-7.4)/-.7*#ppt_w"/>
                                          </p:val>
                                        </p:tav>
                                        <p:tav tm="100000">
                                          <p:val>
                                            <p:strVal val="#ppt_w"/>
                                          </p:val>
                                        </p:tav>
                                      </p:tavLst>
                                    </p:anim>
                                    <p:anim calcmode="lin" valueType="num">
                                      <p:cBhvr>
                                        <p:cTn id="23" dur="700" fill="hold"/>
                                        <p:tgtEl>
                                          <p:spTgt spid="9"/>
                                        </p:tgtEl>
                                        <p:attrNameLst>
                                          <p:attrName>ppt_h</p:attrName>
                                        </p:attrNameLst>
                                      </p:cBhvr>
                                      <p:tavLst>
                                        <p:tav tm="0">
                                          <p:val>
                                            <p:strVal val="(6*min(max(#ppt_w*#ppt_h,.3),1)-7.4)/-.7*#ppt_h"/>
                                          </p:val>
                                        </p:tav>
                                        <p:tav tm="100000">
                                          <p:val>
                                            <p:strVal val="#ppt_h"/>
                                          </p:val>
                                        </p:tav>
                                      </p:tavLst>
                                    </p:anim>
                                    <p:anim calcmode="lin" valueType="num">
                                      <p:cBhvr>
                                        <p:cTn id="24" dur="700" fill="hold"/>
                                        <p:tgtEl>
                                          <p:spTgt spid="9"/>
                                        </p:tgtEl>
                                        <p:attrNameLst>
                                          <p:attrName>ppt_x</p:attrName>
                                        </p:attrNameLst>
                                      </p:cBhvr>
                                      <p:tavLst>
                                        <p:tav tm="0">
                                          <p:val>
                                            <p:fltVal val="0.5"/>
                                          </p:val>
                                        </p:tav>
                                        <p:tav tm="100000">
                                          <p:val>
                                            <p:strVal val="#ppt_x"/>
                                          </p:val>
                                        </p:tav>
                                      </p:tavLst>
                                    </p:anim>
                                    <p:anim calcmode="lin" valueType="num">
                                      <p:cBhvr>
                                        <p:cTn id="25" dur="700" fill="hold"/>
                                        <p:tgtEl>
                                          <p:spTgt spid="9"/>
                                        </p:tgtEl>
                                        <p:attrNameLst>
                                          <p:attrName>ppt_y</p:attrName>
                                        </p:attrNameLst>
                                      </p:cBhvr>
                                      <p:tavLst>
                                        <p:tav tm="0">
                                          <p:val>
                                            <p:strVal val="1+(6*min(max(#ppt_w*#ppt_h,.3),1)-7.4)/-.7*#ppt_h/2"/>
                                          </p:val>
                                        </p:tav>
                                        <p:tav tm="100000">
                                          <p:val>
                                            <p:strVal val="#ppt_y"/>
                                          </p:val>
                                        </p:tav>
                                      </p:tavLst>
                                    </p:anim>
                                  </p:childTnLst>
                                </p:cTn>
                              </p:par>
                              <p:par>
                                <p:cTn id="26" presetID="45" presetClass="entr" presetSubtype="0" fill="hold" grpId="1"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00"/>
                                        <p:tgtEl>
                                          <p:spTgt spid="9"/>
                                        </p:tgtEl>
                                      </p:cBhvr>
                                    </p:animEffect>
                                    <p:anim calcmode="lin" valueType="num">
                                      <p:cBhvr>
                                        <p:cTn id="29" dur="700" fill="hold"/>
                                        <p:tgtEl>
                                          <p:spTgt spid="9"/>
                                        </p:tgtEl>
                                        <p:attrNameLst>
                                          <p:attrName>ppt_w</p:attrName>
                                        </p:attrNameLst>
                                      </p:cBhvr>
                                      <p:tavLst>
                                        <p:tav tm="0" fmla="#ppt_w*sin(2.5*pi*$)">
                                          <p:val>
                                            <p:fltVal val="0"/>
                                          </p:val>
                                        </p:tav>
                                        <p:tav tm="100000">
                                          <p:val>
                                            <p:fltVal val="1"/>
                                          </p:val>
                                        </p:tav>
                                      </p:tavLst>
                                    </p:anim>
                                    <p:anim calcmode="lin" valueType="num">
                                      <p:cBhvr>
                                        <p:cTn id="30" dur="700" fill="hold"/>
                                        <p:tgtEl>
                                          <p:spTgt spid="9"/>
                                        </p:tgtEl>
                                        <p:attrNameLst>
                                          <p:attrName>ppt_h</p:attrName>
                                        </p:attrNameLst>
                                      </p:cBhvr>
                                      <p:tavLst>
                                        <p:tav tm="0">
                                          <p:val>
                                            <p:strVal val="#ppt_h"/>
                                          </p:val>
                                        </p:tav>
                                        <p:tav tm="100000">
                                          <p:val>
                                            <p:strVal val="#ppt_h"/>
                                          </p:val>
                                        </p:tav>
                                      </p:tavLst>
                                    </p:anim>
                                  </p:childTnLst>
                                </p:cTn>
                              </p:par>
                              <p:par>
                                <p:cTn id="31" presetID="42" presetClass="path" presetSubtype="0" accel="50000" decel="50000" fill="hold" grpId="2" nodeType="withEffect">
                                  <p:stCondLst>
                                    <p:cond delay="100"/>
                                  </p:stCondLst>
                                  <p:childTnLst>
                                    <p:animMotion origin="layout" path="M 0 0 L 0.62604 -0.11343 " pathEditMode="relative" rAng="0" ptsTypes="AA">
                                      <p:cBhvr>
                                        <p:cTn id="32" dur="700" spd="-100000" fill="hold"/>
                                        <p:tgtEl>
                                          <p:spTgt spid="9"/>
                                        </p:tgtEl>
                                        <p:attrNameLst>
                                          <p:attrName>ppt_x</p:attrName>
                                          <p:attrName>ppt_y</p:attrName>
                                        </p:attrNameLst>
                                      </p:cBhvr>
                                      <p:rCtr x="31302" y="-5671"/>
                                    </p:animMotion>
                                  </p:childTnLst>
                                </p:cTn>
                              </p:par>
                              <p:par>
                                <p:cTn id="33" presetID="23" presetClass="entr" presetSubtype="36" fill="hold" grpId="0" nodeType="with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p:cTn id="35" dur="700" fill="hold"/>
                                        <p:tgtEl>
                                          <p:spTgt spid="7"/>
                                        </p:tgtEl>
                                        <p:attrNameLst>
                                          <p:attrName>ppt_w</p:attrName>
                                        </p:attrNameLst>
                                      </p:cBhvr>
                                      <p:tavLst>
                                        <p:tav tm="0">
                                          <p:val>
                                            <p:strVal val="(6*min(max(#ppt_w*#ppt_h,.3),1)-7.4)/-.7*#ppt_w"/>
                                          </p:val>
                                        </p:tav>
                                        <p:tav tm="100000">
                                          <p:val>
                                            <p:strVal val="#ppt_w"/>
                                          </p:val>
                                        </p:tav>
                                      </p:tavLst>
                                    </p:anim>
                                    <p:anim calcmode="lin" valueType="num">
                                      <p:cBhvr>
                                        <p:cTn id="36" dur="700" fill="hold"/>
                                        <p:tgtEl>
                                          <p:spTgt spid="7"/>
                                        </p:tgtEl>
                                        <p:attrNameLst>
                                          <p:attrName>ppt_h</p:attrName>
                                        </p:attrNameLst>
                                      </p:cBhvr>
                                      <p:tavLst>
                                        <p:tav tm="0">
                                          <p:val>
                                            <p:strVal val="(6*min(max(#ppt_w*#ppt_h,.3),1)-7.4)/-.7*#ppt_h"/>
                                          </p:val>
                                        </p:tav>
                                        <p:tav tm="100000">
                                          <p:val>
                                            <p:strVal val="#ppt_h"/>
                                          </p:val>
                                        </p:tav>
                                      </p:tavLst>
                                    </p:anim>
                                    <p:anim calcmode="lin" valueType="num">
                                      <p:cBhvr>
                                        <p:cTn id="37" dur="700" fill="hold"/>
                                        <p:tgtEl>
                                          <p:spTgt spid="7"/>
                                        </p:tgtEl>
                                        <p:attrNameLst>
                                          <p:attrName>ppt_x</p:attrName>
                                        </p:attrNameLst>
                                      </p:cBhvr>
                                      <p:tavLst>
                                        <p:tav tm="0">
                                          <p:val>
                                            <p:fltVal val="0.5"/>
                                          </p:val>
                                        </p:tav>
                                        <p:tav tm="100000">
                                          <p:val>
                                            <p:strVal val="#ppt_x"/>
                                          </p:val>
                                        </p:tav>
                                      </p:tavLst>
                                    </p:anim>
                                    <p:anim calcmode="lin" valueType="num">
                                      <p:cBhvr>
                                        <p:cTn id="38" dur="700" fill="hold"/>
                                        <p:tgtEl>
                                          <p:spTgt spid="7"/>
                                        </p:tgtEl>
                                        <p:attrNameLst>
                                          <p:attrName>ppt_y</p:attrName>
                                        </p:attrNameLst>
                                      </p:cBhvr>
                                      <p:tavLst>
                                        <p:tav tm="0">
                                          <p:val>
                                            <p:strVal val="1+(6*min(max(#ppt_w*#ppt_h,.3),1)-7.4)/-.7*#ppt_h/2"/>
                                          </p:val>
                                        </p:tav>
                                        <p:tav tm="100000">
                                          <p:val>
                                            <p:strVal val="#ppt_y"/>
                                          </p:val>
                                        </p:tav>
                                      </p:tavLst>
                                    </p:anim>
                                  </p:childTnLst>
                                </p:cTn>
                              </p:par>
                              <p:par>
                                <p:cTn id="39" presetID="45" presetClass="entr" presetSubtype="0" fill="hold" grpId="1" nodeType="withEffect">
                                  <p:stCondLst>
                                    <p:cond delay="40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700"/>
                                        <p:tgtEl>
                                          <p:spTgt spid="7"/>
                                        </p:tgtEl>
                                      </p:cBhvr>
                                    </p:animEffect>
                                    <p:anim calcmode="lin" valueType="num">
                                      <p:cBhvr>
                                        <p:cTn id="42" dur="700" fill="hold"/>
                                        <p:tgtEl>
                                          <p:spTgt spid="7"/>
                                        </p:tgtEl>
                                        <p:attrNameLst>
                                          <p:attrName>ppt_w</p:attrName>
                                        </p:attrNameLst>
                                      </p:cBhvr>
                                      <p:tavLst>
                                        <p:tav tm="0" fmla="#ppt_w*sin(2.5*pi*$)">
                                          <p:val>
                                            <p:fltVal val="0"/>
                                          </p:val>
                                        </p:tav>
                                        <p:tav tm="100000">
                                          <p:val>
                                            <p:fltVal val="1"/>
                                          </p:val>
                                        </p:tav>
                                      </p:tavLst>
                                    </p:anim>
                                    <p:anim calcmode="lin" valueType="num">
                                      <p:cBhvr>
                                        <p:cTn id="43" dur="700" fill="hold"/>
                                        <p:tgtEl>
                                          <p:spTgt spid="7"/>
                                        </p:tgtEl>
                                        <p:attrNameLst>
                                          <p:attrName>ppt_h</p:attrName>
                                        </p:attrNameLst>
                                      </p:cBhvr>
                                      <p:tavLst>
                                        <p:tav tm="0">
                                          <p:val>
                                            <p:strVal val="#ppt_h"/>
                                          </p:val>
                                        </p:tav>
                                        <p:tav tm="100000">
                                          <p:val>
                                            <p:strVal val="#ppt_h"/>
                                          </p:val>
                                        </p:tav>
                                      </p:tavLst>
                                    </p:anim>
                                  </p:childTnLst>
                                </p:cTn>
                              </p:par>
                              <p:par>
                                <p:cTn id="44" presetID="8" presetClass="emph" presetSubtype="0" fill="hold" grpId="2" nodeType="withEffect">
                                  <p:stCondLst>
                                    <p:cond delay="400"/>
                                  </p:stCondLst>
                                  <p:childTnLst>
                                    <p:animRot by="21600000">
                                      <p:cBhvr>
                                        <p:cTn id="45" dur="700" fill="hold"/>
                                        <p:tgtEl>
                                          <p:spTgt spid="7"/>
                                        </p:tgtEl>
                                        <p:attrNameLst>
                                          <p:attrName>r</p:attrName>
                                        </p:attrNameLst>
                                      </p:cBhvr>
                                    </p:animRot>
                                  </p:childTnLst>
                                </p:cTn>
                              </p:par>
                              <p:par>
                                <p:cTn id="46" presetID="42" presetClass="path" presetSubtype="0" accel="50000" decel="50000" fill="hold" grpId="3" nodeType="withEffect">
                                  <p:stCondLst>
                                    <p:cond delay="400"/>
                                  </p:stCondLst>
                                  <p:childTnLst>
                                    <p:animMotion origin="layout" path="M 0 0 L -0.14388 0.55648 " pathEditMode="relative" rAng="0" ptsTypes="AA">
                                      <p:cBhvr>
                                        <p:cTn id="47" dur="700" spd="-100000" fill="hold"/>
                                        <p:tgtEl>
                                          <p:spTgt spid="7"/>
                                        </p:tgtEl>
                                        <p:attrNameLst>
                                          <p:attrName>ppt_x</p:attrName>
                                          <p:attrName>ppt_y</p:attrName>
                                        </p:attrNameLst>
                                      </p:cBhvr>
                                      <p:rCtr x="-7201" y="27824"/>
                                    </p:animMotion>
                                  </p:childTnLst>
                                </p:cTn>
                              </p:par>
                              <p:par>
                                <p:cTn id="48" presetID="23" presetClass="entr" presetSubtype="36"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700" fill="hold"/>
                                        <p:tgtEl>
                                          <p:spTgt spid="11"/>
                                        </p:tgtEl>
                                        <p:attrNameLst>
                                          <p:attrName>ppt_w</p:attrName>
                                        </p:attrNameLst>
                                      </p:cBhvr>
                                      <p:tavLst>
                                        <p:tav tm="0">
                                          <p:val>
                                            <p:strVal val="(6*min(max(#ppt_w*#ppt_h,.3),1)-7.4)/-.7*#ppt_w"/>
                                          </p:val>
                                        </p:tav>
                                        <p:tav tm="100000">
                                          <p:val>
                                            <p:strVal val="#ppt_w"/>
                                          </p:val>
                                        </p:tav>
                                      </p:tavLst>
                                    </p:anim>
                                    <p:anim calcmode="lin" valueType="num">
                                      <p:cBhvr>
                                        <p:cTn id="51" dur="700" fill="hold"/>
                                        <p:tgtEl>
                                          <p:spTgt spid="11"/>
                                        </p:tgtEl>
                                        <p:attrNameLst>
                                          <p:attrName>ppt_h</p:attrName>
                                        </p:attrNameLst>
                                      </p:cBhvr>
                                      <p:tavLst>
                                        <p:tav tm="0">
                                          <p:val>
                                            <p:strVal val="(6*min(max(#ppt_w*#ppt_h,.3),1)-7.4)/-.7*#ppt_h"/>
                                          </p:val>
                                        </p:tav>
                                        <p:tav tm="100000">
                                          <p:val>
                                            <p:strVal val="#ppt_h"/>
                                          </p:val>
                                        </p:tav>
                                      </p:tavLst>
                                    </p:anim>
                                    <p:anim calcmode="lin" valueType="num">
                                      <p:cBhvr>
                                        <p:cTn id="52" dur="700" fill="hold"/>
                                        <p:tgtEl>
                                          <p:spTgt spid="11"/>
                                        </p:tgtEl>
                                        <p:attrNameLst>
                                          <p:attrName>ppt_x</p:attrName>
                                        </p:attrNameLst>
                                      </p:cBhvr>
                                      <p:tavLst>
                                        <p:tav tm="0">
                                          <p:val>
                                            <p:fltVal val="0.5"/>
                                          </p:val>
                                        </p:tav>
                                        <p:tav tm="100000">
                                          <p:val>
                                            <p:strVal val="#ppt_x"/>
                                          </p:val>
                                        </p:tav>
                                      </p:tavLst>
                                    </p:anim>
                                    <p:anim calcmode="lin" valueType="num">
                                      <p:cBhvr>
                                        <p:cTn id="53" dur="700" fill="hold"/>
                                        <p:tgtEl>
                                          <p:spTgt spid="11"/>
                                        </p:tgtEl>
                                        <p:attrNameLst>
                                          <p:attrName>ppt_y</p:attrName>
                                        </p:attrNameLst>
                                      </p:cBhvr>
                                      <p:tavLst>
                                        <p:tav tm="0">
                                          <p:val>
                                            <p:strVal val="1+(6*min(max(#ppt_w*#ppt_h,.3),1)-7.4)/-.7*#ppt_h/2"/>
                                          </p:val>
                                        </p:tav>
                                        <p:tav tm="100000">
                                          <p:val>
                                            <p:strVal val="#ppt_y"/>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700"/>
                                        <p:tgtEl>
                                          <p:spTgt spid="11"/>
                                        </p:tgtEl>
                                      </p:cBhvr>
                                    </p:animEffect>
                                    <p:anim calcmode="lin" valueType="num">
                                      <p:cBhvr>
                                        <p:cTn id="57" dur="700" fill="hold"/>
                                        <p:tgtEl>
                                          <p:spTgt spid="11"/>
                                        </p:tgtEl>
                                        <p:attrNameLst>
                                          <p:attrName>ppt_w</p:attrName>
                                        </p:attrNameLst>
                                      </p:cBhvr>
                                      <p:tavLst>
                                        <p:tav tm="0" fmla="#ppt_w*sin(2.5*pi*$)">
                                          <p:val>
                                            <p:fltVal val="0"/>
                                          </p:val>
                                        </p:tav>
                                        <p:tav tm="100000">
                                          <p:val>
                                            <p:fltVal val="1"/>
                                          </p:val>
                                        </p:tav>
                                      </p:tavLst>
                                    </p:anim>
                                    <p:anim calcmode="lin" valueType="num">
                                      <p:cBhvr>
                                        <p:cTn id="58" dur="700" fill="hold"/>
                                        <p:tgtEl>
                                          <p:spTgt spid="11"/>
                                        </p:tgtEl>
                                        <p:attrNameLst>
                                          <p:attrName>ppt_h</p:attrName>
                                        </p:attrNameLst>
                                      </p:cBhvr>
                                      <p:tavLst>
                                        <p:tav tm="0">
                                          <p:val>
                                            <p:strVal val="#ppt_h"/>
                                          </p:val>
                                        </p:tav>
                                        <p:tav tm="100000">
                                          <p:val>
                                            <p:strVal val="#ppt_h"/>
                                          </p:val>
                                        </p:tav>
                                      </p:tavLst>
                                    </p:anim>
                                  </p:childTnLst>
                                </p:cTn>
                              </p:par>
                              <p:par>
                                <p:cTn id="59" presetID="42" presetClass="path" presetSubtype="0" accel="50000" decel="50000" fill="hold" grpId="2" nodeType="withEffect">
                                  <p:stCondLst>
                                    <p:cond delay="0"/>
                                  </p:stCondLst>
                                  <p:childTnLst>
                                    <p:animMotion origin="layout" path="M 0 0 L 0.16875 0.59838 " pathEditMode="relative" rAng="0" ptsTypes="AA">
                                      <p:cBhvr>
                                        <p:cTn id="60" dur="700" spd="-100000" fill="hold"/>
                                        <p:tgtEl>
                                          <p:spTgt spid="11"/>
                                        </p:tgtEl>
                                        <p:attrNameLst>
                                          <p:attrName>ppt_x</p:attrName>
                                          <p:attrName>ppt_y</p:attrName>
                                        </p:attrNameLst>
                                      </p:cBhvr>
                                      <p:rCtr x="8438" y="29907"/>
                                    </p:animMotion>
                                  </p:childTnLst>
                                </p:cTn>
                              </p:par>
                              <p:par>
                                <p:cTn id="61" presetID="23" presetClass="entr" presetSubtype="36" fill="hold" grpId="0" nodeType="withEffect">
                                  <p:stCondLst>
                                    <p:cond delay="200"/>
                                  </p:stCondLst>
                                  <p:childTnLst>
                                    <p:set>
                                      <p:cBhvr>
                                        <p:cTn id="62" dur="1" fill="hold">
                                          <p:stCondLst>
                                            <p:cond delay="0"/>
                                          </p:stCondLst>
                                        </p:cTn>
                                        <p:tgtEl>
                                          <p:spTgt spid="6"/>
                                        </p:tgtEl>
                                        <p:attrNameLst>
                                          <p:attrName>style.visibility</p:attrName>
                                        </p:attrNameLst>
                                      </p:cBhvr>
                                      <p:to>
                                        <p:strVal val="visible"/>
                                      </p:to>
                                    </p:set>
                                    <p:anim calcmode="lin" valueType="num">
                                      <p:cBhvr>
                                        <p:cTn id="63" dur="700" fill="hold"/>
                                        <p:tgtEl>
                                          <p:spTgt spid="6"/>
                                        </p:tgtEl>
                                        <p:attrNameLst>
                                          <p:attrName>ppt_w</p:attrName>
                                        </p:attrNameLst>
                                      </p:cBhvr>
                                      <p:tavLst>
                                        <p:tav tm="0">
                                          <p:val>
                                            <p:strVal val="(6*min(max(#ppt_w*#ppt_h,.3),1)-7.4)/-.7*#ppt_w"/>
                                          </p:val>
                                        </p:tav>
                                        <p:tav tm="100000">
                                          <p:val>
                                            <p:strVal val="#ppt_w"/>
                                          </p:val>
                                        </p:tav>
                                      </p:tavLst>
                                    </p:anim>
                                    <p:anim calcmode="lin" valueType="num">
                                      <p:cBhvr>
                                        <p:cTn id="64" dur="700" fill="hold"/>
                                        <p:tgtEl>
                                          <p:spTgt spid="6"/>
                                        </p:tgtEl>
                                        <p:attrNameLst>
                                          <p:attrName>ppt_h</p:attrName>
                                        </p:attrNameLst>
                                      </p:cBhvr>
                                      <p:tavLst>
                                        <p:tav tm="0">
                                          <p:val>
                                            <p:strVal val="(6*min(max(#ppt_w*#ppt_h,.3),1)-7.4)/-.7*#ppt_h"/>
                                          </p:val>
                                        </p:tav>
                                        <p:tav tm="100000">
                                          <p:val>
                                            <p:strVal val="#ppt_h"/>
                                          </p:val>
                                        </p:tav>
                                      </p:tavLst>
                                    </p:anim>
                                    <p:anim calcmode="lin" valueType="num">
                                      <p:cBhvr>
                                        <p:cTn id="65" dur="700" fill="hold"/>
                                        <p:tgtEl>
                                          <p:spTgt spid="6"/>
                                        </p:tgtEl>
                                        <p:attrNameLst>
                                          <p:attrName>ppt_x</p:attrName>
                                        </p:attrNameLst>
                                      </p:cBhvr>
                                      <p:tavLst>
                                        <p:tav tm="0">
                                          <p:val>
                                            <p:fltVal val="0.5"/>
                                          </p:val>
                                        </p:tav>
                                        <p:tav tm="100000">
                                          <p:val>
                                            <p:strVal val="#ppt_x"/>
                                          </p:val>
                                        </p:tav>
                                      </p:tavLst>
                                    </p:anim>
                                    <p:anim calcmode="lin" valueType="num">
                                      <p:cBhvr>
                                        <p:cTn id="66" dur="700" fill="hold"/>
                                        <p:tgtEl>
                                          <p:spTgt spid="6"/>
                                        </p:tgtEl>
                                        <p:attrNameLst>
                                          <p:attrName>ppt_y</p:attrName>
                                        </p:attrNameLst>
                                      </p:cBhvr>
                                      <p:tavLst>
                                        <p:tav tm="0">
                                          <p:val>
                                            <p:strVal val="1+(6*min(max(#ppt_w*#ppt_h,.3),1)-7.4)/-.7*#ppt_h/2"/>
                                          </p:val>
                                        </p:tav>
                                        <p:tav tm="100000">
                                          <p:val>
                                            <p:strVal val="#ppt_y"/>
                                          </p:val>
                                        </p:tav>
                                      </p:tavLst>
                                    </p:anim>
                                  </p:childTnLst>
                                </p:cTn>
                              </p:par>
                              <p:par>
                                <p:cTn id="67" presetID="45" presetClass="entr" presetSubtype="0" fill="hold" grpId="1" nodeType="withEffect">
                                  <p:stCondLst>
                                    <p:cond delay="2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700"/>
                                        <p:tgtEl>
                                          <p:spTgt spid="6"/>
                                        </p:tgtEl>
                                      </p:cBhvr>
                                    </p:animEffect>
                                    <p:anim calcmode="lin" valueType="num">
                                      <p:cBhvr>
                                        <p:cTn id="70" dur="700" fill="hold"/>
                                        <p:tgtEl>
                                          <p:spTgt spid="6"/>
                                        </p:tgtEl>
                                        <p:attrNameLst>
                                          <p:attrName>ppt_w</p:attrName>
                                        </p:attrNameLst>
                                      </p:cBhvr>
                                      <p:tavLst>
                                        <p:tav tm="0" fmla="#ppt_w*sin(2.5*pi*$)">
                                          <p:val>
                                            <p:fltVal val="0"/>
                                          </p:val>
                                        </p:tav>
                                        <p:tav tm="100000">
                                          <p:val>
                                            <p:fltVal val="1"/>
                                          </p:val>
                                        </p:tav>
                                      </p:tavLst>
                                    </p:anim>
                                    <p:anim calcmode="lin" valueType="num">
                                      <p:cBhvr>
                                        <p:cTn id="71" dur="700" fill="hold"/>
                                        <p:tgtEl>
                                          <p:spTgt spid="6"/>
                                        </p:tgtEl>
                                        <p:attrNameLst>
                                          <p:attrName>ppt_h</p:attrName>
                                        </p:attrNameLst>
                                      </p:cBhvr>
                                      <p:tavLst>
                                        <p:tav tm="0">
                                          <p:val>
                                            <p:strVal val="#ppt_h"/>
                                          </p:val>
                                        </p:tav>
                                        <p:tav tm="100000">
                                          <p:val>
                                            <p:strVal val="#ppt_h"/>
                                          </p:val>
                                        </p:tav>
                                      </p:tavLst>
                                    </p:anim>
                                  </p:childTnLst>
                                </p:cTn>
                              </p:par>
                              <p:par>
                                <p:cTn id="72" presetID="42" presetClass="path" presetSubtype="0" accel="50000" decel="50000" fill="hold" grpId="2" nodeType="withEffect">
                                  <p:stCondLst>
                                    <p:cond delay="200"/>
                                  </p:stCondLst>
                                  <p:childTnLst>
                                    <p:animMotion origin="layout" path="M 0 0 L -0.53151 0.26759 " pathEditMode="relative" rAng="0" ptsTypes="AA">
                                      <p:cBhvr>
                                        <p:cTn id="73" dur="700" spd="-100000" fill="hold"/>
                                        <p:tgtEl>
                                          <p:spTgt spid="6"/>
                                        </p:tgtEl>
                                        <p:attrNameLst>
                                          <p:attrName>ppt_x</p:attrName>
                                          <p:attrName>ppt_y</p:attrName>
                                        </p:attrNameLst>
                                      </p:cBhvr>
                                      <p:rCtr x="-26576" y="13380"/>
                                    </p:animMotion>
                                  </p:childTnLst>
                                </p:cTn>
                              </p:par>
                              <p:par>
                                <p:cTn id="74" presetID="23" presetClass="entr" presetSubtype="36" fill="hold" grpId="0" nodeType="withEffect">
                                  <p:stCondLst>
                                    <p:cond delay="400"/>
                                  </p:stCondLst>
                                  <p:childTnLst>
                                    <p:set>
                                      <p:cBhvr>
                                        <p:cTn id="75" dur="1" fill="hold">
                                          <p:stCondLst>
                                            <p:cond delay="0"/>
                                          </p:stCondLst>
                                        </p:cTn>
                                        <p:tgtEl>
                                          <p:spTgt spid="5"/>
                                        </p:tgtEl>
                                        <p:attrNameLst>
                                          <p:attrName>style.visibility</p:attrName>
                                        </p:attrNameLst>
                                      </p:cBhvr>
                                      <p:to>
                                        <p:strVal val="visible"/>
                                      </p:to>
                                    </p:set>
                                    <p:anim calcmode="lin" valueType="num">
                                      <p:cBhvr>
                                        <p:cTn id="76" dur="700" fill="hold"/>
                                        <p:tgtEl>
                                          <p:spTgt spid="5"/>
                                        </p:tgtEl>
                                        <p:attrNameLst>
                                          <p:attrName>ppt_w</p:attrName>
                                        </p:attrNameLst>
                                      </p:cBhvr>
                                      <p:tavLst>
                                        <p:tav tm="0">
                                          <p:val>
                                            <p:strVal val="(6*min(max(#ppt_w*#ppt_h,.3),1)-7.4)/-.7*#ppt_w"/>
                                          </p:val>
                                        </p:tav>
                                        <p:tav tm="100000">
                                          <p:val>
                                            <p:strVal val="#ppt_w"/>
                                          </p:val>
                                        </p:tav>
                                      </p:tavLst>
                                    </p:anim>
                                    <p:anim calcmode="lin" valueType="num">
                                      <p:cBhvr>
                                        <p:cTn id="77" dur="700" fill="hold"/>
                                        <p:tgtEl>
                                          <p:spTgt spid="5"/>
                                        </p:tgtEl>
                                        <p:attrNameLst>
                                          <p:attrName>ppt_h</p:attrName>
                                        </p:attrNameLst>
                                      </p:cBhvr>
                                      <p:tavLst>
                                        <p:tav tm="0">
                                          <p:val>
                                            <p:strVal val="(6*min(max(#ppt_w*#ppt_h,.3),1)-7.4)/-.7*#ppt_h"/>
                                          </p:val>
                                        </p:tav>
                                        <p:tav tm="100000">
                                          <p:val>
                                            <p:strVal val="#ppt_h"/>
                                          </p:val>
                                        </p:tav>
                                      </p:tavLst>
                                    </p:anim>
                                    <p:anim calcmode="lin" valueType="num">
                                      <p:cBhvr>
                                        <p:cTn id="78" dur="700" fill="hold"/>
                                        <p:tgtEl>
                                          <p:spTgt spid="5"/>
                                        </p:tgtEl>
                                        <p:attrNameLst>
                                          <p:attrName>ppt_x</p:attrName>
                                        </p:attrNameLst>
                                      </p:cBhvr>
                                      <p:tavLst>
                                        <p:tav tm="0">
                                          <p:val>
                                            <p:fltVal val="0.5"/>
                                          </p:val>
                                        </p:tav>
                                        <p:tav tm="100000">
                                          <p:val>
                                            <p:strVal val="#ppt_x"/>
                                          </p:val>
                                        </p:tav>
                                      </p:tavLst>
                                    </p:anim>
                                    <p:anim calcmode="lin" valueType="num">
                                      <p:cBhvr>
                                        <p:cTn id="79" dur="700" fill="hold"/>
                                        <p:tgtEl>
                                          <p:spTgt spid="5"/>
                                        </p:tgtEl>
                                        <p:attrNameLst>
                                          <p:attrName>ppt_y</p:attrName>
                                        </p:attrNameLst>
                                      </p:cBhvr>
                                      <p:tavLst>
                                        <p:tav tm="0">
                                          <p:val>
                                            <p:strVal val="1+(6*min(max(#ppt_w*#ppt_h,.3),1)-7.4)/-.7*#ppt_h/2"/>
                                          </p:val>
                                        </p:tav>
                                        <p:tav tm="100000">
                                          <p:val>
                                            <p:strVal val="#ppt_y"/>
                                          </p:val>
                                        </p:tav>
                                      </p:tavLst>
                                    </p:anim>
                                  </p:childTnLst>
                                </p:cTn>
                              </p:par>
                              <p:par>
                                <p:cTn id="80" presetID="45" presetClass="entr" presetSubtype="0" fill="hold" grpId="1" nodeType="withEffect">
                                  <p:stCondLst>
                                    <p:cond delay="40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700"/>
                                        <p:tgtEl>
                                          <p:spTgt spid="5"/>
                                        </p:tgtEl>
                                      </p:cBhvr>
                                    </p:animEffect>
                                    <p:anim calcmode="lin" valueType="num">
                                      <p:cBhvr>
                                        <p:cTn id="83" dur="700" fill="hold"/>
                                        <p:tgtEl>
                                          <p:spTgt spid="5"/>
                                        </p:tgtEl>
                                        <p:attrNameLst>
                                          <p:attrName>ppt_w</p:attrName>
                                        </p:attrNameLst>
                                      </p:cBhvr>
                                      <p:tavLst>
                                        <p:tav tm="0" fmla="#ppt_w*sin(2.5*pi*$)">
                                          <p:val>
                                            <p:fltVal val="0"/>
                                          </p:val>
                                        </p:tav>
                                        <p:tav tm="100000">
                                          <p:val>
                                            <p:fltVal val="1"/>
                                          </p:val>
                                        </p:tav>
                                      </p:tavLst>
                                    </p:anim>
                                    <p:anim calcmode="lin" valueType="num">
                                      <p:cBhvr>
                                        <p:cTn id="84" dur="700" fill="hold"/>
                                        <p:tgtEl>
                                          <p:spTgt spid="5"/>
                                        </p:tgtEl>
                                        <p:attrNameLst>
                                          <p:attrName>ppt_h</p:attrName>
                                        </p:attrNameLst>
                                      </p:cBhvr>
                                      <p:tavLst>
                                        <p:tav tm="0">
                                          <p:val>
                                            <p:strVal val="#ppt_h"/>
                                          </p:val>
                                        </p:tav>
                                        <p:tav tm="100000">
                                          <p:val>
                                            <p:strVal val="#ppt_h"/>
                                          </p:val>
                                        </p:tav>
                                      </p:tavLst>
                                    </p:anim>
                                  </p:childTnLst>
                                </p:cTn>
                              </p:par>
                              <p:par>
                                <p:cTn id="85" presetID="42" presetClass="path" presetSubtype="0" accel="50000" decel="50000" fill="hold" grpId="2" nodeType="withEffect">
                                  <p:stCondLst>
                                    <p:cond delay="400"/>
                                  </p:stCondLst>
                                  <p:childTnLst>
                                    <p:animMotion origin="layout" path="M 0 0 L 0.01771 -0.73495 " pathEditMode="relative" rAng="0" ptsTypes="AA">
                                      <p:cBhvr>
                                        <p:cTn id="86" dur="700" spd="-100000" fill="hold"/>
                                        <p:tgtEl>
                                          <p:spTgt spid="5"/>
                                        </p:tgtEl>
                                        <p:attrNameLst>
                                          <p:attrName>ppt_x</p:attrName>
                                          <p:attrName>ppt_y</p:attrName>
                                        </p:attrNameLst>
                                      </p:cBhvr>
                                      <p:rCtr x="885" y="-36759"/>
                                    </p:animMotion>
                                  </p:childTnLst>
                                </p:cTn>
                              </p:par>
                              <p:par>
                                <p:cTn id="87" presetID="23" presetClass="entr" presetSubtype="36" fill="hold" grpId="0" nodeType="withEffect">
                                  <p:stCondLst>
                                    <p:cond delay="100"/>
                                  </p:stCondLst>
                                  <p:childTnLst>
                                    <p:set>
                                      <p:cBhvr>
                                        <p:cTn id="88" dur="1" fill="hold">
                                          <p:stCondLst>
                                            <p:cond delay="0"/>
                                          </p:stCondLst>
                                        </p:cTn>
                                        <p:tgtEl>
                                          <p:spTgt spid="4"/>
                                        </p:tgtEl>
                                        <p:attrNameLst>
                                          <p:attrName>style.visibility</p:attrName>
                                        </p:attrNameLst>
                                      </p:cBhvr>
                                      <p:to>
                                        <p:strVal val="visible"/>
                                      </p:to>
                                    </p:set>
                                    <p:anim calcmode="lin" valueType="num">
                                      <p:cBhvr>
                                        <p:cTn id="89" dur="700" fill="hold"/>
                                        <p:tgtEl>
                                          <p:spTgt spid="4"/>
                                        </p:tgtEl>
                                        <p:attrNameLst>
                                          <p:attrName>ppt_w</p:attrName>
                                        </p:attrNameLst>
                                      </p:cBhvr>
                                      <p:tavLst>
                                        <p:tav tm="0">
                                          <p:val>
                                            <p:strVal val="(6*min(max(#ppt_w*#ppt_h,.3),1)-7.4)/-.7*#ppt_w"/>
                                          </p:val>
                                        </p:tav>
                                        <p:tav tm="100000">
                                          <p:val>
                                            <p:strVal val="#ppt_w"/>
                                          </p:val>
                                        </p:tav>
                                      </p:tavLst>
                                    </p:anim>
                                    <p:anim calcmode="lin" valueType="num">
                                      <p:cBhvr>
                                        <p:cTn id="90" dur="700" fill="hold"/>
                                        <p:tgtEl>
                                          <p:spTgt spid="4"/>
                                        </p:tgtEl>
                                        <p:attrNameLst>
                                          <p:attrName>ppt_h</p:attrName>
                                        </p:attrNameLst>
                                      </p:cBhvr>
                                      <p:tavLst>
                                        <p:tav tm="0">
                                          <p:val>
                                            <p:strVal val="(6*min(max(#ppt_w*#ppt_h,.3),1)-7.4)/-.7*#ppt_h"/>
                                          </p:val>
                                        </p:tav>
                                        <p:tav tm="100000">
                                          <p:val>
                                            <p:strVal val="#ppt_h"/>
                                          </p:val>
                                        </p:tav>
                                      </p:tavLst>
                                    </p:anim>
                                    <p:anim calcmode="lin" valueType="num">
                                      <p:cBhvr>
                                        <p:cTn id="91" dur="700" fill="hold"/>
                                        <p:tgtEl>
                                          <p:spTgt spid="4"/>
                                        </p:tgtEl>
                                        <p:attrNameLst>
                                          <p:attrName>ppt_x</p:attrName>
                                        </p:attrNameLst>
                                      </p:cBhvr>
                                      <p:tavLst>
                                        <p:tav tm="0">
                                          <p:val>
                                            <p:fltVal val="0.5"/>
                                          </p:val>
                                        </p:tav>
                                        <p:tav tm="100000">
                                          <p:val>
                                            <p:strVal val="#ppt_x"/>
                                          </p:val>
                                        </p:tav>
                                      </p:tavLst>
                                    </p:anim>
                                    <p:anim calcmode="lin" valueType="num">
                                      <p:cBhvr>
                                        <p:cTn id="92" dur="700" fill="hold"/>
                                        <p:tgtEl>
                                          <p:spTgt spid="4"/>
                                        </p:tgtEl>
                                        <p:attrNameLst>
                                          <p:attrName>ppt_y</p:attrName>
                                        </p:attrNameLst>
                                      </p:cBhvr>
                                      <p:tavLst>
                                        <p:tav tm="0">
                                          <p:val>
                                            <p:strVal val="1+(6*min(max(#ppt_w*#ppt_h,.3),1)-7.4)/-.7*#ppt_h/2"/>
                                          </p:val>
                                        </p:tav>
                                        <p:tav tm="100000">
                                          <p:val>
                                            <p:strVal val="#ppt_y"/>
                                          </p:val>
                                        </p:tav>
                                      </p:tavLst>
                                    </p:anim>
                                  </p:childTnLst>
                                </p:cTn>
                              </p:par>
                              <p:par>
                                <p:cTn id="93" presetID="45" presetClass="entr" presetSubtype="0" fill="hold" grpId="1" nodeType="withEffect">
                                  <p:stCondLst>
                                    <p:cond delay="100"/>
                                  </p:stCondLst>
                                  <p:childTnLst>
                                    <p:set>
                                      <p:cBhvr>
                                        <p:cTn id="94" dur="1" fill="hold">
                                          <p:stCondLst>
                                            <p:cond delay="0"/>
                                          </p:stCondLst>
                                        </p:cTn>
                                        <p:tgtEl>
                                          <p:spTgt spid="4"/>
                                        </p:tgtEl>
                                        <p:attrNameLst>
                                          <p:attrName>style.visibility</p:attrName>
                                        </p:attrNameLst>
                                      </p:cBhvr>
                                      <p:to>
                                        <p:strVal val="visible"/>
                                      </p:to>
                                    </p:set>
                                    <p:animEffect transition="in" filter="fade">
                                      <p:cBhvr>
                                        <p:cTn id="95" dur="700"/>
                                        <p:tgtEl>
                                          <p:spTgt spid="4"/>
                                        </p:tgtEl>
                                      </p:cBhvr>
                                    </p:animEffect>
                                    <p:anim calcmode="lin" valueType="num">
                                      <p:cBhvr>
                                        <p:cTn id="96" dur="700" fill="hold"/>
                                        <p:tgtEl>
                                          <p:spTgt spid="4"/>
                                        </p:tgtEl>
                                        <p:attrNameLst>
                                          <p:attrName>ppt_w</p:attrName>
                                        </p:attrNameLst>
                                      </p:cBhvr>
                                      <p:tavLst>
                                        <p:tav tm="0" fmla="#ppt_w*sin(2.5*pi*$)">
                                          <p:val>
                                            <p:fltVal val="0"/>
                                          </p:val>
                                        </p:tav>
                                        <p:tav tm="100000">
                                          <p:val>
                                            <p:fltVal val="1"/>
                                          </p:val>
                                        </p:tav>
                                      </p:tavLst>
                                    </p:anim>
                                    <p:anim calcmode="lin" valueType="num">
                                      <p:cBhvr>
                                        <p:cTn id="97" dur="700" fill="hold"/>
                                        <p:tgtEl>
                                          <p:spTgt spid="4"/>
                                        </p:tgtEl>
                                        <p:attrNameLst>
                                          <p:attrName>ppt_h</p:attrName>
                                        </p:attrNameLst>
                                      </p:cBhvr>
                                      <p:tavLst>
                                        <p:tav tm="0">
                                          <p:val>
                                            <p:strVal val="#ppt_h"/>
                                          </p:val>
                                        </p:tav>
                                        <p:tav tm="100000">
                                          <p:val>
                                            <p:strVal val="#ppt_h"/>
                                          </p:val>
                                        </p:tav>
                                      </p:tavLst>
                                    </p:anim>
                                  </p:childTnLst>
                                </p:cTn>
                              </p:par>
                              <p:par>
                                <p:cTn id="98" presetID="42" presetClass="path" presetSubtype="0" accel="50000" decel="50000" fill="hold" grpId="2" nodeType="withEffect">
                                  <p:stCondLst>
                                    <p:cond delay="100"/>
                                  </p:stCondLst>
                                  <p:childTnLst>
                                    <p:animMotion origin="layout" path="M 0 0 L -0.56693 -0.55648 " pathEditMode="relative" rAng="0" ptsTypes="AA">
                                      <p:cBhvr>
                                        <p:cTn id="99" dur="700" spd="-100000" fill="hold"/>
                                        <p:tgtEl>
                                          <p:spTgt spid="4"/>
                                        </p:tgtEl>
                                        <p:attrNameLst>
                                          <p:attrName>ppt_x</p:attrName>
                                          <p:attrName>ppt_y</p:attrName>
                                        </p:attrNameLst>
                                      </p:cBhvr>
                                      <p:rCtr x="-28346" y="-27824"/>
                                    </p:animMotion>
                                  </p:childTnLst>
                                </p:cTn>
                              </p:par>
                              <p:par>
                                <p:cTn id="100" presetID="23" presetClass="entr" presetSubtype="36" fill="hold" grpId="0" nodeType="withEffect">
                                  <p:stCondLst>
                                    <p:cond delay="200"/>
                                  </p:stCondLst>
                                  <p:childTnLst>
                                    <p:set>
                                      <p:cBhvr>
                                        <p:cTn id="101" dur="1" fill="hold">
                                          <p:stCondLst>
                                            <p:cond delay="0"/>
                                          </p:stCondLst>
                                        </p:cTn>
                                        <p:tgtEl>
                                          <p:spTgt spid="12"/>
                                        </p:tgtEl>
                                        <p:attrNameLst>
                                          <p:attrName>style.visibility</p:attrName>
                                        </p:attrNameLst>
                                      </p:cBhvr>
                                      <p:to>
                                        <p:strVal val="visible"/>
                                      </p:to>
                                    </p:set>
                                    <p:anim calcmode="lin" valueType="num">
                                      <p:cBhvr>
                                        <p:cTn id="102" dur="700" fill="hold"/>
                                        <p:tgtEl>
                                          <p:spTgt spid="12"/>
                                        </p:tgtEl>
                                        <p:attrNameLst>
                                          <p:attrName>ppt_w</p:attrName>
                                        </p:attrNameLst>
                                      </p:cBhvr>
                                      <p:tavLst>
                                        <p:tav tm="0">
                                          <p:val>
                                            <p:strVal val="(6*min(max(#ppt_w*#ppt_h,.3),1)-7.4)/-.7*#ppt_w"/>
                                          </p:val>
                                        </p:tav>
                                        <p:tav tm="100000">
                                          <p:val>
                                            <p:strVal val="#ppt_w"/>
                                          </p:val>
                                        </p:tav>
                                      </p:tavLst>
                                    </p:anim>
                                    <p:anim calcmode="lin" valueType="num">
                                      <p:cBhvr>
                                        <p:cTn id="103" dur="700" fill="hold"/>
                                        <p:tgtEl>
                                          <p:spTgt spid="12"/>
                                        </p:tgtEl>
                                        <p:attrNameLst>
                                          <p:attrName>ppt_h</p:attrName>
                                        </p:attrNameLst>
                                      </p:cBhvr>
                                      <p:tavLst>
                                        <p:tav tm="0">
                                          <p:val>
                                            <p:strVal val="(6*min(max(#ppt_w*#ppt_h,.3),1)-7.4)/-.7*#ppt_h"/>
                                          </p:val>
                                        </p:tav>
                                        <p:tav tm="100000">
                                          <p:val>
                                            <p:strVal val="#ppt_h"/>
                                          </p:val>
                                        </p:tav>
                                      </p:tavLst>
                                    </p:anim>
                                    <p:anim calcmode="lin" valueType="num">
                                      <p:cBhvr>
                                        <p:cTn id="104" dur="700" fill="hold"/>
                                        <p:tgtEl>
                                          <p:spTgt spid="12"/>
                                        </p:tgtEl>
                                        <p:attrNameLst>
                                          <p:attrName>ppt_x</p:attrName>
                                        </p:attrNameLst>
                                      </p:cBhvr>
                                      <p:tavLst>
                                        <p:tav tm="0">
                                          <p:val>
                                            <p:fltVal val="0.5"/>
                                          </p:val>
                                        </p:tav>
                                        <p:tav tm="100000">
                                          <p:val>
                                            <p:strVal val="#ppt_x"/>
                                          </p:val>
                                        </p:tav>
                                      </p:tavLst>
                                    </p:anim>
                                    <p:anim calcmode="lin" valueType="num">
                                      <p:cBhvr>
                                        <p:cTn id="105" dur="700" fill="hold"/>
                                        <p:tgtEl>
                                          <p:spTgt spid="12"/>
                                        </p:tgtEl>
                                        <p:attrNameLst>
                                          <p:attrName>ppt_y</p:attrName>
                                        </p:attrNameLst>
                                      </p:cBhvr>
                                      <p:tavLst>
                                        <p:tav tm="0">
                                          <p:val>
                                            <p:strVal val="1+(6*min(max(#ppt_w*#ppt_h,.3),1)-7.4)/-.7*#ppt_h/2"/>
                                          </p:val>
                                        </p:tav>
                                        <p:tav tm="100000">
                                          <p:val>
                                            <p:strVal val="#ppt_y"/>
                                          </p:val>
                                        </p:tav>
                                      </p:tavLst>
                                    </p:anim>
                                  </p:childTnLst>
                                </p:cTn>
                              </p:par>
                              <p:par>
                                <p:cTn id="106" presetID="45" presetClass="entr" presetSubtype="0" fill="hold" grpId="1" nodeType="withEffect">
                                  <p:stCondLst>
                                    <p:cond delay="20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700"/>
                                        <p:tgtEl>
                                          <p:spTgt spid="12"/>
                                        </p:tgtEl>
                                      </p:cBhvr>
                                    </p:animEffect>
                                    <p:anim calcmode="lin" valueType="num">
                                      <p:cBhvr>
                                        <p:cTn id="109" dur="700" fill="hold"/>
                                        <p:tgtEl>
                                          <p:spTgt spid="12"/>
                                        </p:tgtEl>
                                        <p:attrNameLst>
                                          <p:attrName>ppt_w</p:attrName>
                                        </p:attrNameLst>
                                      </p:cBhvr>
                                      <p:tavLst>
                                        <p:tav tm="0" fmla="#ppt_w*sin(2.5*pi*$)">
                                          <p:val>
                                            <p:fltVal val="0"/>
                                          </p:val>
                                        </p:tav>
                                        <p:tav tm="100000">
                                          <p:val>
                                            <p:fltVal val="1"/>
                                          </p:val>
                                        </p:tav>
                                      </p:tavLst>
                                    </p:anim>
                                    <p:anim calcmode="lin" valueType="num">
                                      <p:cBhvr>
                                        <p:cTn id="110" dur="700" fill="hold"/>
                                        <p:tgtEl>
                                          <p:spTgt spid="12"/>
                                        </p:tgtEl>
                                        <p:attrNameLst>
                                          <p:attrName>ppt_h</p:attrName>
                                        </p:attrNameLst>
                                      </p:cBhvr>
                                      <p:tavLst>
                                        <p:tav tm="0">
                                          <p:val>
                                            <p:strVal val="#ppt_h"/>
                                          </p:val>
                                        </p:tav>
                                        <p:tav tm="100000">
                                          <p:val>
                                            <p:strVal val="#ppt_h"/>
                                          </p:val>
                                        </p:tav>
                                      </p:tavLst>
                                    </p:anim>
                                  </p:childTnLst>
                                </p:cTn>
                              </p:par>
                              <p:par>
                                <p:cTn id="111" presetID="42" presetClass="path" presetSubtype="0" accel="50000" decel="50000" fill="hold" grpId="2" nodeType="withEffect">
                                  <p:stCondLst>
                                    <p:cond delay="200"/>
                                  </p:stCondLst>
                                  <p:childTnLst>
                                    <p:animMotion origin="layout" path="M 0 0 L 0.60833 0.16366 " pathEditMode="relative" rAng="0" ptsTypes="AA">
                                      <p:cBhvr>
                                        <p:cTn id="112" dur="700" spd="-100000" fill="hold"/>
                                        <p:tgtEl>
                                          <p:spTgt spid="12"/>
                                        </p:tgtEl>
                                        <p:attrNameLst>
                                          <p:attrName>ppt_x</p:attrName>
                                          <p:attrName>ppt_y</p:attrName>
                                        </p:attrNameLst>
                                      </p:cBhvr>
                                      <p:rCtr x="30417" y="8171"/>
                                    </p:animMotion>
                                  </p:childTnLst>
                                </p:cTn>
                              </p:par>
                              <p:par>
                                <p:cTn id="113" presetID="23" presetClass="entr" presetSubtype="36"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p:cTn id="115" dur="700" fill="hold"/>
                                        <p:tgtEl>
                                          <p:spTgt spid="14"/>
                                        </p:tgtEl>
                                        <p:attrNameLst>
                                          <p:attrName>ppt_w</p:attrName>
                                        </p:attrNameLst>
                                      </p:cBhvr>
                                      <p:tavLst>
                                        <p:tav tm="0">
                                          <p:val>
                                            <p:strVal val="(6*min(max(#ppt_w*#ppt_h,.3),1)-7.4)/-.7*#ppt_w"/>
                                          </p:val>
                                        </p:tav>
                                        <p:tav tm="100000">
                                          <p:val>
                                            <p:strVal val="#ppt_w"/>
                                          </p:val>
                                        </p:tav>
                                      </p:tavLst>
                                    </p:anim>
                                    <p:anim calcmode="lin" valueType="num">
                                      <p:cBhvr>
                                        <p:cTn id="116" dur="700" fill="hold"/>
                                        <p:tgtEl>
                                          <p:spTgt spid="14"/>
                                        </p:tgtEl>
                                        <p:attrNameLst>
                                          <p:attrName>ppt_h</p:attrName>
                                        </p:attrNameLst>
                                      </p:cBhvr>
                                      <p:tavLst>
                                        <p:tav tm="0">
                                          <p:val>
                                            <p:strVal val="(6*min(max(#ppt_w*#ppt_h,.3),1)-7.4)/-.7*#ppt_h"/>
                                          </p:val>
                                        </p:tav>
                                        <p:tav tm="100000">
                                          <p:val>
                                            <p:strVal val="#ppt_h"/>
                                          </p:val>
                                        </p:tav>
                                      </p:tavLst>
                                    </p:anim>
                                    <p:anim calcmode="lin" valueType="num">
                                      <p:cBhvr>
                                        <p:cTn id="117" dur="700" fill="hold"/>
                                        <p:tgtEl>
                                          <p:spTgt spid="14"/>
                                        </p:tgtEl>
                                        <p:attrNameLst>
                                          <p:attrName>ppt_x</p:attrName>
                                        </p:attrNameLst>
                                      </p:cBhvr>
                                      <p:tavLst>
                                        <p:tav tm="0">
                                          <p:val>
                                            <p:fltVal val="0.5"/>
                                          </p:val>
                                        </p:tav>
                                        <p:tav tm="100000">
                                          <p:val>
                                            <p:strVal val="#ppt_x"/>
                                          </p:val>
                                        </p:tav>
                                      </p:tavLst>
                                    </p:anim>
                                    <p:anim calcmode="lin" valueType="num">
                                      <p:cBhvr>
                                        <p:cTn id="118" dur="700" fill="hold"/>
                                        <p:tgtEl>
                                          <p:spTgt spid="14"/>
                                        </p:tgtEl>
                                        <p:attrNameLst>
                                          <p:attrName>ppt_y</p:attrName>
                                        </p:attrNameLst>
                                      </p:cBhvr>
                                      <p:tavLst>
                                        <p:tav tm="0">
                                          <p:val>
                                            <p:strVal val="1+(6*min(max(#ppt_w*#ppt_h,.3),1)-7.4)/-.7*#ppt_h/2"/>
                                          </p:val>
                                        </p:tav>
                                        <p:tav tm="100000">
                                          <p:val>
                                            <p:strVal val="#ppt_y"/>
                                          </p:val>
                                        </p:tav>
                                      </p:tavLst>
                                    </p:anim>
                                  </p:childTnLst>
                                </p:cTn>
                              </p:par>
                              <p:par>
                                <p:cTn id="119" presetID="45" presetClass="entr" presetSubtype="0" fill="hold" grpId="1" nodeType="with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fade">
                                      <p:cBhvr>
                                        <p:cTn id="121" dur="700"/>
                                        <p:tgtEl>
                                          <p:spTgt spid="14"/>
                                        </p:tgtEl>
                                      </p:cBhvr>
                                    </p:animEffect>
                                    <p:anim calcmode="lin" valueType="num">
                                      <p:cBhvr>
                                        <p:cTn id="122" dur="700" fill="hold"/>
                                        <p:tgtEl>
                                          <p:spTgt spid="14"/>
                                        </p:tgtEl>
                                        <p:attrNameLst>
                                          <p:attrName>ppt_w</p:attrName>
                                        </p:attrNameLst>
                                      </p:cBhvr>
                                      <p:tavLst>
                                        <p:tav tm="0" fmla="#ppt_w*sin(2.5*pi*$)">
                                          <p:val>
                                            <p:fltVal val="0"/>
                                          </p:val>
                                        </p:tav>
                                        <p:tav tm="100000">
                                          <p:val>
                                            <p:fltVal val="1"/>
                                          </p:val>
                                        </p:tav>
                                      </p:tavLst>
                                    </p:anim>
                                    <p:anim calcmode="lin" valueType="num">
                                      <p:cBhvr>
                                        <p:cTn id="123" dur="700" fill="hold"/>
                                        <p:tgtEl>
                                          <p:spTgt spid="14"/>
                                        </p:tgtEl>
                                        <p:attrNameLst>
                                          <p:attrName>ppt_h</p:attrName>
                                        </p:attrNameLst>
                                      </p:cBhvr>
                                      <p:tavLst>
                                        <p:tav tm="0">
                                          <p:val>
                                            <p:strVal val="#ppt_h"/>
                                          </p:val>
                                        </p:tav>
                                        <p:tav tm="100000">
                                          <p:val>
                                            <p:strVal val="#ppt_h"/>
                                          </p:val>
                                        </p:tav>
                                      </p:tavLst>
                                    </p:anim>
                                  </p:childTnLst>
                                </p:cTn>
                              </p:par>
                              <p:par>
                                <p:cTn id="124" presetID="42" presetClass="path" presetSubtype="0" accel="50000" decel="50000" fill="hold" grpId="2" nodeType="withEffect">
                                  <p:stCondLst>
                                    <p:cond delay="0"/>
                                  </p:stCondLst>
                                  <p:childTnLst>
                                    <p:animMotion origin="layout" path="M 0 0 L -0.54336 -0.14282 " pathEditMode="relative" rAng="0" ptsTypes="AA">
                                      <p:cBhvr>
                                        <p:cTn id="125" dur="700" spd="-100000" fill="hold"/>
                                        <p:tgtEl>
                                          <p:spTgt spid="14"/>
                                        </p:tgtEl>
                                        <p:attrNameLst>
                                          <p:attrName>ppt_x</p:attrName>
                                          <p:attrName>ppt_y</p:attrName>
                                        </p:attrNameLst>
                                      </p:cBhvr>
                                      <p:rCtr x="-27174" y="-7153"/>
                                    </p:animMotion>
                                  </p:childTnLst>
                                </p:cTn>
                              </p:par>
                              <p:par>
                                <p:cTn id="126" presetID="23" presetClass="entr" presetSubtype="36" fill="hold" grpId="0" nodeType="withEffect">
                                  <p:stCondLst>
                                    <p:cond delay="200"/>
                                  </p:stCondLst>
                                  <p:childTnLst>
                                    <p:set>
                                      <p:cBhvr>
                                        <p:cTn id="127" dur="1" fill="hold">
                                          <p:stCondLst>
                                            <p:cond delay="0"/>
                                          </p:stCondLst>
                                        </p:cTn>
                                        <p:tgtEl>
                                          <p:spTgt spid="13"/>
                                        </p:tgtEl>
                                        <p:attrNameLst>
                                          <p:attrName>style.visibility</p:attrName>
                                        </p:attrNameLst>
                                      </p:cBhvr>
                                      <p:to>
                                        <p:strVal val="visible"/>
                                      </p:to>
                                    </p:set>
                                    <p:anim calcmode="lin" valueType="num">
                                      <p:cBhvr>
                                        <p:cTn id="128" dur="700" fill="hold"/>
                                        <p:tgtEl>
                                          <p:spTgt spid="13"/>
                                        </p:tgtEl>
                                        <p:attrNameLst>
                                          <p:attrName>ppt_w</p:attrName>
                                        </p:attrNameLst>
                                      </p:cBhvr>
                                      <p:tavLst>
                                        <p:tav tm="0">
                                          <p:val>
                                            <p:strVal val="(6*min(max(#ppt_w*#ppt_h,.3),1)-7.4)/-.7*#ppt_w"/>
                                          </p:val>
                                        </p:tav>
                                        <p:tav tm="100000">
                                          <p:val>
                                            <p:strVal val="#ppt_w"/>
                                          </p:val>
                                        </p:tav>
                                      </p:tavLst>
                                    </p:anim>
                                    <p:anim calcmode="lin" valueType="num">
                                      <p:cBhvr>
                                        <p:cTn id="129" dur="700" fill="hold"/>
                                        <p:tgtEl>
                                          <p:spTgt spid="13"/>
                                        </p:tgtEl>
                                        <p:attrNameLst>
                                          <p:attrName>ppt_h</p:attrName>
                                        </p:attrNameLst>
                                      </p:cBhvr>
                                      <p:tavLst>
                                        <p:tav tm="0">
                                          <p:val>
                                            <p:strVal val="(6*min(max(#ppt_w*#ppt_h,.3),1)-7.4)/-.7*#ppt_h"/>
                                          </p:val>
                                        </p:tav>
                                        <p:tav tm="100000">
                                          <p:val>
                                            <p:strVal val="#ppt_h"/>
                                          </p:val>
                                        </p:tav>
                                      </p:tavLst>
                                    </p:anim>
                                    <p:anim calcmode="lin" valueType="num">
                                      <p:cBhvr>
                                        <p:cTn id="130" dur="700" fill="hold"/>
                                        <p:tgtEl>
                                          <p:spTgt spid="13"/>
                                        </p:tgtEl>
                                        <p:attrNameLst>
                                          <p:attrName>ppt_x</p:attrName>
                                        </p:attrNameLst>
                                      </p:cBhvr>
                                      <p:tavLst>
                                        <p:tav tm="0">
                                          <p:val>
                                            <p:fltVal val="0.5"/>
                                          </p:val>
                                        </p:tav>
                                        <p:tav tm="100000">
                                          <p:val>
                                            <p:strVal val="#ppt_x"/>
                                          </p:val>
                                        </p:tav>
                                      </p:tavLst>
                                    </p:anim>
                                    <p:anim calcmode="lin" valueType="num">
                                      <p:cBhvr>
                                        <p:cTn id="131" dur="700" fill="hold"/>
                                        <p:tgtEl>
                                          <p:spTgt spid="13"/>
                                        </p:tgtEl>
                                        <p:attrNameLst>
                                          <p:attrName>ppt_y</p:attrName>
                                        </p:attrNameLst>
                                      </p:cBhvr>
                                      <p:tavLst>
                                        <p:tav tm="0">
                                          <p:val>
                                            <p:strVal val="1+(6*min(max(#ppt_w*#ppt_h,.3),1)-7.4)/-.7*#ppt_h/2"/>
                                          </p:val>
                                        </p:tav>
                                        <p:tav tm="100000">
                                          <p:val>
                                            <p:strVal val="#ppt_y"/>
                                          </p:val>
                                        </p:tav>
                                      </p:tavLst>
                                    </p:anim>
                                  </p:childTnLst>
                                </p:cTn>
                              </p:par>
                              <p:par>
                                <p:cTn id="132" presetID="45" presetClass="entr" presetSubtype="0" fill="hold" grpId="1" nodeType="withEffect">
                                  <p:stCondLst>
                                    <p:cond delay="200"/>
                                  </p:stCondLst>
                                  <p:childTnLst>
                                    <p:set>
                                      <p:cBhvr>
                                        <p:cTn id="133" dur="1" fill="hold">
                                          <p:stCondLst>
                                            <p:cond delay="0"/>
                                          </p:stCondLst>
                                        </p:cTn>
                                        <p:tgtEl>
                                          <p:spTgt spid="13"/>
                                        </p:tgtEl>
                                        <p:attrNameLst>
                                          <p:attrName>style.visibility</p:attrName>
                                        </p:attrNameLst>
                                      </p:cBhvr>
                                      <p:to>
                                        <p:strVal val="visible"/>
                                      </p:to>
                                    </p:set>
                                    <p:animEffect transition="in" filter="fade">
                                      <p:cBhvr>
                                        <p:cTn id="134" dur="700"/>
                                        <p:tgtEl>
                                          <p:spTgt spid="13"/>
                                        </p:tgtEl>
                                      </p:cBhvr>
                                    </p:animEffect>
                                    <p:anim calcmode="lin" valueType="num">
                                      <p:cBhvr>
                                        <p:cTn id="135" dur="700" fill="hold"/>
                                        <p:tgtEl>
                                          <p:spTgt spid="13"/>
                                        </p:tgtEl>
                                        <p:attrNameLst>
                                          <p:attrName>ppt_w</p:attrName>
                                        </p:attrNameLst>
                                      </p:cBhvr>
                                      <p:tavLst>
                                        <p:tav tm="0" fmla="#ppt_w*sin(2.5*pi*$)">
                                          <p:val>
                                            <p:fltVal val="0"/>
                                          </p:val>
                                        </p:tav>
                                        <p:tav tm="100000">
                                          <p:val>
                                            <p:fltVal val="1"/>
                                          </p:val>
                                        </p:tav>
                                      </p:tavLst>
                                    </p:anim>
                                    <p:anim calcmode="lin" valueType="num">
                                      <p:cBhvr>
                                        <p:cTn id="136" dur="700" fill="hold"/>
                                        <p:tgtEl>
                                          <p:spTgt spid="13"/>
                                        </p:tgtEl>
                                        <p:attrNameLst>
                                          <p:attrName>ppt_h</p:attrName>
                                        </p:attrNameLst>
                                      </p:cBhvr>
                                      <p:tavLst>
                                        <p:tav tm="0">
                                          <p:val>
                                            <p:strVal val="#ppt_h"/>
                                          </p:val>
                                        </p:tav>
                                        <p:tav tm="100000">
                                          <p:val>
                                            <p:strVal val="#ppt_h"/>
                                          </p:val>
                                        </p:tav>
                                      </p:tavLst>
                                    </p:anim>
                                  </p:childTnLst>
                                </p:cTn>
                              </p:par>
                              <p:par>
                                <p:cTn id="137" presetID="8" presetClass="emph" presetSubtype="0" fill="hold" grpId="2" nodeType="withEffect">
                                  <p:stCondLst>
                                    <p:cond delay="200"/>
                                  </p:stCondLst>
                                  <p:childTnLst>
                                    <p:animRot by="-43200000">
                                      <p:cBhvr>
                                        <p:cTn id="138" dur="700" fill="hold"/>
                                        <p:tgtEl>
                                          <p:spTgt spid="13"/>
                                        </p:tgtEl>
                                        <p:attrNameLst>
                                          <p:attrName>r</p:attrName>
                                        </p:attrNameLst>
                                      </p:cBhvr>
                                    </p:animRot>
                                  </p:childTnLst>
                                </p:cTn>
                              </p:par>
                              <p:par>
                                <p:cTn id="139" presetID="42" presetClass="path" presetSubtype="0" accel="50000" decel="50000" fill="hold" grpId="3" nodeType="withEffect">
                                  <p:stCondLst>
                                    <p:cond delay="200"/>
                                  </p:stCondLst>
                                  <p:childTnLst>
                                    <p:animMotion origin="layout" path="M 0 0 L -0.2362 -0.70347 " pathEditMode="relative" rAng="0" ptsTypes="AA">
                                      <p:cBhvr>
                                        <p:cTn id="140" dur="700" spd="-100000" fill="hold"/>
                                        <p:tgtEl>
                                          <p:spTgt spid="13"/>
                                        </p:tgtEl>
                                        <p:attrNameLst>
                                          <p:attrName>ppt_x</p:attrName>
                                          <p:attrName>ppt_y</p:attrName>
                                        </p:attrNameLst>
                                      </p:cBhvr>
                                      <p:rCtr x="-11810" y="-35185"/>
                                    </p:animMotion>
                                  </p:childTnLst>
                                </p:cTn>
                              </p:par>
                              <p:par>
                                <p:cTn id="141" presetID="23" presetClass="entr" presetSubtype="36" fill="hold" grpId="0" nodeType="with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700" fill="hold"/>
                                        <p:tgtEl>
                                          <p:spTgt spid="15"/>
                                        </p:tgtEl>
                                        <p:attrNameLst>
                                          <p:attrName>ppt_w</p:attrName>
                                        </p:attrNameLst>
                                      </p:cBhvr>
                                      <p:tavLst>
                                        <p:tav tm="0">
                                          <p:val>
                                            <p:strVal val="(6*min(max(#ppt_w*#ppt_h,.3),1)-7.4)/-.7*#ppt_w"/>
                                          </p:val>
                                        </p:tav>
                                        <p:tav tm="100000">
                                          <p:val>
                                            <p:strVal val="#ppt_w"/>
                                          </p:val>
                                        </p:tav>
                                      </p:tavLst>
                                    </p:anim>
                                    <p:anim calcmode="lin" valueType="num">
                                      <p:cBhvr>
                                        <p:cTn id="144" dur="700" fill="hold"/>
                                        <p:tgtEl>
                                          <p:spTgt spid="15"/>
                                        </p:tgtEl>
                                        <p:attrNameLst>
                                          <p:attrName>ppt_h</p:attrName>
                                        </p:attrNameLst>
                                      </p:cBhvr>
                                      <p:tavLst>
                                        <p:tav tm="0">
                                          <p:val>
                                            <p:strVal val="(6*min(max(#ppt_w*#ppt_h,.3),1)-7.4)/-.7*#ppt_h"/>
                                          </p:val>
                                        </p:tav>
                                        <p:tav tm="100000">
                                          <p:val>
                                            <p:strVal val="#ppt_h"/>
                                          </p:val>
                                        </p:tav>
                                      </p:tavLst>
                                    </p:anim>
                                    <p:anim calcmode="lin" valueType="num">
                                      <p:cBhvr>
                                        <p:cTn id="145" dur="700" fill="hold"/>
                                        <p:tgtEl>
                                          <p:spTgt spid="15"/>
                                        </p:tgtEl>
                                        <p:attrNameLst>
                                          <p:attrName>ppt_x</p:attrName>
                                        </p:attrNameLst>
                                      </p:cBhvr>
                                      <p:tavLst>
                                        <p:tav tm="0">
                                          <p:val>
                                            <p:fltVal val="0.5"/>
                                          </p:val>
                                        </p:tav>
                                        <p:tav tm="100000">
                                          <p:val>
                                            <p:strVal val="#ppt_x"/>
                                          </p:val>
                                        </p:tav>
                                      </p:tavLst>
                                    </p:anim>
                                    <p:anim calcmode="lin" valueType="num">
                                      <p:cBhvr>
                                        <p:cTn id="146" dur="700" fill="hold"/>
                                        <p:tgtEl>
                                          <p:spTgt spid="15"/>
                                        </p:tgtEl>
                                        <p:attrNameLst>
                                          <p:attrName>ppt_y</p:attrName>
                                        </p:attrNameLst>
                                      </p:cBhvr>
                                      <p:tavLst>
                                        <p:tav tm="0">
                                          <p:val>
                                            <p:strVal val="1+(6*min(max(#ppt_w*#ppt_h,.3),1)-7.4)/-.7*#ppt_h/2"/>
                                          </p:val>
                                        </p:tav>
                                        <p:tav tm="100000">
                                          <p:val>
                                            <p:strVal val="#ppt_y"/>
                                          </p:val>
                                        </p:tav>
                                      </p:tavLst>
                                    </p:anim>
                                  </p:childTnLst>
                                </p:cTn>
                              </p:par>
                              <p:par>
                                <p:cTn id="147" presetID="45" presetClass="entr" presetSubtype="0" fill="hold" grpId="1" nodeType="withEffect">
                                  <p:stCondLst>
                                    <p:cond delay="0"/>
                                  </p:stCondLst>
                                  <p:childTnLst>
                                    <p:set>
                                      <p:cBhvr>
                                        <p:cTn id="148" dur="1" fill="hold">
                                          <p:stCondLst>
                                            <p:cond delay="0"/>
                                          </p:stCondLst>
                                        </p:cTn>
                                        <p:tgtEl>
                                          <p:spTgt spid="15"/>
                                        </p:tgtEl>
                                        <p:attrNameLst>
                                          <p:attrName>style.visibility</p:attrName>
                                        </p:attrNameLst>
                                      </p:cBhvr>
                                      <p:to>
                                        <p:strVal val="visible"/>
                                      </p:to>
                                    </p:set>
                                    <p:animEffect transition="in" filter="fade">
                                      <p:cBhvr>
                                        <p:cTn id="149" dur="700"/>
                                        <p:tgtEl>
                                          <p:spTgt spid="15"/>
                                        </p:tgtEl>
                                      </p:cBhvr>
                                    </p:animEffect>
                                    <p:anim calcmode="lin" valueType="num">
                                      <p:cBhvr>
                                        <p:cTn id="150" dur="700" fill="hold"/>
                                        <p:tgtEl>
                                          <p:spTgt spid="15"/>
                                        </p:tgtEl>
                                        <p:attrNameLst>
                                          <p:attrName>ppt_w</p:attrName>
                                        </p:attrNameLst>
                                      </p:cBhvr>
                                      <p:tavLst>
                                        <p:tav tm="0" fmla="#ppt_w*sin(2.5*pi*$)">
                                          <p:val>
                                            <p:fltVal val="0"/>
                                          </p:val>
                                        </p:tav>
                                        <p:tav tm="100000">
                                          <p:val>
                                            <p:fltVal val="1"/>
                                          </p:val>
                                        </p:tav>
                                      </p:tavLst>
                                    </p:anim>
                                    <p:anim calcmode="lin" valueType="num">
                                      <p:cBhvr>
                                        <p:cTn id="151" dur="700" fill="hold"/>
                                        <p:tgtEl>
                                          <p:spTgt spid="15"/>
                                        </p:tgtEl>
                                        <p:attrNameLst>
                                          <p:attrName>ppt_h</p:attrName>
                                        </p:attrNameLst>
                                      </p:cBhvr>
                                      <p:tavLst>
                                        <p:tav tm="0">
                                          <p:val>
                                            <p:strVal val="#ppt_h"/>
                                          </p:val>
                                        </p:tav>
                                        <p:tav tm="100000">
                                          <p:val>
                                            <p:strVal val="#ppt_h"/>
                                          </p:val>
                                        </p:tav>
                                      </p:tavLst>
                                    </p:anim>
                                  </p:childTnLst>
                                </p:cTn>
                              </p:par>
                              <p:par>
                                <p:cTn id="152" presetID="8" presetClass="emph" presetSubtype="0" fill="hold" grpId="2" nodeType="withEffect">
                                  <p:stCondLst>
                                    <p:cond delay="0"/>
                                  </p:stCondLst>
                                  <p:childTnLst>
                                    <p:animRot by="21600000">
                                      <p:cBhvr>
                                        <p:cTn id="153" dur="700" fill="hold"/>
                                        <p:tgtEl>
                                          <p:spTgt spid="15"/>
                                        </p:tgtEl>
                                        <p:attrNameLst>
                                          <p:attrName>r</p:attrName>
                                        </p:attrNameLst>
                                      </p:cBhvr>
                                    </p:animRot>
                                  </p:childTnLst>
                                </p:cTn>
                              </p:par>
                              <p:par>
                                <p:cTn id="154" presetID="42" presetClass="path" presetSubtype="0" accel="50000" decel="50000" fill="hold" grpId="3" nodeType="withEffect">
                                  <p:stCondLst>
                                    <p:cond delay="0"/>
                                  </p:stCondLst>
                                  <p:childTnLst>
                                    <p:animMotion origin="layout" path="M 0 0 L 0.30716 -0.71389 " pathEditMode="relative" rAng="0" ptsTypes="AA">
                                      <p:cBhvr>
                                        <p:cTn id="155" dur="700" spd="-100000" fill="hold"/>
                                        <p:tgtEl>
                                          <p:spTgt spid="15"/>
                                        </p:tgtEl>
                                        <p:attrNameLst>
                                          <p:attrName>ppt_x</p:attrName>
                                          <p:attrName>ppt_y</p:attrName>
                                        </p:attrNameLst>
                                      </p:cBhvr>
                                      <p:rCtr x="15352" y="-35694"/>
                                    </p:animMotion>
                                  </p:childTnLst>
                                </p:cTn>
                              </p:par>
                              <p:par>
                                <p:cTn id="156" presetID="23" presetClass="entr" presetSubtype="36" fill="hold" grpId="0" nodeType="withEffect">
                                  <p:stCondLst>
                                    <p:cond delay="400"/>
                                  </p:stCondLst>
                                  <p:childTnLst>
                                    <p:set>
                                      <p:cBhvr>
                                        <p:cTn id="157" dur="1" fill="hold">
                                          <p:stCondLst>
                                            <p:cond delay="0"/>
                                          </p:stCondLst>
                                        </p:cTn>
                                        <p:tgtEl>
                                          <p:spTgt spid="16"/>
                                        </p:tgtEl>
                                        <p:attrNameLst>
                                          <p:attrName>style.visibility</p:attrName>
                                        </p:attrNameLst>
                                      </p:cBhvr>
                                      <p:to>
                                        <p:strVal val="visible"/>
                                      </p:to>
                                    </p:set>
                                    <p:anim calcmode="lin" valueType="num">
                                      <p:cBhvr>
                                        <p:cTn id="158" dur="700" fill="hold"/>
                                        <p:tgtEl>
                                          <p:spTgt spid="16"/>
                                        </p:tgtEl>
                                        <p:attrNameLst>
                                          <p:attrName>ppt_w</p:attrName>
                                        </p:attrNameLst>
                                      </p:cBhvr>
                                      <p:tavLst>
                                        <p:tav tm="0">
                                          <p:val>
                                            <p:strVal val="(6*min(max(#ppt_w*#ppt_h,.3),1)-7.4)/-.7*#ppt_w"/>
                                          </p:val>
                                        </p:tav>
                                        <p:tav tm="100000">
                                          <p:val>
                                            <p:strVal val="#ppt_w"/>
                                          </p:val>
                                        </p:tav>
                                      </p:tavLst>
                                    </p:anim>
                                    <p:anim calcmode="lin" valueType="num">
                                      <p:cBhvr>
                                        <p:cTn id="159" dur="700" fill="hold"/>
                                        <p:tgtEl>
                                          <p:spTgt spid="16"/>
                                        </p:tgtEl>
                                        <p:attrNameLst>
                                          <p:attrName>ppt_h</p:attrName>
                                        </p:attrNameLst>
                                      </p:cBhvr>
                                      <p:tavLst>
                                        <p:tav tm="0">
                                          <p:val>
                                            <p:strVal val="(6*min(max(#ppt_w*#ppt_h,.3),1)-7.4)/-.7*#ppt_h"/>
                                          </p:val>
                                        </p:tav>
                                        <p:tav tm="100000">
                                          <p:val>
                                            <p:strVal val="#ppt_h"/>
                                          </p:val>
                                        </p:tav>
                                      </p:tavLst>
                                    </p:anim>
                                    <p:anim calcmode="lin" valueType="num">
                                      <p:cBhvr>
                                        <p:cTn id="160" dur="700" fill="hold"/>
                                        <p:tgtEl>
                                          <p:spTgt spid="16"/>
                                        </p:tgtEl>
                                        <p:attrNameLst>
                                          <p:attrName>ppt_x</p:attrName>
                                        </p:attrNameLst>
                                      </p:cBhvr>
                                      <p:tavLst>
                                        <p:tav tm="0">
                                          <p:val>
                                            <p:fltVal val="0.5"/>
                                          </p:val>
                                        </p:tav>
                                        <p:tav tm="100000">
                                          <p:val>
                                            <p:strVal val="#ppt_x"/>
                                          </p:val>
                                        </p:tav>
                                      </p:tavLst>
                                    </p:anim>
                                    <p:anim calcmode="lin" valueType="num">
                                      <p:cBhvr>
                                        <p:cTn id="161" dur="700" fill="hold"/>
                                        <p:tgtEl>
                                          <p:spTgt spid="16"/>
                                        </p:tgtEl>
                                        <p:attrNameLst>
                                          <p:attrName>ppt_y</p:attrName>
                                        </p:attrNameLst>
                                      </p:cBhvr>
                                      <p:tavLst>
                                        <p:tav tm="0">
                                          <p:val>
                                            <p:strVal val="1+(6*min(max(#ppt_w*#ppt_h,.3),1)-7.4)/-.7*#ppt_h/2"/>
                                          </p:val>
                                        </p:tav>
                                        <p:tav tm="100000">
                                          <p:val>
                                            <p:strVal val="#ppt_y"/>
                                          </p:val>
                                        </p:tav>
                                      </p:tavLst>
                                    </p:anim>
                                  </p:childTnLst>
                                </p:cTn>
                              </p:par>
                              <p:par>
                                <p:cTn id="162" presetID="45" presetClass="entr" presetSubtype="0" fill="hold" grpId="1" nodeType="withEffect">
                                  <p:stCondLst>
                                    <p:cond delay="400"/>
                                  </p:stCondLst>
                                  <p:childTnLst>
                                    <p:set>
                                      <p:cBhvr>
                                        <p:cTn id="163" dur="1" fill="hold">
                                          <p:stCondLst>
                                            <p:cond delay="0"/>
                                          </p:stCondLst>
                                        </p:cTn>
                                        <p:tgtEl>
                                          <p:spTgt spid="16"/>
                                        </p:tgtEl>
                                        <p:attrNameLst>
                                          <p:attrName>style.visibility</p:attrName>
                                        </p:attrNameLst>
                                      </p:cBhvr>
                                      <p:to>
                                        <p:strVal val="visible"/>
                                      </p:to>
                                    </p:set>
                                    <p:animEffect transition="in" filter="fade">
                                      <p:cBhvr>
                                        <p:cTn id="164" dur="700"/>
                                        <p:tgtEl>
                                          <p:spTgt spid="16"/>
                                        </p:tgtEl>
                                      </p:cBhvr>
                                    </p:animEffect>
                                    <p:anim calcmode="lin" valueType="num">
                                      <p:cBhvr>
                                        <p:cTn id="165" dur="700" fill="hold"/>
                                        <p:tgtEl>
                                          <p:spTgt spid="16"/>
                                        </p:tgtEl>
                                        <p:attrNameLst>
                                          <p:attrName>ppt_w</p:attrName>
                                        </p:attrNameLst>
                                      </p:cBhvr>
                                      <p:tavLst>
                                        <p:tav tm="0" fmla="#ppt_w*sin(2.5*pi*$)">
                                          <p:val>
                                            <p:fltVal val="0"/>
                                          </p:val>
                                        </p:tav>
                                        <p:tav tm="100000">
                                          <p:val>
                                            <p:fltVal val="1"/>
                                          </p:val>
                                        </p:tav>
                                      </p:tavLst>
                                    </p:anim>
                                    <p:anim calcmode="lin" valueType="num">
                                      <p:cBhvr>
                                        <p:cTn id="166" dur="700" fill="hold"/>
                                        <p:tgtEl>
                                          <p:spTgt spid="16"/>
                                        </p:tgtEl>
                                        <p:attrNameLst>
                                          <p:attrName>ppt_h</p:attrName>
                                        </p:attrNameLst>
                                      </p:cBhvr>
                                      <p:tavLst>
                                        <p:tav tm="0">
                                          <p:val>
                                            <p:strVal val="#ppt_h"/>
                                          </p:val>
                                        </p:tav>
                                        <p:tav tm="100000">
                                          <p:val>
                                            <p:strVal val="#ppt_h"/>
                                          </p:val>
                                        </p:tav>
                                      </p:tavLst>
                                    </p:anim>
                                  </p:childTnLst>
                                </p:cTn>
                              </p:par>
                              <p:par>
                                <p:cTn id="167" presetID="8" presetClass="emph" presetSubtype="0" fill="hold" grpId="2" nodeType="withEffect">
                                  <p:stCondLst>
                                    <p:cond delay="400"/>
                                  </p:stCondLst>
                                  <p:childTnLst>
                                    <p:animRot by="-43200000">
                                      <p:cBhvr>
                                        <p:cTn id="168" dur="700" fill="hold"/>
                                        <p:tgtEl>
                                          <p:spTgt spid="16"/>
                                        </p:tgtEl>
                                        <p:attrNameLst>
                                          <p:attrName>r</p:attrName>
                                        </p:attrNameLst>
                                      </p:cBhvr>
                                    </p:animRot>
                                  </p:childTnLst>
                                </p:cTn>
                              </p:par>
                              <p:par>
                                <p:cTn id="169" presetID="42" presetClass="path" presetSubtype="0" accel="50000" decel="50000" fill="hold" grpId="3" nodeType="withEffect">
                                  <p:stCondLst>
                                    <p:cond delay="400"/>
                                  </p:stCondLst>
                                  <p:childTnLst>
                                    <p:animMotion origin="layout" path="M 0 0 L 0.56107 -0.43056 " pathEditMode="relative" rAng="0" ptsTypes="AA">
                                      <p:cBhvr>
                                        <p:cTn id="170" dur="700" spd="-100000" fill="hold"/>
                                        <p:tgtEl>
                                          <p:spTgt spid="16"/>
                                        </p:tgtEl>
                                        <p:attrNameLst>
                                          <p:attrName>ppt_x</p:attrName>
                                          <p:attrName>ppt_y</p:attrName>
                                        </p:attrNameLst>
                                      </p:cBhvr>
                                      <p:rCtr x="28047" y="-21528"/>
                                    </p:animMotion>
                                  </p:childTnLst>
                                </p:cTn>
                              </p:par>
                              <p:par>
                                <p:cTn id="171" presetID="23" presetClass="entr" presetSubtype="36" fill="hold" grpId="0" nodeType="withEffect">
                                  <p:stCondLst>
                                    <p:cond delay="0"/>
                                  </p:stCondLst>
                                  <p:childTnLst>
                                    <p:set>
                                      <p:cBhvr>
                                        <p:cTn id="172" dur="1" fill="hold">
                                          <p:stCondLst>
                                            <p:cond delay="0"/>
                                          </p:stCondLst>
                                        </p:cTn>
                                        <p:tgtEl>
                                          <p:spTgt spid="17"/>
                                        </p:tgtEl>
                                        <p:attrNameLst>
                                          <p:attrName>style.visibility</p:attrName>
                                        </p:attrNameLst>
                                      </p:cBhvr>
                                      <p:to>
                                        <p:strVal val="visible"/>
                                      </p:to>
                                    </p:set>
                                    <p:anim calcmode="lin" valueType="num">
                                      <p:cBhvr>
                                        <p:cTn id="173" dur="700" fill="hold"/>
                                        <p:tgtEl>
                                          <p:spTgt spid="17"/>
                                        </p:tgtEl>
                                        <p:attrNameLst>
                                          <p:attrName>ppt_w</p:attrName>
                                        </p:attrNameLst>
                                      </p:cBhvr>
                                      <p:tavLst>
                                        <p:tav tm="0">
                                          <p:val>
                                            <p:strVal val="(6*min(max(#ppt_w*#ppt_h,.3),1)-7.4)/-.7*#ppt_w"/>
                                          </p:val>
                                        </p:tav>
                                        <p:tav tm="100000">
                                          <p:val>
                                            <p:strVal val="#ppt_w"/>
                                          </p:val>
                                        </p:tav>
                                      </p:tavLst>
                                    </p:anim>
                                    <p:anim calcmode="lin" valueType="num">
                                      <p:cBhvr>
                                        <p:cTn id="174" dur="700" fill="hold"/>
                                        <p:tgtEl>
                                          <p:spTgt spid="17"/>
                                        </p:tgtEl>
                                        <p:attrNameLst>
                                          <p:attrName>ppt_h</p:attrName>
                                        </p:attrNameLst>
                                      </p:cBhvr>
                                      <p:tavLst>
                                        <p:tav tm="0">
                                          <p:val>
                                            <p:strVal val="(6*min(max(#ppt_w*#ppt_h,.3),1)-7.4)/-.7*#ppt_h"/>
                                          </p:val>
                                        </p:tav>
                                        <p:tav tm="100000">
                                          <p:val>
                                            <p:strVal val="#ppt_h"/>
                                          </p:val>
                                        </p:tav>
                                      </p:tavLst>
                                    </p:anim>
                                    <p:anim calcmode="lin" valueType="num">
                                      <p:cBhvr>
                                        <p:cTn id="175" dur="700" fill="hold"/>
                                        <p:tgtEl>
                                          <p:spTgt spid="17"/>
                                        </p:tgtEl>
                                        <p:attrNameLst>
                                          <p:attrName>ppt_x</p:attrName>
                                        </p:attrNameLst>
                                      </p:cBhvr>
                                      <p:tavLst>
                                        <p:tav tm="0">
                                          <p:val>
                                            <p:fltVal val="0.5"/>
                                          </p:val>
                                        </p:tav>
                                        <p:tav tm="100000">
                                          <p:val>
                                            <p:strVal val="#ppt_x"/>
                                          </p:val>
                                        </p:tav>
                                      </p:tavLst>
                                    </p:anim>
                                    <p:anim calcmode="lin" valueType="num">
                                      <p:cBhvr>
                                        <p:cTn id="176" dur="700" fill="hold"/>
                                        <p:tgtEl>
                                          <p:spTgt spid="17"/>
                                        </p:tgtEl>
                                        <p:attrNameLst>
                                          <p:attrName>ppt_y</p:attrName>
                                        </p:attrNameLst>
                                      </p:cBhvr>
                                      <p:tavLst>
                                        <p:tav tm="0">
                                          <p:val>
                                            <p:strVal val="1+(6*min(max(#ppt_w*#ppt_h,.3),1)-7.4)/-.7*#ppt_h/2"/>
                                          </p:val>
                                        </p:tav>
                                        <p:tav tm="100000">
                                          <p:val>
                                            <p:strVal val="#ppt_y"/>
                                          </p:val>
                                        </p:tav>
                                      </p:tavLst>
                                    </p:anim>
                                  </p:childTnLst>
                                </p:cTn>
                              </p:par>
                              <p:par>
                                <p:cTn id="177" presetID="45" presetClass="entr" presetSubtype="0" fill="hold" grpId="1" nodeType="withEffect">
                                  <p:stCondLst>
                                    <p:cond delay="0"/>
                                  </p:stCondLst>
                                  <p:childTnLst>
                                    <p:set>
                                      <p:cBhvr>
                                        <p:cTn id="178" dur="1" fill="hold">
                                          <p:stCondLst>
                                            <p:cond delay="0"/>
                                          </p:stCondLst>
                                        </p:cTn>
                                        <p:tgtEl>
                                          <p:spTgt spid="17"/>
                                        </p:tgtEl>
                                        <p:attrNameLst>
                                          <p:attrName>style.visibility</p:attrName>
                                        </p:attrNameLst>
                                      </p:cBhvr>
                                      <p:to>
                                        <p:strVal val="visible"/>
                                      </p:to>
                                    </p:set>
                                    <p:animEffect transition="in" filter="fade">
                                      <p:cBhvr>
                                        <p:cTn id="179" dur="700"/>
                                        <p:tgtEl>
                                          <p:spTgt spid="17"/>
                                        </p:tgtEl>
                                      </p:cBhvr>
                                    </p:animEffect>
                                    <p:anim calcmode="lin" valueType="num">
                                      <p:cBhvr>
                                        <p:cTn id="180" dur="700" fill="hold"/>
                                        <p:tgtEl>
                                          <p:spTgt spid="17"/>
                                        </p:tgtEl>
                                        <p:attrNameLst>
                                          <p:attrName>ppt_w</p:attrName>
                                        </p:attrNameLst>
                                      </p:cBhvr>
                                      <p:tavLst>
                                        <p:tav tm="0" fmla="#ppt_w*sin(2.5*pi*$)">
                                          <p:val>
                                            <p:fltVal val="0"/>
                                          </p:val>
                                        </p:tav>
                                        <p:tav tm="100000">
                                          <p:val>
                                            <p:fltVal val="1"/>
                                          </p:val>
                                        </p:tav>
                                      </p:tavLst>
                                    </p:anim>
                                    <p:anim calcmode="lin" valueType="num">
                                      <p:cBhvr>
                                        <p:cTn id="181" dur="700" fill="hold"/>
                                        <p:tgtEl>
                                          <p:spTgt spid="17"/>
                                        </p:tgtEl>
                                        <p:attrNameLst>
                                          <p:attrName>ppt_h</p:attrName>
                                        </p:attrNameLst>
                                      </p:cBhvr>
                                      <p:tavLst>
                                        <p:tav tm="0">
                                          <p:val>
                                            <p:strVal val="#ppt_h"/>
                                          </p:val>
                                        </p:tav>
                                        <p:tav tm="100000">
                                          <p:val>
                                            <p:strVal val="#ppt_h"/>
                                          </p:val>
                                        </p:tav>
                                      </p:tavLst>
                                    </p:anim>
                                  </p:childTnLst>
                                </p:cTn>
                              </p:par>
                              <p:par>
                                <p:cTn id="182" presetID="42" presetClass="path" presetSubtype="0" accel="50000" decel="50000" fill="hold" grpId="2" nodeType="withEffect">
                                  <p:stCondLst>
                                    <p:cond delay="0"/>
                                  </p:stCondLst>
                                  <p:childTnLst>
                                    <p:animMotion origin="layout" path="M 0 0 L -0.5 0.57801 " pathEditMode="relative" rAng="0" ptsTypes="AA">
                                      <p:cBhvr>
                                        <p:cTn id="183" dur="700" spd="-100000" fill="hold"/>
                                        <p:tgtEl>
                                          <p:spTgt spid="17"/>
                                        </p:tgtEl>
                                        <p:attrNameLst>
                                          <p:attrName>ppt_x</p:attrName>
                                          <p:attrName>ppt_y</p:attrName>
                                        </p:attrNameLst>
                                      </p:cBhvr>
                                      <p:rCtr x="-25000" y="28889"/>
                                    </p:animMotion>
                                  </p:childTnLst>
                                </p:cTn>
                              </p:par>
                              <p:par>
                                <p:cTn id="184" presetID="45" presetClass="entr" presetSubtype="0" fill="hold" grpId="0" nodeType="withEffect">
                                  <p:stCondLst>
                                    <p:cond delay="200"/>
                                  </p:stCondLst>
                                  <p:childTnLst>
                                    <p:set>
                                      <p:cBhvr>
                                        <p:cTn id="185" dur="1" fill="hold">
                                          <p:stCondLst>
                                            <p:cond delay="0"/>
                                          </p:stCondLst>
                                        </p:cTn>
                                        <p:tgtEl>
                                          <p:spTgt spid="8"/>
                                        </p:tgtEl>
                                        <p:attrNameLst>
                                          <p:attrName>style.visibility</p:attrName>
                                        </p:attrNameLst>
                                      </p:cBhvr>
                                      <p:to>
                                        <p:strVal val="visible"/>
                                      </p:to>
                                    </p:set>
                                    <p:animEffect transition="in" filter="fade">
                                      <p:cBhvr>
                                        <p:cTn id="186" dur="700"/>
                                        <p:tgtEl>
                                          <p:spTgt spid="8"/>
                                        </p:tgtEl>
                                      </p:cBhvr>
                                    </p:animEffect>
                                    <p:anim calcmode="lin" valueType="num">
                                      <p:cBhvr>
                                        <p:cTn id="187" dur="700" fill="hold"/>
                                        <p:tgtEl>
                                          <p:spTgt spid="8"/>
                                        </p:tgtEl>
                                        <p:attrNameLst>
                                          <p:attrName>ppt_w</p:attrName>
                                        </p:attrNameLst>
                                      </p:cBhvr>
                                      <p:tavLst>
                                        <p:tav tm="0" fmla="#ppt_w*sin(2.5*pi*$)">
                                          <p:val>
                                            <p:fltVal val="0"/>
                                          </p:val>
                                        </p:tav>
                                        <p:tav tm="100000">
                                          <p:val>
                                            <p:fltVal val="1"/>
                                          </p:val>
                                        </p:tav>
                                      </p:tavLst>
                                    </p:anim>
                                    <p:anim calcmode="lin" valueType="num">
                                      <p:cBhvr>
                                        <p:cTn id="188" dur="700" fill="hold"/>
                                        <p:tgtEl>
                                          <p:spTgt spid="8"/>
                                        </p:tgtEl>
                                        <p:attrNameLst>
                                          <p:attrName>ppt_h</p:attrName>
                                        </p:attrNameLst>
                                      </p:cBhvr>
                                      <p:tavLst>
                                        <p:tav tm="0">
                                          <p:val>
                                            <p:strVal val="#ppt_h"/>
                                          </p:val>
                                        </p:tav>
                                        <p:tav tm="100000">
                                          <p:val>
                                            <p:strVal val="#ppt_h"/>
                                          </p:val>
                                        </p:tav>
                                      </p:tavLst>
                                    </p:anim>
                                  </p:childTnLst>
                                </p:cTn>
                              </p:par>
                              <p:par>
                                <p:cTn id="189" presetID="8" presetClass="emph" presetSubtype="0" fill="hold" grpId="1" nodeType="withEffect">
                                  <p:stCondLst>
                                    <p:cond delay="200"/>
                                  </p:stCondLst>
                                  <p:childTnLst>
                                    <p:animRot by="21600000">
                                      <p:cBhvr>
                                        <p:cTn id="190" dur="700" fill="hold"/>
                                        <p:tgtEl>
                                          <p:spTgt spid="8"/>
                                        </p:tgtEl>
                                        <p:attrNameLst>
                                          <p:attrName>r</p:attrName>
                                        </p:attrNameLst>
                                      </p:cBhvr>
                                    </p:animRot>
                                  </p:childTnLst>
                                </p:cTn>
                              </p:par>
                              <p:par>
                                <p:cTn id="191" presetID="42" presetClass="path" presetSubtype="0" accel="50000" decel="50000" fill="hold" grpId="2" nodeType="withEffect">
                                  <p:stCondLst>
                                    <p:cond delay="200"/>
                                  </p:stCondLst>
                                  <p:childTnLst>
                                    <p:animMotion origin="layout" path="M 0 0 L -0.14388 0.55648 " pathEditMode="relative" rAng="0" ptsTypes="AA">
                                      <p:cBhvr>
                                        <p:cTn id="192" dur="700" spd="-100000" fill="hold"/>
                                        <p:tgtEl>
                                          <p:spTgt spid="8"/>
                                        </p:tgtEl>
                                        <p:attrNameLst>
                                          <p:attrName>ppt_x</p:attrName>
                                          <p:attrName>ppt_y</p:attrName>
                                        </p:attrNameLst>
                                      </p:cBhvr>
                                      <p:rCtr x="-7201" y="27824"/>
                                    </p:animMotion>
                                  </p:childTnLst>
                                </p:cTn>
                              </p:par>
                              <p:par>
                                <p:cTn id="193" presetID="31" presetClass="entr" presetSubtype="0" fill="hold" grpId="0" nodeType="withEffect">
                                  <p:stCondLst>
                                    <p:cond delay="0"/>
                                  </p:stCondLst>
                                  <p:childTnLst>
                                    <p:set>
                                      <p:cBhvr>
                                        <p:cTn id="194" dur="1" fill="hold">
                                          <p:stCondLst>
                                            <p:cond delay="0"/>
                                          </p:stCondLst>
                                        </p:cTn>
                                        <p:tgtEl>
                                          <p:spTgt spid="2"/>
                                        </p:tgtEl>
                                        <p:attrNameLst>
                                          <p:attrName>style.visibility</p:attrName>
                                        </p:attrNameLst>
                                      </p:cBhvr>
                                      <p:to>
                                        <p:strVal val="visible"/>
                                      </p:to>
                                    </p:set>
                                    <p:anim calcmode="lin" valueType="num">
                                      <p:cBhvr>
                                        <p:cTn id="195" dur="1000" fill="hold"/>
                                        <p:tgtEl>
                                          <p:spTgt spid="2"/>
                                        </p:tgtEl>
                                        <p:attrNameLst>
                                          <p:attrName>ppt_w</p:attrName>
                                        </p:attrNameLst>
                                      </p:cBhvr>
                                      <p:tavLst>
                                        <p:tav tm="0">
                                          <p:val>
                                            <p:fltVal val="0"/>
                                          </p:val>
                                        </p:tav>
                                        <p:tav tm="100000">
                                          <p:val>
                                            <p:strVal val="#ppt_w"/>
                                          </p:val>
                                        </p:tav>
                                      </p:tavLst>
                                    </p:anim>
                                    <p:anim calcmode="lin" valueType="num">
                                      <p:cBhvr>
                                        <p:cTn id="196" dur="1000" fill="hold"/>
                                        <p:tgtEl>
                                          <p:spTgt spid="2"/>
                                        </p:tgtEl>
                                        <p:attrNameLst>
                                          <p:attrName>ppt_h</p:attrName>
                                        </p:attrNameLst>
                                      </p:cBhvr>
                                      <p:tavLst>
                                        <p:tav tm="0">
                                          <p:val>
                                            <p:fltVal val="0"/>
                                          </p:val>
                                        </p:tav>
                                        <p:tav tm="100000">
                                          <p:val>
                                            <p:strVal val="#ppt_h"/>
                                          </p:val>
                                        </p:tav>
                                      </p:tavLst>
                                    </p:anim>
                                    <p:anim calcmode="lin" valueType="num">
                                      <p:cBhvr>
                                        <p:cTn id="197" dur="1000" fill="hold"/>
                                        <p:tgtEl>
                                          <p:spTgt spid="2"/>
                                        </p:tgtEl>
                                        <p:attrNameLst>
                                          <p:attrName>style.rotation</p:attrName>
                                        </p:attrNameLst>
                                      </p:cBhvr>
                                      <p:tavLst>
                                        <p:tav tm="0">
                                          <p:val>
                                            <p:fltVal val="90"/>
                                          </p:val>
                                        </p:tav>
                                        <p:tav tm="100000">
                                          <p:val>
                                            <p:fltVal val="0"/>
                                          </p:val>
                                        </p:tav>
                                      </p:tavLst>
                                    </p:anim>
                                    <p:animEffect transition="in" filter="fade">
                                      <p:cBhvr>
                                        <p:cTn id="198" dur="1000"/>
                                        <p:tgtEl>
                                          <p:spTgt spid="2"/>
                                        </p:tgtEl>
                                      </p:cBhvr>
                                    </p:animEffect>
                                  </p:childTnLst>
                                </p:cTn>
                              </p:par>
                            </p:childTnLst>
                          </p:cTn>
                        </p:par>
                        <p:par>
                          <p:cTn id="199" fill="hold">
                            <p:stCondLst>
                              <p:cond delay="1100"/>
                            </p:stCondLst>
                            <p:childTnLst>
                              <p:par>
                                <p:cTn id="200" presetID="10" presetClass="entr" presetSubtype="0" fill="hold" grpId="0" nodeType="afterEffect">
                                  <p:stCondLst>
                                    <p:cond delay="300"/>
                                  </p:stCondLst>
                                  <p:childTnLst>
                                    <p:set>
                                      <p:cBhvr>
                                        <p:cTn id="201" dur="1" fill="hold">
                                          <p:stCondLst>
                                            <p:cond delay="0"/>
                                          </p:stCondLst>
                                        </p:cTn>
                                        <p:tgtEl>
                                          <p:spTgt spid="3"/>
                                        </p:tgtEl>
                                        <p:attrNameLst>
                                          <p:attrName>style.visibility</p:attrName>
                                        </p:attrNameLst>
                                      </p:cBhvr>
                                      <p:to>
                                        <p:strVal val="visible"/>
                                      </p:to>
                                    </p:set>
                                    <p:animEffect transition="in" filter="fade">
                                      <p:cBhvr>
                                        <p:cTn id="202" dur="500"/>
                                        <p:tgtEl>
                                          <p:spTgt spid="3"/>
                                        </p:tgtEl>
                                      </p:cBhvr>
                                    </p:animEffect>
                                  </p:childTnLst>
                                </p:cTn>
                              </p:par>
                              <p:par>
                                <p:cTn id="203" presetID="10" presetClass="exit" presetSubtype="0" fill="hold" grpId="1" nodeType="withEffect">
                                  <p:stCondLst>
                                    <p:cond delay="300"/>
                                  </p:stCondLst>
                                  <p:childTnLst>
                                    <p:animEffect transition="out" filter="fade">
                                      <p:cBhvr>
                                        <p:cTn id="204" dur="500"/>
                                        <p:tgtEl>
                                          <p:spTgt spid="2"/>
                                        </p:tgtEl>
                                      </p:cBhvr>
                                    </p:animEffect>
                                    <p:set>
                                      <p:cBhvr>
                                        <p:cTn id="205" dur="1" fill="hold">
                                          <p:stCondLst>
                                            <p:cond delay="499"/>
                                          </p:stCondLst>
                                        </p:cTn>
                                        <p:tgtEl>
                                          <p:spTgt spid="2"/>
                                        </p:tgtEl>
                                        <p:attrNameLst>
                                          <p:attrName>style.visibility</p:attrName>
                                        </p:attrNameLst>
                                      </p:cBhvr>
                                      <p:to>
                                        <p:strVal val="hidden"/>
                                      </p:to>
                                    </p:set>
                                  </p:childTnLst>
                                </p:cTn>
                              </p:par>
                              <p:par>
                                <p:cTn id="206" presetID="10" presetClass="entr" presetSubtype="0" fill="hold" grpId="0" nodeType="withEffect">
                                  <p:stCondLst>
                                    <p:cond delay="600"/>
                                  </p:stCondLst>
                                  <p:childTnLst>
                                    <p:set>
                                      <p:cBhvr>
                                        <p:cTn id="207" dur="1" fill="hold">
                                          <p:stCondLst>
                                            <p:cond delay="0"/>
                                          </p:stCondLst>
                                        </p:cTn>
                                        <p:tgtEl>
                                          <p:spTgt spid="18"/>
                                        </p:tgtEl>
                                        <p:attrNameLst>
                                          <p:attrName>style.visibility</p:attrName>
                                        </p:attrNameLst>
                                      </p:cBhvr>
                                      <p:to>
                                        <p:strVal val="visible"/>
                                      </p:to>
                                    </p:set>
                                    <p:animEffect transition="in" filter="fade">
                                      <p:cBhvr>
                                        <p:cTn id="208" dur="500"/>
                                        <p:tgtEl>
                                          <p:spTgt spid="18"/>
                                        </p:tgtEl>
                                      </p:cBhvr>
                                    </p:animEffect>
                                  </p:childTnLst>
                                </p:cTn>
                              </p:par>
                              <p:par>
                                <p:cTn id="209" presetID="10" presetClass="entr" presetSubtype="0" fill="hold" nodeType="withEffect">
                                  <p:stCondLst>
                                    <p:cond delay="600"/>
                                  </p:stCondLst>
                                  <p:childTnLst>
                                    <p:set>
                                      <p:cBhvr>
                                        <p:cTn id="210" dur="1" fill="hold">
                                          <p:stCondLst>
                                            <p:cond delay="0"/>
                                          </p:stCondLst>
                                        </p:cTn>
                                        <p:tgtEl>
                                          <p:spTgt spid="19"/>
                                        </p:tgtEl>
                                        <p:attrNameLst>
                                          <p:attrName>style.visibility</p:attrName>
                                        </p:attrNameLst>
                                      </p:cBhvr>
                                      <p:to>
                                        <p:strVal val="visible"/>
                                      </p:to>
                                    </p:set>
                                    <p:animEffect transition="in" filter="fade">
                                      <p:cBhvr>
                                        <p:cTn id="2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7" grpId="3" animBg="1"/>
      <p:bldP spid="8" grpId="0" animBg="1"/>
      <p:bldP spid="8" grpId="1" animBg="1"/>
      <p:bldP spid="8" grpId="2" animBg="1"/>
      <p:bldP spid="9" grpId="0" animBg="1"/>
      <p:bldP spid="9" grpId="1" animBg="1"/>
      <p:bldP spid="9" grpId="2" animBg="1"/>
      <p:bldP spid="10" grpId="0" animBg="1"/>
      <p:bldP spid="10" grpId="1" animBg="1"/>
      <p:bldP spid="10" grpId="2" animBg="1"/>
      <p:bldP spid="10" grpId="3" animBg="1"/>
      <p:bldP spid="11" grpId="0" animBg="1"/>
      <p:bldP spid="11" grpId="1" animBg="1"/>
      <p:bldP spid="11" grpId="2" animBg="1"/>
      <p:bldP spid="12" grpId="0" animBg="1"/>
      <p:bldP spid="12" grpId="1" animBg="1"/>
      <p:bldP spid="12" grpId="2" animBg="1"/>
      <p:bldP spid="13" grpId="0" animBg="1"/>
      <p:bldP spid="13" grpId="1" animBg="1"/>
      <p:bldP spid="13" grpId="2" animBg="1"/>
      <p:bldP spid="13" grpId="3" animBg="1"/>
      <p:bldP spid="14" grpId="0" animBg="1"/>
      <p:bldP spid="14" grpId="1" animBg="1"/>
      <p:bldP spid="14" grpId="2"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P spid="17" grpId="2" animBg="1"/>
      <p:bldP spid="1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슬라이드">
    <p:bg>
      <p:bgPr>
        <a:solidFill>
          <a:srgbClr val="3E4648"/>
        </a:solidFill>
        <a:effectLst/>
      </p:bgPr>
    </p:bg>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Tree>
    <p:extLst>
      <p:ext uri="{BB962C8B-B14F-4D97-AF65-F5344CB8AC3E}">
        <p14:creationId xmlns:p14="http://schemas.microsoft.com/office/powerpoint/2010/main" val="98639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rgbClr val="7AAAA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17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제목 슬라이드">
    <p:bg>
      <p:bgPr>
        <a:solidFill>
          <a:srgbClr val="E0E2DA"/>
        </a:solidFill>
        <a:effectLst/>
      </p:bgPr>
    </p:bg>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282826"/>
          </a:solidFill>
          <a:ln>
            <a:noFill/>
          </a:ln>
          <a:extLst/>
        </p:spPr>
        <p:txBody>
          <a:bodyPr/>
          <a:lstStyle/>
          <a:p>
            <a:endParaRPr lang="ko-KR" altLang="en-US"/>
          </a:p>
        </p:txBody>
      </p:sp>
    </p:spTree>
    <p:extLst>
      <p:ext uri="{BB962C8B-B14F-4D97-AF65-F5344CB8AC3E}">
        <p14:creationId xmlns:p14="http://schemas.microsoft.com/office/powerpoint/2010/main" val="7141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제목 슬라이드">
    <p:bg>
      <p:bgPr>
        <a:solidFill>
          <a:srgbClr val="E0E2DA"/>
        </a:solidFill>
        <a:effectLst/>
      </p:bgPr>
    </p:bg>
    <p:spTree>
      <p:nvGrpSpPr>
        <p:cNvPr id="1" name=""/>
        <p:cNvGrpSpPr/>
        <p:nvPr/>
      </p:nvGrpSpPr>
      <p:grpSpPr>
        <a:xfrm>
          <a:off x="0" y="0"/>
          <a:ext cx="0" cy="0"/>
          <a:chOff x="0" y="0"/>
          <a:chExt cx="0" cy="0"/>
        </a:xfrm>
      </p:grpSpPr>
      <p:sp>
        <p:nvSpPr>
          <p:cNvPr id="4"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282826"/>
          </a:solidFill>
          <a:ln>
            <a:noFill/>
          </a:ln>
          <a:extLst/>
        </p:spPr>
        <p:txBody>
          <a:bodyPr/>
          <a:lstStyle/>
          <a:p>
            <a:endParaRPr lang="ko-KR" altLang="en-US"/>
          </a:p>
        </p:txBody>
      </p:sp>
    </p:spTree>
    <p:extLst>
      <p:ext uri="{BB962C8B-B14F-4D97-AF65-F5344CB8AC3E}">
        <p14:creationId xmlns:p14="http://schemas.microsoft.com/office/powerpoint/2010/main" val="416839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제목 슬라이드">
    <p:bg>
      <p:bgPr>
        <a:solidFill>
          <a:srgbClr val="E0E2DA"/>
        </a:solidFill>
        <a:effectLst/>
      </p:bgPr>
    </p:bg>
    <p:spTree>
      <p:nvGrpSpPr>
        <p:cNvPr id="1" name=""/>
        <p:cNvGrpSpPr/>
        <p:nvPr/>
      </p:nvGrpSpPr>
      <p:grpSpPr>
        <a:xfrm>
          <a:off x="0" y="0"/>
          <a:ext cx="0" cy="0"/>
          <a:chOff x="0" y="0"/>
          <a:chExt cx="0" cy="0"/>
        </a:xfrm>
      </p:grpSpPr>
      <p:sp>
        <p:nvSpPr>
          <p:cNvPr id="4"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282826"/>
          </a:solidFill>
          <a:ln>
            <a:noFill/>
          </a:ln>
          <a:extLst/>
        </p:spPr>
        <p:txBody>
          <a:bodyPr/>
          <a:lstStyle/>
          <a:p>
            <a:endParaRPr lang="ko-KR" altLang="en-US"/>
          </a:p>
        </p:txBody>
      </p:sp>
    </p:spTree>
    <p:extLst>
      <p:ext uri="{BB962C8B-B14F-4D97-AF65-F5344CB8AC3E}">
        <p14:creationId xmlns:p14="http://schemas.microsoft.com/office/powerpoint/2010/main" val="330928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rgbClr val="E0E2DA"/>
        </a:solidFill>
        <a:effectLst/>
      </p:bgPr>
    </p:bg>
    <p:spTree>
      <p:nvGrpSpPr>
        <p:cNvPr id="1" name=""/>
        <p:cNvGrpSpPr/>
        <p:nvPr/>
      </p:nvGrpSpPr>
      <p:grpSpPr>
        <a:xfrm>
          <a:off x="0" y="0"/>
          <a:ext cx="0" cy="0"/>
          <a:chOff x="0" y="0"/>
          <a:chExt cx="0" cy="0"/>
        </a:xfrm>
      </p:grpSpPr>
      <p:sp>
        <p:nvSpPr>
          <p:cNvPr id="8" name="제목 1"/>
          <p:cNvSpPr>
            <a:spLocks noGrp="1"/>
          </p:cNvSpPr>
          <p:nvPr>
            <p:ph type="title"/>
          </p:nvPr>
        </p:nvSpPr>
        <p:spPr>
          <a:xfrm>
            <a:off x="222945" y="301871"/>
            <a:ext cx="7344816" cy="369332"/>
          </a:xfrm>
          <a:prstGeom prst="rect">
            <a:avLst/>
          </a:prstGeom>
        </p:spPr>
        <p:txBody>
          <a:bodyPr wrap="square">
            <a:spAutoFit/>
          </a:bodyPr>
          <a:lstStyle>
            <a:lvl1pPr algn="l">
              <a:defRPr sz="2000" b="1" baseline="0">
                <a:solidFill>
                  <a:srgbClr val="282826"/>
                </a:solidFill>
                <a:latin typeface="+mj-ea"/>
                <a:ea typeface="+mj-ea"/>
                <a:cs typeface="Times New Roman" panose="02020603050405020304" pitchFamily="18" charset="0"/>
              </a:defRPr>
            </a:lvl1pPr>
          </a:lstStyle>
          <a:p>
            <a:r>
              <a:rPr lang="ko-KR" altLang="en-US" dirty="0" smtClean="0"/>
              <a:t>마스터 제목 스타일 편집</a:t>
            </a:r>
            <a:endParaRPr lang="en-US" altLang="ko-KR" dirty="0" smtClean="0"/>
          </a:p>
        </p:txBody>
      </p:sp>
      <p:sp>
        <p:nvSpPr>
          <p:cNvPr id="4"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282826"/>
          </a:solidFill>
          <a:ln>
            <a:noFill/>
          </a:ln>
          <a:extLst/>
        </p:spPr>
        <p:txBody>
          <a:bodyPr/>
          <a:lstStyle/>
          <a:p>
            <a:endParaRPr lang="ko-KR" altLang="en-US"/>
          </a:p>
        </p:txBody>
      </p:sp>
    </p:spTree>
    <p:extLst>
      <p:ext uri="{BB962C8B-B14F-4D97-AF65-F5344CB8AC3E}">
        <p14:creationId xmlns:p14="http://schemas.microsoft.com/office/powerpoint/2010/main" val="355918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제목 슬라이드">
    <p:bg>
      <p:bgPr>
        <a:solidFill>
          <a:srgbClr val="E0E2DA"/>
        </a:solidFill>
        <a:effectLst/>
      </p:bgPr>
    </p:bg>
    <p:spTree>
      <p:nvGrpSpPr>
        <p:cNvPr id="1" name=""/>
        <p:cNvGrpSpPr/>
        <p:nvPr/>
      </p:nvGrpSpPr>
      <p:grpSpPr>
        <a:xfrm>
          <a:off x="0" y="0"/>
          <a:ext cx="0" cy="0"/>
          <a:chOff x="0" y="0"/>
          <a:chExt cx="0" cy="0"/>
        </a:xfrm>
      </p:grpSpPr>
      <p:sp>
        <p:nvSpPr>
          <p:cNvPr id="3" name="제목 1"/>
          <p:cNvSpPr>
            <a:spLocks noGrp="1"/>
          </p:cNvSpPr>
          <p:nvPr>
            <p:ph type="title"/>
          </p:nvPr>
        </p:nvSpPr>
        <p:spPr>
          <a:xfrm>
            <a:off x="222945" y="301871"/>
            <a:ext cx="7344816" cy="369332"/>
          </a:xfrm>
          <a:prstGeom prst="rect">
            <a:avLst/>
          </a:prstGeom>
        </p:spPr>
        <p:txBody>
          <a:bodyPr wrap="square">
            <a:spAutoFit/>
          </a:bodyPr>
          <a:lstStyle>
            <a:lvl1pPr algn="l">
              <a:defRPr sz="2000" b="1" baseline="0">
                <a:solidFill>
                  <a:srgbClr val="282826"/>
                </a:solidFill>
                <a:latin typeface="+mj-ea"/>
                <a:ea typeface="+mj-ea"/>
                <a:cs typeface="Arial" panose="020B0604020202020204" pitchFamily="34" charset="0"/>
              </a:defRPr>
            </a:lvl1pPr>
          </a:lstStyle>
          <a:p>
            <a:r>
              <a:rPr lang="ko-KR" altLang="en-US" dirty="0" smtClean="0"/>
              <a:t>마스터 제목 스타일 편집</a:t>
            </a:r>
            <a:endParaRPr lang="en-US" altLang="ko-KR" dirty="0" smtClean="0"/>
          </a:p>
        </p:txBody>
      </p:sp>
      <p:sp>
        <p:nvSpPr>
          <p:cNvPr id="5"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282826"/>
          </a:solidFill>
          <a:ln>
            <a:noFill/>
          </a:ln>
          <a:extLst/>
        </p:spPr>
        <p:txBody>
          <a:bodyPr/>
          <a:lstStyle/>
          <a:p>
            <a:endParaRPr lang="ko-KR" altLang="en-US"/>
          </a:p>
        </p:txBody>
      </p:sp>
    </p:spTree>
    <p:extLst>
      <p:ext uri="{BB962C8B-B14F-4D97-AF65-F5344CB8AC3E}">
        <p14:creationId xmlns:p14="http://schemas.microsoft.com/office/powerpoint/2010/main" val="1339090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239" r:id="rId1"/>
    <p:sldLayoutId id="2147485240" r:id="rId2"/>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0404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238" r:id="rId1"/>
    <p:sldLayoutId id="2147485241" r:id="rId2"/>
    <p:sldLayoutId id="2147485242" r:id="rId3"/>
    <p:sldLayoutId id="2147485243" r:id="rId4"/>
    <p:sldLayoutId id="2147485244" r:id="rId5"/>
    <p:sldLayoutId id="2147485245" r:id="rId6"/>
  </p:sldLayoutIdLst>
  <p:timing>
    <p:tnLst>
      <p:par>
        <p:cTn id="1" dur="indefinite" restart="never" nodeType="tmRoot"/>
      </p:par>
    </p:tnLst>
  </p:timing>
  <p:txStyles>
    <p:titleStyle>
      <a:lvl1pPr algn="l" rtl="0" eaLnBrk="0" fontAlgn="base" latinLnBrk="1"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2pPr>
      <a:lvl3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3pPr>
      <a:lvl4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4pPr>
      <a:lvl5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5pPr>
      <a:lvl6pPr marL="4572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6pPr>
      <a:lvl7pPr marL="9144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7pPr>
      <a:lvl8pPr marL="13716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8pPr>
      <a:lvl9pPr marL="18288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9pPr>
    </p:titleStyle>
    <p:body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0" y="976718"/>
            <a:ext cx="9144000" cy="4904564"/>
            <a:chOff x="0" y="976718"/>
            <a:chExt cx="9144000" cy="4904564"/>
          </a:xfrm>
        </p:grpSpPr>
        <p:grpSp>
          <p:nvGrpSpPr>
            <p:cNvPr id="33" name="그룹 32"/>
            <p:cNvGrpSpPr/>
            <p:nvPr/>
          </p:nvGrpSpPr>
          <p:grpSpPr>
            <a:xfrm>
              <a:off x="1562100" y="976718"/>
              <a:ext cx="6019800" cy="4904564"/>
              <a:chOff x="1562100" y="976718"/>
              <a:chExt cx="6019800" cy="4904564"/>
            </a:xfrm>
          </p:grpSpPr>
          <p:sp>
            <p:nvSpPr>
              <p:cNvPr id="22" name="Freeform 11"/>
              <p:cNvSpPr>
                <a:spLocks/>
              </p:cNvSpPr>
              <p:nvPr/>
            </p:nvSpPr>
            <p:spPr bwMode="auto">
              <a:xfrm>
                <a:off x="1705133" y="1123896"/>
                <a:ext cx="5733736" cy="4610206"/>
              </a:xfrm>
              <a:custGeom>
                <a:avLst/>
                <a:gdLst>
                  <a:gd name="T0" fmla="*/ 534 w 583"/>
                  <a:gd name="T1" fmla="*/ 75 h 468"/>
                  <a:gd name="T2" fmla="*/ 433 w 583"/>
                  <a:gd name="T3" fmla="*/ 38 h 468"/>
                  <a:gd name="T4" fmla="*/ 293 w 583"/>
                  <a:gd name="T5" fmla="*/ 2 h 468"/>
                  <a:gd name="T6" fmla="*/ 129 w 583"/>
                  <a:gd name="T7" fmla="*/ 47 h 468"/>
                  <a:gd name="T8" fmla="*/ 42 w 583"/>
                  <a:gd name="T9" fmla="*/ 75 h 468"/>
                  <a:gd name="T10" fmla="*/ 0 w 583"/>
                  <a:gd name="T11" fmla="*/ 75 h 468"/>
                  <a:gd name="T12" fmla="*/ 0 w 583"/>
                  <a:gd name="T13" fmla="*/ 234 h 468"/>
                  <a:gd name="T14" fmla="*/ 0 w 583"/>
                  <a:gd name="T15" fmla="*/ 234 h 468"/>
                  <a:gd name="T16" fmla="*/ 0 w 583"/>
                  <a:gd name="T17" fmla="*/ 393 h 468"/>
                  <a:gd name="T18" fmla="*/ 49 w 583"/>
                  <a:gd name="T19" fmla="*/ 393 h 468"/>
                  <a:gd name="T20" fmla="*/ 152 w 583"/>
                  <a:gd name="T21" fmla="*/ 430 h 468"/>
                  <a:gd name="T22" fmla="*/ 290 w 583"/>
                  <a:gd name="T23" fmla="*/ 466 h 468"/>
                  <a:gd name="T24" fmla="*/ 452 w 583"/>
                  <a:gd name="T25" fmla="*/ 422 h 468"/>
                  <a:gd name="T26" fmla="*/ 542 w 583"/>
                  <a:gd name="T27" fmla="*/ 393 h 468"/>
                  <a:gd name="T28" fmla="*/ 583 w 583"/>
                  <a:gd name="T29" fmla="*/ 393 h 468"/>
                  <a:gd name="T30" fmla="*/ 583 w 583"/>
                  <a:gd name="T31" fmla="*/ 234 h 468"/>
                  <a:gd name="T32" fmla="*/ 583 w 583"/>
                  <a:gd name="T33" fmla="*/ 234 h 468"/>
                  <a:gd name="T34" fmla="*/ 583 w 583"/>
                  <a:gd name="T35" fmla="*/ 75 h 468"/>
                  <a:gd name="T36" fmla="*/ 534 w 583"/>
                  <a:gd name="T37" fmla="*/ 75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3" h="468">
                    <a:moveTo>
                      <a:pt x="534" y="75"/>
                    </a:moveTo>
                    <a:cubicBezTo>
                      <a:pt x="480" y="67"/>
                      <a:pt x="433" y="38"/>
                      <a:pt x="433" y="38"/>
                    </a:cubicBezTo>
                    <a:cubicBezTo>
                      <a:pt x="359" y="0"/>
                      <a:pt x="293" y="2"/>
                      <a:pt x="293" y="2"/>
                    </a:cubicBezTo>
                    <a:cubicBezTo>
                      <a:pt x="209" y="2"/>
                      <a:pt x="129" y="47"/>
                      <a:pt x="129" y="47"/>
                    </a:cubicBezTo>
                    <a:cubicBezTo>
                      <a:pt x="84" y="74"/>
                      <a:pt x="42" y="75"/>
                      <a:pt x="42" y="75"/>
                    </a:cubicBezTo>
                    <a:cubicBezTo>
                      <a:pt x="0" y="75"/>
                      <a:pt x="0" y="75"/>
                      <a:pt x="0" y="75"/>
                    </a:cubicBezTo>
                    <a:cubicBezTo>
                      <a:pt x="0" y="234"/>
                      <a:pt x="0" y="234"/>
                      <a:pt x="0" y="234"/>
                    </a:cubicBezTo>
                    <a:cubicBezTo>
                      <a:pt x="0" y="234"/>
                      <a:pt x="0" y="234"/>
                      <a:pt x="0" y="234"/>
                    </a:cubicBezTo>
                    <a:cubicBezTo>
                      <a:pt x="0" y="393"/>
                      <a:pt x="0" y="393"/>
                      <a:pt x="0" y="393"/>
                    </a:cubicBezTo>
                    <a:cubicBezTo>
                      <a:pt x="49" y="393"/>
                      <a:pt x="49" y="393"/>
                      <a:pt x="49" y="393"/>
                    </a:cubicBezTo>
                    <a:cubicBezTo>
                      <a:pt x="95" y="396"/>
                      <a:pt x="152" y="430"/>
                      <a:pt x="152" y="430"/>
                    </a:cubicBezTo>
                    <a:cubicBezTo>
                      <a:pt x="230" y="468"/>
                      <a:pt x="290" y="466"/>
                      <a:pt x="290" y="466"/>
                    </a:cubicBezTo>
                    <a:cubicBezTo>
                      <a:pt x="367" y="468"/>
                      <a:pt x="452" y="422"/>
                      <a:pt x="452" y="422"/>
                    </a:cubicBezTo>
                    <a:cubicBezTo>
                      <a:pt x="495" y="394"/>
                      <a:pt x="542" y="393"/>
                      <a:pt x="542" y="393"/>
                    </a:cubicBezTo>
                    <a:cubicBezTo>
                      <a:pt x="583" y="393"/>
                      <a:pt x="583" y="393"/>
                      <a:pt x="583" y="393"/>
                    </a:cubicBezTo>
                    <a:cubicBezTo>
                      <a:pt x="583" y="234"/>
                      <a:pt x="583" y="234"/>
                      <a:pt x="583" y="234"/>
                    </a:cubicBezTo>
                    <a:cubicBezTo>
                      <a:pt x="583" y="234"/>
                      <a:pt x="583" y="234"/>
                      <a:pt x="583" y="234"/>
                    </a:cubicBezTo>
                    <a:cubicBezTo>
                      <a:pt x="583" y="75"/>
                      <a:pt x="583" y="75"/>
                      <a:pt x="583" y="75"/>
                    </a:cubicBezTo>
                    <a:lnTo>
                      <a:pt x="534" y="75"/>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1" name="Freeform 10"/>
              <p:cNvSpPr>
                <a:spLocks/>
              </p:cNvSpPr>
              <p:nvPr/>
            </p:nvSpPr>
            <p:spPr bwMode="auto">
              <a:xfrm>
                <a:off x="1562100" y="976718"/>
                <a:ext cx="6019800" cy="4904564"/>
              </a:xfrm>
              <a:custGeom>
                <a:avLst/>
                <a:gdLst>
                  <a:gd name="T0" fmla="*/ 560 w 612"/>
                  <a:gd name="T1" fmla="*/ 78 h 498"/>
                  <a:gd name="T2" fmla="*/ 455 w 612"/>
                  <a:gd name="T3" fmla="*/ 41 h 498"/>
                  <a:gd name="T4" fmla="*/ 308 w 612"/>
                  <a:gd name="T5" fmla="*/ 4 h 498"/>
                  <a:gd name="T6" fmla="*/ 136 w 612"/>
                  <a:gd name="T7" fmla="*/ 50 h 498"/>
                  <a:gd name="T8" fmla="*/ 43 w 612"/>
                  <a:gd name="T9" fmla="*/ 78 h 498"/>
                  <a:gd name="T10" fmla="*/ 0 w 612"/>
                  <a:gd name="T11" fmla="*/ 78 h 498"/>
                  <a:gd name="T12" fmla="*/ 0 w 612"/>
                  <a:gd name="T13" fmla="*/ 249 h 498"/>
                  <a:gd name="T14" fmla="*/ 0 w 612"/>
                  <a:gd name="T15" fmla="*/ 249 h 498"/>
                  <a:gd name="T16" fmla="*/ 0 w 612"/>
                  <a:gd name="T17" fmla="*/ 421 h 498"/>
                  <a:gd name="T18" fmla="*/ 51 w 612"/>
                  <a:gd name="T19" fmla="*/ 421 h 498"/>
                  <a:gd name="T20" fmla="*/ 156 w 612"/>
                  <a:gd name="T21" fmla="*/ 457 h 498"/>
                  <a:gd name="T22" fmla="*/ 304 w 612"/>
                  <a:gd name="T23" fmla="*/ 494 h 498"/>
                  <a:gd name="T24" fmla="*/ 476 w 612"/>
                  <a:gd name="T25" fmla="*/ 448 h 498"/>
                  <a:gd name="T26" fmla="*/ 568 w 612"/>
                  <a:gd name="T27" fmla="*/ 421 h 498"/>
                  <a:gd name="T28" fmla="*/ 612 w 612"/>
                  <a:gd name="T29" fmla="*/ 421 h 498"/>
                  <a:gd name="T30" fmla="*/ 612 w 612"/>
                  <a:gd name="T31" fmla="*/ 249 h 498"/>
                  <a:gd name="T32" fmla="*/ 612 w 612"/>
                  <a:gd name="T33" fmla="*/ 249 h 498"/>
                  <a:gd name="T34" fmla="*/ 612 w 612"/>
                  <a:gd name="T35" fmla="*/ 78 h 498"/>
                  <a:gd name="T36" fmla="*/ 560 w 612"/>
                  <a:gd name="T37" fmla="*/ 7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2" h="498">
                    <a:moveTo>
                      <a:pt x="560" y="78"/>
                    </a:moveTo>
                    <a:cubicBezTo>
                      <a:pt x="513" y="74"/>
                      <a:pt x="455" y="41"/>
                      <a:pt x="455" y="41"/>
                    </a:cubicBezTo>
                    <a:cubicBezTo>
                      <a:pt x="377" y="0"/>
                      <a:pt x="308" y="4"/>
                      <a:pt x="308" y="4"/>
                    </a:cubicBezTo>
                    <a:cubicBezTo>
                      <a:pt x="212" y="3"/>
                      <a:pt x="136" y="50"/>
                      <a:pt x="136" y="50"/>
                    </a:cubicBezTo>
                    <a:cubicBezTo>
                      <a:pt x="89" y="75"/>
                      <a:pt x="43" y="78"/>
                      <a:pt x="43" y="78"/>
                    </a:cubicBezTo>
                    <a:cubicBezTo>
                      <a:pt x="0" y="78"/>
                      <a:pt x="0" y="78"/>
                      <a:pt x="0" y="78"/>
                    </a:cubicBezTo>
                    <a:cubicBezTo>
                      <a:pt x="0" y="249"/>
                      <a:pt x="0" y="249"/>
                      <a:pt x="0" y="249"/>
                    </a:cubicBezTo>
                    <a:cubicBezTo>
                      <a:pt x="0" y="249"/>
                      <a:pt x="0" y="249"/>
                      <a:pt x="0" y="249"/>
                    </a:cubicBezTo>
                    <a:cubicBezTo>
                      <a:pt x="0" y="421"/>
                      <a:pt x="0" y="421"/>
                      <a:pt x="0" y="421"/>
                    </a:cubicBezTo>
                    <a:cubicBezTo>
                      <a:pt x="51" y="421"/>
                      <a:pt x="51" y="421"/>
                      <a:pt x="51" y="421"/>
                    </a:cubicBezTo>
                    <a:cubicBezTo>
                      <a:pt x="99" y="424"/>
                      <a:pt x="156" y="457"/>
                      <a:pt x="156" y="457"/>
                    </a:cubicBezTo>
                    <a:cubicBezTo>
                      <a:pt x="234" y="498"/>
                      <a:pt x="304" y="494"/>
                      <a:pt x="304" y="494"/>
                    </a:cubicBezTo>
                    <a:cubicBezTo>
                      <a:pt x="400" y="495"/>
                      <a:pt x="476" y="448"/>
                      <a:pt x="476" y="448"/>
                    </a:cubicBezTo>
                    <a:cubicBezTo>
                      <a:pt x="523" y="423"/>
                      <a:pt x="568" y="421"/>
                      <a:pt x="568" y="421"/>
                    </a:cubicBezTo>
                    <a:cubicBezTo>
                      <a:pt x="612" y="421"/>
                      <a:pt x="612" y="421"/>
                      <a:pt x="612" y="421"/>
                    </a:cubicBezTo>
                    <a:cubicBezTo>
                      <a:pt x="612" y="249"/>
                      <a:pt x="612" y="249"/>
                      <a:pt x="612" y="249"/>
                    </a:cubicBezTo>
                    <a:cubicBezTo>
                      <a:pt x="612" y="249"/>
                      <a:pt x="612" y="249"/>
                      <a:pt x="612" y="249"/>
                    </a:cubicBezTo>
                    <a:cubicBezTo>
                      <a:pt x="612" y="78"/>
                      <a:pt x="612" y="78"/>
                      <a:pt x="612" y="78"/>
                    </a:cubicBezTo>
                    <a:lnTo>
                      <a:pt x="560" y="78"/>
                    </a:lnTo>
                    <a:close/>
                  </a:path>
                </a:pathLst>
              </a:custGeom>
              <a:noFill/>
              <a:ln w="57150">
                <a:solidFill>
                  <a:srgbClr val="282826"/>
                </a:solidFill>
              </a:ln>
            </p:spPr>
            <p:txBody>
              <a:bodyPr vert="horz" wrap="square" lIns="91440" tIns="45720" rIns="91440" bIns="45720" numCol="1" anchor="t" anchorCtr="0" compatLnSpc="1">
                <a:prstTxWarp prst="textNoShape">
                  <a:avLst/>
                </a:prstTxWarp>
              </a:bodyPr>
              <a:lstStyle/>
              <a:p>
                <a:endParaRPr lang="ko-KR" altLang="en-US"/>
              </a:p>
            </p:txBody>
          </p:sp>
        </p:grpSp>
        <p:sp>
          <p:nvSpPr>
            <p:cNvPr id="2" name="직사각형 1"/>
            <p:cNvSpPr/>
            <p:nvPr/>
          </p:nvSpPr>
          <p:spPr>
            <a:xfrm>
              <a:off x="0" y="2589451"/>
              <a:ext cx="9144000" cy="1679098"/>
            </a:xfrm>
            <a:prstGeom prst="rect">
              <a:avLst/>
            </a:prstGeom>
            <a:solidFill>
              <a:srgbClr val="7A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연결선 3"/>
            <p:cNvCxnSpPr/>
            <p:nvPr/>
          </p:nvCxnSpPr>
          <p:spPr>
            <a:xfrm>
              <a:off x="1288291" y="2589451"/>
              <a:ext cx="720080" cy="0"/>
            </a:xfrm>
            <a:prstGeom prst="line">
              <a:avLst/>
            </a:prstGeom>
            <a:noFill/>
            <a:ln w="19050">
              <a:solidFill>
                <a:srgbClr val="000000"/>
              </a:solidFill>
              <a:round/>
              <a:headEnd/>
              <a:tailEnd/>
            </a:ln>
          </p:spPr>
        </p:cxnSp>
        <p:cxnSp>
          <p:nvCxnSpPr>
            <p:cNvPr id="20" name="직선 연결선 19"/>
            <p:cNvCxnSpPr/>
            <p:nvPr/>
          </p:nvCxnSpPr>
          <p:spPr>
            <a:xfrm>
              <a:off x="1288291" y="4268549"/>
              <a:ext cx="720080" cy="0"/>
            </a:xfrm>
            <a:prstGeom prst="line">
              <a:avLst/>
            </a:prstGeom>
            <a:noFill/>
            <a:ln w="19050">
              <a:solidFill>
                <a:srgbClr val="000000"/>
              </a:solidFill>
              <a:round/>
              <a:headEnd/>
              <a:tailEnd/>
            </a:ln>
          </p:spPr>
        </p:cxnSp>
        <p:cxnSp>
          <p:nvCxnSpPr>
            <p:cNvPr id="23" name="직선 연결선 22"/>
            <p:cNvCxnSpPr/>
            <p:nvPr/>
          </p:nvCxnSpPr>
          <p:spPr>
            <a:xfrm>
              <a:off x="7155017" y="2589451"/>
              <a:ext cx="720080" cy="0"/>
            </a:xfrm>
            <a:prstGeom prst="line">
              <a:avLst/>
            </a:prstGeom>
            <a:noFill/>
            <a:ln w="19050">
              <a:solidFill>
                <a:srgbClr val="000000"/>
              </a:solidFill>
              <a:round/>
              <a:headEnd/>
              <a:tailEnd/>
            </a:ln>
          </p:spPr>
        </p:cxnSp>
        <p:cxnSp>
          <p:nvCxnSpPr>
            <p:cNvPr id="24" name="직선 연결선 23"/>
            <p:cNvCxnSpPr/>
            <p:nvPr/>
          </p:nvCxnSpPr>
          <p:spPr>
            <a:xfrm>
              <a:off x="7155017" y="4268549"/>
              <a:ext cx="720080" cy="0"/>
            </a:xfrm>
            <a:prstGeom prst="line">
              <a:avLst/>
            </a:prstGeom>
            <a:noFill/>
            <a:ln w="19050">
              <a:solidFill>
                <a:srgbClr val="000000"/>
              </a:solidFill>
              <a:round/>
              <a:headEnd/>
              <a:tailEnd/>
            </a:ln>
          </p:spPr>
        </p:cxnSp>
      </p:grpSp>
      <p:sp>
        <p:nvSpPr>
          <p:cNvPr id="17" name="제목 2"/>
          <p:cNvSpPr txBox="1">
            <a:spLocks/>
          </p:cNvSpPr>
          <p:nvPr/>
        </p:nvSpPr>
        <p:spPr bwMode="auto">
          <a:xfrm>
            <a:off x="1962000" y="1187227"/>
            <a:ext cx="5220000" cy="416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rstTxWarp prst="textArchDown">
              <a:avLst/>
            </a:prstTxWarp>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latinLnBrk="1">
              <a:defRPr/>
            </a:pPr>
            <a:r>
              <a:rPr lang="en-US" altLang="ko-KR" sz="1400"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PRESENTATION FREE </a:t>
            </a:r>
            <a:r>
              <a:rPr lang="en-US" altLang="ko-KR" sz="1400" b="1"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TEMPLATE D’BREED</a:t>
            </a:r>
            <a:endParaRPr lang="en-US" altLang="ko-KR" sz="1400" b="1" dirty="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endParaRPr>
          </a:p>
        </p:txBody>
      </p:sp>
      <p:sp>
        <p:nvSpPr>
          <p:cNvPr id="14" name="제목 2"/>
          <p:cNvSpPr txBox="1">
            <a:spLocks/>
          </p:cNvSpPr>
          <p:nvPr/>
        </p:nvSpPr>
        <p:spPr bwMode="auto">
          <a:xfrm>
            <a:off x="2306230" y="1551245"/>
            <a:ext cx="4531540" cy="360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rstTxWarp prst="textArchUp">
              <a:avLst/>
            </a:prstTxWarp>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latinLnBrk="1">
              <a:defRPr/>
            </a:pPr>
            <a:r>
              <a:rPr lang="en-US" altLang="ko-KR" sz="1400"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PRESENTATION DESIGN GROUP </a:t>
            </a:r>
            <a:r>
              <a:rPr lang="en-US" altLang="ko-KR" sz="1400" b="1"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D'BREED</a:t>
            </a:r>
          </a:p>
        </p:txBody>
      </p:sp>
      <p:grpSp>
        <p:nvGrpSpPr>
          <p:cNvPr id="11" name="그룹 10"/>
          <p:cNvGrpSpPr/>
          <p:nvPr/>
        </p:nvGrpSpPr>
        <p:grpSpPr>
          <a:xfrm>
            <a:off x="1263656" y="2283391"/>
            <a:ext cx="6611441" cy="2020626"/>
            <a:chOff x="1263656" y="2488520"/>
            <a:chExt cx="6611441" cy="2020626"/>
          </a:xfrm>
        </p:grpSpPr>
        <p:sp>
          <p:nvSpPr>
            <p:cNvPr id="15" name="TextBox 5"/>
            <p:cNvSpPr txBox="1">
              <a:spLocks noChangeArrowheads="1"/>
            </p:cNvSpPr>
            <p:nvPr/>
          </p:nvSpPr>
          <p:spPr bwMode="auto">
            <a:xfrm>
              <a:off x="1263656" y="2488520"/>
              <a:ext cx="661144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err="1" smtClean="0">
                  <a:solidFill>
                    <a:schemeClr val="bg1"/>
                  </a:solidFill>
                  <a:latin typeface="Times New Roman" panose="02020603050405020304" pitchFamily="18" charset="0"/>
                  <a:cs typeface="Times New Roman" panose="02020603050405020304" pitchFamily="18" charset="0"/>
                </a:rPr>
                <a:t>DesignPattern</a:t>
              </a:r>
              <a:endParaRPr lang="en-US" altLang="ko-KR" sz="8000" spc="-150" dirty="0" smtClean="0">
                <a:solidFill>
                  <a:schemeClr val="bg1"/>
                </a:solidFill>
                <a:latin typeface="Times New Roman" panose="02020603050405020304" pitchFamily="18" charset="0"/>
                <a:cs typeface="Times New Roman" panose="02020603050405020304" pitchFamily="18" charset="0"/>
              </a:endParaRPr>
            </a:p>
          </p:txBody>
        </p:sp>
        <p:sp>
          <p:nvSpPr>
            <p:cNvPr id="16" name="TextBox 5"/>
            <p:cNvSpPr txBox="1">
              <a:spLocks noChangeArrowheads="1"/>
            </p:cNvSpPr>
            <p:nvPr/>
          </p:nvSpPr>
          <p:spPr bwMode="auto">
            <a:xfrm>
              <a:off x="1562100" y="3601205"/>
              <a:ext cx="601980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5150" spc="-150" dirty="0" smtClean="0">
                  <a:solidFill>
                    <a:schemeClr val="bg1"/>
                  </a:solidFill>
                  <a:latin typeface="Times New Roman" panose="02020603050405020304" pitchFamily="18" charset="0"/>
                  <a:cs typeface="Times New Roman" panose="02020603050405020304" pitchFamily="18" charset="0"/>
                </a:rPr>
                <a:t>KKNA</a:t>
              </a:r>
            </a:p>
          </p:txBody>
        </p:sp>
      </p:grpSp>
      <p:sp>
        <p:nvSpPr>
          <p:cNvPr id="29" name="Freeform 13"/>
          <p:cNvSpPr>
            <a:spLocks noEditPoints="1"/>
          </p:cNvSpPr>
          <p:nvPr/>
        </p:nvSpPr>
        <p:spPr bwMode="auto">
          <a:xfrm>
            <a:off x="3722763" y="4410159"/>
            <a:ext cx="1698474" cy="361934"/>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282826"/>
          </a:solidFill>
          <a:ln>
            <a:noFill/>
          </a:ln>
          <a:extLst/>
        </p:spPr>
        <p:txBody>
          <a:bodyPr/>
          <a:lstStyle/>
          <a:p>
            <a:endParaRPr lang="ko-KR"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18" name="TextBox 19"/>
          <p:cNvSpPr txBox="1">
            <a:spLocks noChangeArrowheads="1"/>
          </p:cNvSpPr>
          <p:nvPr/>
        </p:nvSpPr>
        <p:spPr bwMode="auto">
          <a:xfrm>
            <a:off x="-108520" y="908720"/>
            <a:ext cx="535071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dirty="0">
                <a:ea typeface="맑은 고딕" panose="020B0503020000020004" pitchFamily="50" charset="-127"/>
              </a:rPr>
              <a:t>원형 패턴 </a:t>
            </a:r>
            <a:r>
              <a:rPr lang="en-US" altLang="ko-KR" dirty="0" smtClean="0">
                <a:ea typeface="맑은 고딕" panose="020B0503020000020004" pitchFamily="50" charset="-127"/>
              </a:rPr>
              <a:t>: </a:t>
            </a:r>
            <a:r>
              <a:rPr lang="ko-KR" altLang="en-US" dirty="0">
                <a:ea typeface="맑은 고딕" panose="020B0503020000020004" pitchFamily="50" charset="-127"/>
              </a:rPr>
              <a:t>구조</a:t>
            </a:r>
            <a:endParaRPr lang="ko-KR" altLang="ko-KR" dirty="0">
              <a:ea typeface="맑은 고딕" panose="020B0503020000020004" pitchFamily="50" charset="-127"/>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772816"/>
            <a:ext cx="7992888" cy="4629886"/>
          </a:xfrm>
          <a:prstGeom prst="rect">
            <a:avLst/>
          </a:prstGeom>
        </p:spPr>
      </p:pic>
    </p:spTree>
    <p:extLst>
      <p:ext uri="{BB962C8B-B14F-4D97-AF65-F5344CB8AC3E}">
        <p14:creationId xmlns:p14="http://schemas.microsoft.com/office/powerpoint/2010/main" val="139161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p:cNvGrpSpPr/>
          <p:nvPr/>
        </p:nvGrpSpPr>
        <p:grpSpPr>
          <a:xfrm>
            <a:off x="1395022" y="2637473"/>
            <a:ext cx="6921394" cy="1583054"/>
            <a:chOff x="1317217" y="2637473"/>
            <a:chExt cx="6921394" cy="1583054"/>
          </a:xfrm>
        </p:grpSpPr>
        <p:grpSp>
          <p:nvGrpSpPr>
            <p:cNvPr id="6" name="그룹 5"/>
            <p:cNvGrpSpPr/>
            <p:nvPr/>
          </p:nvGrpSpPr>
          <p:grpSpPr>
            <a:xfrm>
              <a:off x="1317217" y="2637473"/>
              <a:ext cx="1540284" cy="1583054"/>
              <a:chOff x="3491880" y="80275"/>
              <a:chExt cx="1942557" cy="1996498"/>
            </a:xfrm>
          </p:grpSpPr>
          <p:grpSp>
            <p:nvGrpSpPr>
              <p:cNvPr id="7" name="그룹 6"/>
              <p:cNvGrpSpPr/>
              <p:nvPr/>
            </p:nvGrpSpPr>
            <p:grpSpPr>
              <a:xfrm>
                <a:off x="3491880" y="80275"/>
                <a:ext cx="1935998" cy="1996498"/>
                <a:chOff x="7135813" y="948780"/>
                <a:chExt cx="609600" cy="628650"/>
              </a:xfrm>
            </p:grpSpPr>
            <p:sp>
              <p:nvSpPr>
                <p:cNvPr id="10"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1"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8"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9"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a:solidFill>
                      <a:schemeClr val="bg1"/>
                    </a:solidFill>
                    <a:latin typeface="Times New Roman" panose="02020603050405020304" pitchFamily="18" charset="0"/>
                    <a:cs typeface="Times New Roman" panose="02020603050405020304" pitchFamily="18" charset="0"/>
                  </a:rPr>
                  <a:t>5</a:t>
                </a:r>
                <a:endParaRPr lang="en-US" altLang="ko-KR" sz="8000" spc="-150" dirty="0" smtClean="0">
                  <a:solidFill>
                    <a:schemeClr val="bg1"/>
                  </a:solidFill>
                  <a:latin typeface="Times New Roman" panose="02020603050405020304" pitchFamily="18" charset="0"/>
                  <a:cs typeface="Times New Roman" panose="02020603050405020304" pitchFamily="18" charset="0"/>
                </a:endParaRPr>
              </a:p>
            </p:txBody>
          </p:sp>
        </p:grpSp>
        <p:grpSp>
          <p:nvGrpSpPr>
            <p:cNvPr id="3" name="그룹 2"/>
            <p:cNvGrpSpPr/>
            <p:nvPr/>
          </p:nvGrpSpPr>
          <p:grpSpPr>
            <a:xfrm>
              <a:off x="2978299" y="2896971"/>
              <a:ext cx="5260312" cy="983822"/>
              <a:chOff x="3347864" y="2294683"/>
              <a:chExt cx="5260312" cy="983822"/>
            </a:xfrm>
          </p:grpSpPr>
          <p:sp>
            <p:nvSpPr>
              <p:cNvPr id="12"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4400" dirty="0">
                    <a:ea typeface="맑은 고딕" panose="020B0503020000020004" pitchFamily="50" charset="-127"/>
                  </a:rPr>
                  <a:t>원형 패턴 </a:t>
                </a:r>
                <a:r>
                  <a:rPr lang="en-US" altLang="ko-KR" sz="4400" dirty="0" smtClean="0">
                    <a:ea typeface="맑은 고딕" panose="020B0503020000020004" pitchFamily="50" charset="-127"/>
                  </a:rPr>
                  <a:t>: </a:t>
                </a:r>
                <a:r>
                  <a:rPr lang="ko-KR" altLang="en-US" sz="4400" dirty="0" smtClean="0">
                    <a:ea typeface="맑은 고딕" panose="020B0503020000020004" pitchFamily="50" charset="-127"/>
                  </a:rPr>
                  <a:t>샘플</a:t>
                </a:r>
                <a:endParaRPr lang="ko-KR" altLang="ko-KR" sz="4400" dirty="0">
                  <a:ea typeface="맑은 고딕" panose="020B0503020000020004" pitchFamily="50" charset="-127"/>
                </a:endParaRPr>
              </a:p>
            </p:txBody>
          </p:sp>
          <p:sp>
            <p:nvSpPr>
              <p:cNvPr id="13"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320883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5" name="TextBox 4"/>
          <p:cNvSpPr txBox="1">
            <a:spLocks noChangeArrowheads="1"/>
          </p:cNvSpPr>
          <p:nvPr/>
        </p:nvSpPr>
        <p:spPr bwMode="auto">
          <a:xfrm>
            <a:off x="-108520" y="836712"/>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4400" dirty="0">
                <a:ea typeface="맑은 고딕" panose="020B0503020000020004" pitchFamily="50" charset="-127"/>
              </a:rPr>
              <a:t>원형 패턴 </a:t>
            </a:r>
            <a:r>
              <a:rPr lang="en-US" altLang="ko-KR" sz="4400" dirty="0" smtClean="0">
                <a:ea typeface="맑은 고딕" panose="020B0503020000020004" pitchFamily="50" charset="-127"/>
              </a:rPr>
              <a:t>: </a:t>
            </a:r>
            <a:r>
              <a:rPr lang="ko-KR" altLang="en-US" sz="4400" dirty="0" smtClean="0">
                <a:ea typeface="맑은 고딕" panose="020B0503020000020004" pitchFamily="50" charset="-127"/>
              </a:rPr>
              <a:t>샘플</a:t>
            </a:r>
            <a:endParaRPr lang="ko-KR" altLang="ko-KR" sz="4400" dirty="0">
              <a:ea typeface="맑은 고딕" panose="020B0503020000020004" pitchFamily="50" charset="-127"/>
            </a:endParaRPr>
          </a:p>
        </p:txBody>
      </p:sp>
      <p:sp>
        <p:nvSpPr>
          <p:cNvPr id="6" name="제목 2"/>
          <p:cNvSpPr txBox="1">
            <a:spLocks/>
          </p:cNvSpPr>
          <p:nvPr/>
        </p:nvSpPr>
        <p:spPr bwMode="auto">
          <a:xfrm>
            <a:off x="222945" y="1700808"/>
            <a:ext cx="38449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smtClean="0"/>
              <a:t>Skill (Prototype) </a:t>
            </a:r>
            <a:r>
              <a:rPr lang="en-US" altLang="ko-KR" sz="1800" dirty="0"/>
              <a:t>: </a:t>
            </a:r>
            <a:r>
              <a:rPr lang="ko-KR" altLang="en-US" sz="1800" dirty="0" smtClean="0"/>
              <a:t>최상위 원형</a:t>
            </a:r>
            <a:r>
              <a:rPr lang="ko-KR" altLang="en-US" sz="1800" dirty="0"/>
              <a:t/>
            </a:r>
            <a:br>
              <a:rPr lang="ko-KR" altLang="en-US" sz="1800" dirty="0"/>
            </a:br>
            <a:endParaRPr lang="en-US" altLang="ko-KR" sz="1800" dirty="0">
              <a:ea typeface="맑은 고딕" panose="020B0503020000020004" pitchFamily="50" charset="-127"/>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204864"/>
            <a:ext cx="8174572" cy="3600400"/>
          </a:xfrm>
          <a:prstGeom prst="rect">
            <a:avLst/>
          </a:prstGeom>
        </p:spPr>
      </p:pic>
    </p:spTree>
    <p:extLst>
      <p:ext uri="{BB962C8B-B14F-4D97-AF65-F5344CB8AC3E}">
        <p14:creationId xmlns:p14="http://schemas.microsoft.com/office/powerpoint/2010/main" val="4109382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6" name="제목 2"/>
          <p:cNvSpPr txBox="1">
            <a:spLocks/>
          </p:cNvSpPr>
          <p:nvPr/>
        </p:nvSpPr>
        <p:spPr bwMode="auto">
          <a:xfrm>
            <a:off x="-612576" y="980728"/>
            <a:ext cx="7344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smtClean="0">
                <a:ea typeface="맑은 고딕" panose="020B0503020000020004" pitchFamily="50" charset="-127"/>
              </a:rPr>
              <a:t>Attack skill (Concrete Prototype 1): </a:t>
            </a:r>
            <a:r>
              <a:rPr lang="ko-KR" altLang="en-US" sz="1800" dirty="0" smtClean="0">
                <a:ea typeface="맑은 고딕" panose="020B0503020000020004" pitchFamily="50" charset="-127"/>
              </a:rPr>
              <a:t>구체화 </a:t>
            </a:r>
            <a:r>
              <a:rPr lang="en-US" altLang="ko-KR" sz="1800" dirty="0" smtClean="0">
                <a:ea typeface="맑은 고딕" panose="020B0503020000020004" pitchFamily="50" charset="-127"/>
              </a:rPr>
              <a:t>1</a:t>
            </a:r>
            <a:endParaRPr lang="en-US" altLang="ko-KR" sz="1800" dirty="0">
              <a:ea typeface="맑은 고딕" panose="020B0503020000020004" pitchFamily="50" charset="-127"/>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7" y="1772816"/>
            <a:ext cx="8110661" cy="3384376"/>
          </a:xfrm>
          <a:prstGeom prst="rect">
            <a:avLst/>
          </a:prstGeom>
        </p:spPr>
      </p:pic>
    </p:spTree>
    <p:extLst>
      <p:ext uri="{BB962C8B-B14F-4D97-AF65-F5344CB8AC3E}">
        <p14:creationId xmlns:p14="http://schemas.microsoft.com/office/powerpoint/2010/main" val="1523939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6" name="제목 2"/>
          <p:cNvSpPr txBox="1">
            <a:spLocks/>
          </p:cNvSpPr>
          <p:nvPr/>
        </p:nvSpPr>
        <p:spPr bwMode="auto">
          <a:xfrm>
            <a:off x="-612576" y="980728"/>
            <a:ext cx="7344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smtClean="0">
                <a:ea typeface="맑은 고딕" panose="020B0503020000020004" pitchFamily="50" charset="-127"/>
              </a:rPr>
              <a:t>heal skill (Concrete Prototype 2): </a:t>
            </a:r>
            <a:r>
              <a:rPr lang="ko-KR" altLang="en-US" sz="1800" dirty="0" smtClean="0">
                <a:ea typeface="맑은 고딕" panose="020B0503020000020004" pitchFamily="50" charset="-127"/>
              </a:rPr>
              <a:t>구체화 </a:t>
            </a:r>
            <a:r>
              <a:rPr lang="en-US" altLang="ko-KR" sz="1800" dirty="0">
                <a:ea typeface="맑은 고딕" panose="020B0503020000020004" pitchFamily="50" charset="-127"/>
              </a:rPr>
              <a:t>2</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1659585"/>
            <a:ext cx="8552111" cy="3929655"/>
          </a:xfrm>
          <a:prstGeom prst="rect">
            <a:avLst/>
          </a:prstGeom>
        </p:spPr>
      </p:pic>
    </p:spTree>
    <p:extLst>
      <p:ext uri="{BB962C8B-B14F-4D97-AF65-F5344CB8AC3E}">
        <p14:creationId xmlns:p14="http://schemas.microsoft.com/office/powerpoint/2010/main" val="79152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6" name="제목 2"/>
          <p:cNvSpPr txBox="1">
            <a:spLocks/>
          </p:cNvSpPr>
          <p:nvPr/>
        </p:nvSpPr>
        <p:spPr bwMode="auto">
          <a:xfrm>
            <a:off x="-612576" y="980728"/>
            <a:ext cx="7344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err="1" smtClean="0">
                <a:ea typeface="맑은 고딕" panose="020B0503020000020004" pitchFamily="50" charset="-127"/>
              </a:rPr>
              <a:t>ProtoManager</a:t>
            </a:r>
            <a:r>
              <a:rPr lang="en-US" altLang="ko-KR" sz="1800" dirty="0" smtClean="0">
                <a:ea typeface="맑은 고딕" panose="020B0503020000020004" pitchFamily="50" charset="-127"/>
              </a:rPr>
              <a:t> : Prototype</a:t>
            </a:r>
            <a:r>
              <a:rPr lang="ko-KR" altLang="en-US" sz="1800" dirty="0" smtClean="0">
                <a:ea typeface="맑은 고딕" panose="020B0503020000020004" pitchFamily="50" charset="-127"/>
              </a:rPr>
              <a:t>을 검색하고 관리</a:t>
            </a:r>
            <a:endParaRPr lang="en-US" altLang="ko-KR" sz="1800" dirty="0">
              <a:ea typeface="맑은 고딕" panose="020B0503020000020004" pitchFamily="50" charset="-127"/>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556792"/>
            <a:ext cx="8035738" cy="4536504"/>
          </a:xfrm>
          <a:prstGeom prst="rect">
            <a:avLst/>
          </a:prstGeom>
        </p:spPr>
      </p:pic>
    </p:spTree>
    <p:extLst>
      <p:ext uri="{BB962C8B-B14F-4D97-AF65-F5344CB8AC3E}">
        <p14:creationId xmlns:p14="http://schemas.microsoft.com/office/powerpoint/2010/main" val="4242673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6" name="제목 2"/>
          <p:cNvSpPr txBox="1">
            <a:spLocks/>
          </p:cNvSpPr>
          <p:nvPr/>
        </p:nvSpPr>
        <p:spPr bwMode="auto">
          <a:xfrm>
            <a:off x="-612576" y="980728"/>
            <a:ext cx="2592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smtClean="0">
                <a:ea typeface="맑은 고딕" panose="020B0503020000020004" pitchFamily="50" charset="-127"/>
              </a:rPr>
              <a:t>Main</a:t>
            </a:r>
            <a:endParaRPr lang="en-US" altLang="ko-KR" sz="1800" dirty="0">
              <a:ea typeface="맑은 고딕" panose="020B0503020000020004" pitchFamily="50" charset="-127"/>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89" y="1695025"/>
            <a:ext cx="7868303" cy="5162975"/>
          </a:xfrm>
          <a:prstGeom prst="rect">
            <a:avLst/>
          </a:prstGeom>
        </p:spPr>
      </p:pic>
    </p:spTree>
    <p:extLst>
      <p:ext uri="{BB962C8B-B14F-4D97-AF65-F5344CB8AC3E}">
        <p14:creationId xmlns:p14="http://schemas.microsoft.com/office/powerpoint/2010/main" val="3787581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p:cNvGrpSpPr/>
          <p:nvPr/>
        </p:nvGrpSpPr>
        <p:grpSpPr>
          <a:xfrm>
            <a:off x="1395022" y="2637473"/>
            <a:ext cx="6921394" cy="1583054"/>
            <a:chOff x="1317217" y="2637473"/>
            <a:chExt cx="6921394" cy="1583054"/>
          </a:xfrm>
        </p:grpSpPr>
        <p:grpSp>
          <p:nvGrpSpPr>
            <p:cNvPr id="6" name="그룹 5"/>
            <p:cNvGrpSpPr/>
            <p:nvPr/>
          </p:nvGrpSpPr>
          <p:grpSpPr>
            <a:xfrm>
              <a:off x="1317217" y="2637473"/>
              <a:ext cx="1540284" cy="1583054"/>
              <a:chOff x="3491880" y="80275"/>
              <a:chExt cx="1942557" cy="1996498"/>
            </a:xfrm>
          </p:grpSpPr>
          <p:grpSp>
            <p:nvGrpSpPr>
              <p:cNvPr id="7" name="그룹 6"/>
              <p:cNvGrpSpPr/>
              <p:nvPr/>
            </p:nvGrpSpPr>
            <p:grpSpPr>
              <a:xfrm>
                <a:off x="3491880" y="80275"/>
                <a:ext cx="1935998" cy="1996498"/>
                <a:chOff x="7135813" y="948780"/>
                <a:chExt cx="609600" cy="628650"/>
              </a:xfrm>
            </p:grpSpPr>
            <p:sp>
              <p:nvSpPr>
                <p:cNvPr id="10"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1"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8"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9"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a:solidFill>
                      <a:schemeClr val="bg1"/>
                    </a:solidFill>
                    <a:latin typeface="Times New Roman" panose="02020603050405020304" pitchFamily="18" charset="0"/>
                    <a:cs typeface="Times New Roman" panose="02020603050405020304" pitchFamily="18" charset="0"/>
                  </a:rPr>
                  <a:t>6</a:t>
                </a:r>
                <a:endParaRPr lang="en-US" altLang="ko-KR" sz="8000" spc="-150" dirty="0" smtClean="0">
                  <a:solidFill>
                    <a:schemeClr val="bg1"/>
                  </a:solidFill>
                  <a:latin typeface="Times New Roman" panose="02020603050405020304" pitchFamily="18" charset="0"/>
                  <a:cs typeface="Times New Roman" panose="02020603050405020304" pitchFamily="18" charset="0"/>
                </a:endParaRPr>
              </a:p>
            </p:txBody>
          </p:sp>
        </p:grpSp>
        <p:grpSp>
          <p:nvGrpSpPr>
            <p:cNvPr id="3" name="그룹 2"/>
            <p:cNvGrpSpPr/>
            <p:nvPr/>
          </p:nvGrpSpPr>
          <p:grpSpPr>
            <a:xfrm>
              <a:off x="2978299" y="2896971"/>
              <a:ext cx="5260312" cy="983822"/>
              <a:chOff x="3347864" y="2294683"/>
              <a:chExt cx="5260312" cy="983822"/>
            </a:xfrm>
          </p:grpSpPr>
          <p:sp>
            <p:nvSpPr>
              <p:cNvPr id="12"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4400" dirty="0">
                    <a:ea typeface="맑은 고딕" panose="020B0503020000020004" pitchFamily="50" charset="-127"/>
                  </a:rPr>
                  <a:t>원형 패턴 </a:t>
                </a:r>
                <a:r>
                  <a:rPr lang="en-US" altLang="ko-KR" sz="4400" dirty="0" smtClean="0">
                    <a:ea typeface="맑은 고딕" panose="020B0503020000020004" pitchFamily="50" charset="-127"/>
                  </a:rPr>
                  <a:t>: </a:t>
                </a:r>
                <a:r>
                  <a:rPr lang="ko-KR" altLang="en-US" sz="4400" dirty="0" smtClean="0">
                    <a:ea typeface="맑은 고딕" panose="020B0503020000020004" pitchFamily="50" charset="-127"/>
                  </a:rPr>
                  <a:t>관계</a:t>
                </a:r>
                <a:endParaRPr lang="ko-KR" altLang="ko-KR" sz="4400" dirty="0">
                  <a:ea typeface="맑은 고딕" panose="020B0503020000020004" pitchFamily="50" charset="-127"/>
                </a:endParaRPr>
              </a:p>
            </p:txBody>
          </p:sp>
          <p:sp>
            <p:nvSpPr>
              <p:cNvPr id="13"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1806276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3" name="직사각형 2"/>
          <p:cNvSpPr/>
          <p:nvPr/>
        </p:nvSpPr>
        <p:spPr>
          <a:xfrm>
            <a:off x="539552" y="2708920"/>
            <a:ext cx="2952328" cy="273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원형 패턴</a:t>
            </a:r>
            <a:endParaRPr lang="ko-KR" altLang="en-US" dirty="0"/>
          </a:p>
        </p:txBody>
      </p:sp>
      <p:sp>
        <p:nvSpPr>
          <p:cNvPr id="7" name="직사각형 6"/>
          <p:cNvSpPr/>
          <p:nvPr/>
        </p:nvSpPr>
        <p:spPr>
          <a:xfrm>
            <a:off x="5436096" y="2708920"/>
            <a:ext cx="2952328" cy="273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추상 </a:t>
            </a:r>
            <a:r>
              <a:rPr lang="ko-KR" altLang="en-US" dirty="0" err="1" smtClean="0"/>
              <a:t>팩토리</a:t>
            </a:r>
            <a:r>
              <a:rPr lang="en-US" altLang="ko-KR" dirty="0" smtClean="0"/>
              <a:t>, </a:t>
            </a:r>
            <a:r>
              <a:rPr lang="ko-KR" altLang="en-US" dirty="0" err="1" smtClean="0"/>
              <a:t>빌더</a:t>
            </a:r>
            <a:r>
              <a:rPr lang="en-US" altLang="ko-KR" dirty="0" smtClean="0"/>
              <a:t>,</a:t>
            </a:r>
          </a:p>
          <a:p>
            <a:pPr algn="ctr"/>
            <a:r>
              <a:rPr lang="en-US" altLang="ko-KR" dirty="0" smtClean="0"/>
              <a:t> </a:t>
            </a:r>
            <a:r>
              <a:rPr lang="ko-KR" altLang="en-US" dirty="0" err="1" smtClean="0"/>
              <a:t>팩토리</a:t>
            </a:r>
            <a:r>
              <a:rPr lang="ko-KR" altLang="en-US" dirty="0" smtClean="0"/>
              <a:t> </a:t>
            </a:r>
            <a:r>
              <a:rPr lang="ko-KR" altLang="en-US" dirty="0" err="1" smtClean="0"/>
              <a:t>메서드</a:t>
            </a:r>
            <a:endParaRPr lang="ko-KR" altLang="en-US" dirty="0"/>
          </a:p>
        </p:txBody>
      </p:sp>
    </p:spTree>
    <p:extLst>
      <p:ext uri="{BB962C8B-B14F-4D97-AF65-F5344CB8AC3E}">
        <p14:creationId xmlns:p14="http://schemas.microsoft.com/office/powerpoint/2010/main" val="3447955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grpSp>
        <p:nvGrpSpPr>
          <p:cNvPr id="3" name="그룹 2"/>
          <p:cNvGrpSpPr/>
          <p:nvPr/>
        </p:nvGrpSpPr>
        <p:grpSpPr>
          <a:xfrm>
            <a:off x="1116013" y="2647528"/>
            <a:ext cx="6911975" cy="2201307"/>
            <a:chOff x="1116013" y="2492375"/>
            <a:chExt cx="6911975" cy="2201307"/>
          </a:xfrm>
        </p:grpSpPr>
        <p:sp>
          <p:nvSpPr>
            <p:cNvPr id="16387" name="제목 2"/>
            <p:cNvSpPr txBox="1">
              <a:spLocks/>
            </p:cNvSpPr>
            <p:nvPr/>
          </p:nvSpPr>
          <p:spPr bwMode="auto">
            <a:xfrm>
              <a:off x="1116013" y="4324350"/>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a:ea typeface="맑은 고딕" panose="020B0503020000020004" pitchFamily="50" charset="-127"/>
                </a:rPr>
                <a:t>CONTENTS 1</a:t>
              </a:r>
            </a:p>
          </p:txBody>
        </p:sp>
        <p:sp>
          <p:nvSpPr>
            <p:cNvPr id="16388" name="제목 2"/>
            <p:cNvSpPr txBox="1">
              <a:spLocks/>
            </p:cNvSpPr>
            <p:nvPr/>
          </p:nvSpPr>
          <p:spPr bwMode="auto">
            <a:xfrm>
              <a:off x="3562350" y="4324350"/>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a:ea typeface="맑은 고딕" panose="020B0503020000020004" pitchFamily="50" charset="-127"/>
                </a:rPr>
                <a:t>CONTENTS 2</a:t>
              </a:r>
            </a:p>
          </p:txBody>
        </p:sp>
        <p:sp>
          <p:nvSpPr>
            <p:cNvPr id="16389" name="제목 2"/>
            <p:cNvSpPr txBox="1">
              <a:spLocks/>
            </p:cNvSpPr>
            <p:nvPr/>
          </p:nvSpPr>
          <p:spPr bwMode="auto">
            <a:xfrm>
              <a:off x="6008688" y="4324350"/>
              <a:ext cx="201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1800" dirty="0">
                  <a:ea typeface="맑은 고딕" panose="020B0503020000020004" pitchFamily="50" charset="-127"/>
                </a:rPr>
                <a:t>CONTENTS 3</a:t>
              </a:r>
            </a:p>
          </p:txBody>
        </p:sp>
        <p:sp>
          <p:nvSpPr>
            <p:cNvPr id="5" name="타원 4"/>
            <p:cNvSpPr/>
            <p:nvPr/>
          </p:nvSpPr>
          <p:spPr bwMode="auto">
            <a:xfrm>
              <a:off x="1285875" y="2492375"/>
              <a:ext cx="1679575" cy="1679575"/>
            </a:xfrm>
            <a:prstGeom prst="ellipse">
              <a:avLst/>
            </a:pr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latin typeface="Arial" panose="020B0604020202020204" pitchFamily="34" charset="0"/>
                <a:ea typeface="맑은 고딕" panose="020B0503020000020004" pitchFamily="50" charset="-127"/>
                <a:cs typeface="Arial" panose="020B0604020202020204" pitchFamily="34" charset="0"/>
              </a:endParaRPr>
            </a:p>
          </p:txBody>
        </p:sp>
        <p:sp>
          <p:nvSpPr>
            <p:cNvPr id="16391" name="Freeform 7"/>
            <p:cNvSpPr>
              <a:spLocks/>
            </p:cNvSpPr>
            <p:nvPr/>
          </p:nvSpPr>
          <p:spPr bwMode="auto">
            <a:xfrm>
              <a:off x="1635125" y="2889250"/>
              <a:ext cx="981075" cy="955675"/>
            </a:xfrm>
            <a:custGeom>
              <a:avLst/>
              <a:gdLst>
                <a:gd name="T0" fmla="*/ 2147483646 w 482"/>
                <a:gd name="T1" fmla="*/ 2147483646 h 467"/>
                <a:gd name="T2" fmla="*/ 2147483646 w 482"/>
                <a:gd name="T3" fmla="*/ 2147483646 h 467"/>
                <a:gd name="T4" fmla="*/ 2147483646 w 482"/>
                <a:gd name="T5" fmla="*/ 2147483646 h 467"/>
                <a:gd name="T6" fmla="*/ 2147483646 w 482"/>
                <a:gd name="T7" fmla="*/ 2147483646 h 467"/>
                <a:gd name="T8" fmla="*/ 2147483646 w 482"/>
                <a:gd name="T9" fmla="*/ 2147483646 h 467"/>
                <a:gd name="T10" fmla="*/ 2147483646 w 482"/>
                <a:gd name="T11" fmla="*/ 2147483646 h 467"/>
                <a:gd name="T12" fmla="*/ 2147483646 w 482"/>
                <a:gd name="T13" fmla="*/ 2147483646 h 467"/>
                <a:gd name="T14" fmla="*/ 2147483646 w 482"/>
                <a:gd name="T15" fmla="*/ 2147483646 h 467"/>
                <a:gd name="T16" fmla="*/ 2147483646 w 482"/>
                <a:gd name="T17" fmla="*/ 2147483646 h 467"/>
                <a:gd name="T18" fmla="*/ 2147483646 w 482"/>
                <a:gd name="T19" fmla="*/ 2147483646 h 467"/>
                <a:gd name="T20" fmla="*/ 2147483646 w 482"/>
                <a:gd name="T21" fmla="*/ 2147483646 h 467"/>
                <a:gd name="T22" fmla="*/ 2147483646 w 482"/>
                <a:gd name="T23" fmla="*/ 2147483646 h 467"/>
                <a:gd name="T24" fmla="*/ 2147483646 w 482"/>
                <a:gd name="T25" fmla="*/ 2147483646 h 467"/>
                <a:gd name="T26" fmla="*/ 2147483646 w 482"/>
                <a:gd name="T27" fmla="*/ 2147483646 h 467"/>
                <a:gd name="T28" fmla="*/ 2147483646 w 482"/>
                <a:gd name="T29" fmla="*/ 2147483646 h 467"/>
                <a:gd name="T30" fmla="*/ 2147483646 w 482"/>
                <a:gd name="T31" fmla="*/ 2147483646 h 4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2" h="467">
                  <a:moveTo>
                    <a:pt x="417" y="55"/>
                  </a:moveTo>
                  <a:cubicBezTo>
                    <a:pt x="471" y="26"/>
                    <a:pt x="471" y="26"/>
                    <a:pt x="471" y="26"/>
                  </a:cubicBezTo>
                  <a:cubicBezTo>
                    <a:pt x="471" y="26"/>
                    <a:pt x="459" y="55"/>
                    <a:pt x="436" y="78"/>
                  </a:cubicBezTo>
                  <a:cubicBezTo>
                    <a:pt x="414" y="101"/>
                    <a:pt x="469" y="76"/>
                    <a:pt x="482" y="67"/>
                  </a:cubicBezTo>
                  <a:cubicBezTo>
                    <a:pt x="482" y="67"/>
                    <a:pt x="458" y="102"/>
                    <a:pt x="435" y="119"/>
                  </a:cubicBezTo>
                  <a:cubicBezTo>
                    <a:pt x="435" y="119"/>
                    <a:pt x="449" y="286"/>
                    <a:pt x="311" y="366"/>
                  </a:cubicBezTo>
                  <a:cubicBezTo>
                    <a:pt x="311" y="366"/>
                    <a:pt x="165" y="467"/>
                    <a:pt x="13" y="369"/>
                  </a:cubicBezTo>
                  <a:cubicBezTo>
                    <a:pt x="13" y="369"/>
                    <a:pt x="135" y="361"/>
                    <a:pt x="156" y="330"/>
                  </a:cubicBezTo>
                  <a:cubicBezTo>
                    <a:pt x="156" y="330"/>
                    <a:pt x="83" y="312"/>
                    <a:pt x="62" y="264"/>
                  </a:cubicBezTo>
                  <a:cubicBezTo>
                    <a:pt x="62" y="264"/>
                    <a:pt x="100" y="268"/>
                    <a:pt x="100" y="257"/>
                  </a:cubicBezTo>
                  <a:cubicBezTo>
                    <a:pt x="100" y="257"/>
                    <a:pt x="33" y="231"/>
                    <a:pt x="30" y="164"/>
                  </a:cubicBezTo>
                  <a:cubicBezTo>
                    <a:pt x="30" y="164"/>
                    <a:pt x="57" y="179"/>
                    <a:pt x="70" y="174"/>
                  </a:cubicBezTo>
                  <a:cubicBezTo>
                    <a:pt x="70" y="174"/>
                    <a:pt x="0" y="122"/>
                    <a:pt x="44" y="44"/>
                  </a:cubicBezTo>
                  <a:cubicBezTo>
                    <a:pt x="44" y="44"/>
                    <a:pt x="132" y="158"/>
                    <a:pt x="241" y="148"/>
                  </a:cubicBezTo>
                  <a:cubicBezTo>
                    <a:pt x="241" y="148"/>
                    <a:pt x="231" y="57"/>
                    <a:pt x="290" y="32"/>
                  </a:cubicBezTo>
                  <a:cubicBezTo>
                    <a:pt x="290" y="32"/>
                    <a:pt x="366" y="0"/>
                    <a:pt x="417" y="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0" name="타원 9"/>
            <p:cNvSpPr/>
            <p:nvPr/>
          </p:nvSpPr>
          <p:spPr bwMode="auto">
            <a:xfrm>
              <a:off x="3732213" y="2492375"/>
              <a:ext cx="1679575" cy="1679575"/>
            </a:xfrm>
            <a:prstGeom prst="ellipse">
              <a:avLst/>
            </a:pr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latin typeface="Arial" panose="020B0604020202020204" pitchFamily="34" charset="0"/>
                <a:ea typeface="맑은 고딕" panose="020B0503020000020004" pitchFamily="50" charset="-127"/>
                <a:cs typeface="Arial" panose="020B0604020202020204" pitchFamily="34" charset="0"/>
              </a:endParaRPr>
            </a:p>
          </p:txBody>
        </p:sp>
        <p:grpSp>
          <p:nvGrpSpPr>
            <p:cNvPr id="16393" name="그룹 22"/>
            <p:cNvGrpSpPr>
              <a:grpSpLocks/>
            </p:cNvGrpSpPr>
            <p:nvPr/>
          </p:nvGrpSpPr>
          <p:grpSpPr bwMode="auto">
            <a:xfrm>
              <a:off x="4064000" y="2949575"/>
              <a:ext cx="1016000" cy="766763"/>
              <a:chOff x="4031581" y="3648898"/>
              <a:chExt cx="1080845" cy="814076"/>
            </a:xfrm>
          </p:grpSpPr>
          <p:sp>
            <p:nvSpPr>
              <p:cNvPr id="16398" name="Freeform 8"/>
              <p:cNvSpPr>
                <a:spLocks noEditPoints="1"/>
              </p:cNvSpPr>
              <p:nvPr/>
            </p:nvSpPr>
            <p:spPr bwMode="auto">
              <a:xfrm>
                <a:off x="4031581" y="3648898"/>
                <a:ext cx="807256" cy="814076"/>
              </a:xfrm>
              <a:custGeom>
                <a:avLst/>
                <a:gdLst>
                  <a:gd name="T0" fmla="*/ 2147483646 w 374"/>
                  <a:gd name="T1" fmla="*/ 0 h 374"/>
                  <a:gd name="T2" fmla="*/ 0 w 374"/>
                  <a:gd name="T3" fmla="*/ 2147483646 h 374"/>
                  <a:gd name="T4" fmla="*/ 2147483646 w 374"/>
                  <a:gd name="T5" fmla="*/ 2147483646 h 374"/>
                  <a:gd name="T6" fmla="*/ 2147483646 w 374"/>
                  <a:gd name="T7" fmla="*/ 2147483646 h 374"/>
                  <a:gd name="T8" fmla="*/ 2147483646 w 374"/>
                  <a:gd name="T9" fmla="*/ 0 h 374"/>
                  <a:gd name="T10" fmla="*/ 2147483646 w 374"/>
                  <a:gd name="T11" fmla="*/ 2147483646 h 374"/>
                  <a:gd name="T12" fmla="*/ 2147483646 w 374"/>
                  <a:gd name="T13" fmla="*/ 2147483646 h 374"/>
                  <a:gd name="T14" fmla="*/ 2147483646 w 374"/>
                  <a:gd name="T15" fmla="*/ 2147483646 h 374"/>
                  <a:gd name="T16" fmla="*/ 2147483646 w 374"/>
                  <a:gd name="T17" fmla="*/ 2147483646 h 374"/>
                  <a:gd name="T18" fmla="*/ 2147483646 w 374"/>
                  <a:gd name="T19" fmla="*/ 2147483646 h 3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290"/>
                    </a:moveTo>
                    <a:cubicBezTo>
                      <a:pt x="130" y="290"/>
                      <a:pt x="84" y="244"/>
                      <a:pt x="84" y="187"/>
                    </a:cubicBezTo>
                    <a:cubicBezTo>
                      <a:pt x="84" y="131"/>
                      <a:pt x="130" y="85"/>
                      <a:pt x="187" y="85"/>
                    </a:cubicBezTo>
                    <a:cubicBezTo>
                      <a:pt x="244" y="85"/>
                      <a:pt x="289" y="131"/>
                      <a:pt x="289" y="187"/>
                    </a:cubicBezTo>
                    <a:cubicBezTo>
                      <a:pt x="289" y="244"/>
                      <a:pt x="244" y="290"/>
                      <a:pt x="187" y="29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6399" name="Oval 9"/>
              <p:cNvSpPr>
                <a:spLocks noChangeArrowheads="1"/>
              </p:cNvSpPr>
              <p:nvPr/>
            </p:nvSpPr>
            <p:spPr bwMode="auto">
              <a:xfrm>
                <a:off x="4936789" y="3817444"/>
                <a:ext cx="175637" cy="1752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endParaRPr lang="ko-KR" altLang="en-US">
                  <a:latin typeface="Arial" panose="020B0604020202020204" pitchFamily="34" charset="0"/>
                  <a:ea typeface="맑은 고딕" panose="020B0503020000020004" pitchFamily="50" charset="-127"/>
                  <a:cs typeface="Arial" panose="020B0604020202020204" pitchFamily="34" charset="0"/>
                </a:endParaRPr>
              </a:p>
            </p:txBody>
          </p:sp>
          <p:sp>
            <p:nvSpPr>
              <p:cNvPr id="16400" name="Oval 10"/>
              <p:cNvSpPr>
                <a:spLocks noChangeArrowheads="1"/>
              </p:cNvSpPr>
              <p:nvPr/>
            </p:nvSpPr>
            <p:spPr bwMode="auto">
              <a:xfrm>
                <a:off x="4936789" y="4122512"/>
                <a:ext cx="175637" cy="1752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endParaRPr lang="ko-KR" altLang="en-US"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1" name="타원 10"/>
            <p:cNvSpPr/>
            <p:nvPr/>
          </p:nvSpPr>
          <p:spPr bwMode="auto">
            <a:xfrm>
              <a:off x="6178550" y="2492375"/>
              <a:ext cx="1679575" cy="1679575"/>
            </a:xfrm>
            <a:prstGeom prst="ellipse">
              <a:avLst/>
            </a:pr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latin typeface="Arial" panose="020B0604020202020204" pitchFamily="34" charset="0"/>
                <a:ea typeface="맑은 고딕" panose="020B0503020000020004" pitchFamily="50" charset="-127"/>
                <a:cs typeface="Arial" panose="020B0604020202020204" pitchFamily="34" charset="0"/>
              </a:endParaRPr>
            </a:p>
          </p:txBody>
        </p:sp>
        <p:sp>
          <p:nvSpPr>
            <p:cNvPr id="16395" name="Freeform 11"/>
            <p:cNvSpPr>
              <a:spLocks/>
            </p:cNvSpPr>
            <p:nvPr/>
          </p:nvSpPr>
          <p:spPr bwMode="auto">
            <a:xfrm>
              <a:off x="6770688" y="2886075"/>
              <a:ext cx="495300" cy="893763"/>
            </a:xfrm>
            <a:custGeom>
              <a:avLst/>
              <a:gdLst>
                <a:gd name="T0" fmla="*/ 2147483646 w 242"/>
                <a:gd name="T1" fmla="*/ 0 h 438"/>
                <a:gd name="T2" fmla="*/ 2147483646 w 242"/>
                <a:gd name="T3" fmla="*/ 2147483646 h 438"/>
                <a:gd name="T4" fmla="*/ 2147483646 w 242"/>
                <a:gd name="T5" fmla="*/ 2147483646 h 438"/>
                <a:gd name="T6" fmla="*/ 2147483646 w 242"/>
                <a:gd name="T7" fmla="*/ 2147483646 h 438"/>
                <a:gd name="T8" fmla="*/ 2147483646 w 242"/>
                <a:gd name="T9" fmla="*/ 2147483646 h 438"/>
                <a:gd name="T10" fmla="*/ 2147483646 w 242"/>
                <a:gd name="T11" fmla="*/ 2147483646 h 438"/>
                <a:gd name="T12" fmla="*/ 2147483646 w 242"/>
                <a:gd name="T13" fmla="*/ 2147483646 h 438"/>
                <a:gd name="T14" fmla="*/ 2147483646 w 242"/>
                <a:gd name="T15" fmla="*/ 2147483646 h 438"/>
                <a:gd name="T16" fmla="*/ 2147483646 w 242"/>
                <a:gd name="T17" fmla="*/ 2147483646 h 438"/>
                <a:gd name="T18" fmla="*/ 2147483646 w 242"/>
                <a:gd name="T19" fmla="*/ 2147483646 h 438"/>
                <a:gd name="T20" fmla="*/ 2147483646 w 242"/>
                <a:gd name="T21" fmla="*/ 2147483646 h 438"/>
                <a:gd name="T22" fmla="*/ 0 w 242"/>
                <a:gd name="T23" fmla="*/ 2147483646 h 438"/>
                <a:gd name="T24" fmla="*/ 0 w 242"/>
                <a:gd name="T25" fmla="*/ 2147483646 h 438"/>
                <a:gd name="T26" fmla="*/ 2147483646 w 242"/>
                <a:gd name="T27" fmla="*/ 2147483646 h 438"/>
                <a:gd name="T28" fmla="*/ 2147483646 w 242"/>
                <a:gd name="T29" fmla="*/ 2147483646 h 438"/>
                <a:gd name="T30" fmla="*/ 2147483646 w 242"/>
                <a:gd name="T31" fmla="*/ 0 h 438"/>
                <a:gd name="T32" fmla="*/ 2147483646 w 242"/>
                <a:gd name="T33" fmla="*/ 0 h 4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 h="438">
                  <a:moveTo>
                    <a:pt x="242" y="0"/>
                  </a:moveTo>
                  <a:cubicBezTo>
                    <a:pt x="242" y="62"/>
                    <a:pt x="242" y="62"/>
                    <a:pt x="242" y="62"/>
                  </a:cubicBezTo>
                  <a:cubicBezTo>
                    <a:pt x="182" y="62"/>
                    <a:pt x="182" y="62"/>
                    <a:pt x="182" y="62"/>
                  </a:cubicBezTo>
                  <a:cubicBezTo>
                    <a:pt x="182" y="62"/>
                    <a:pt x="164" y="64"/>
                    <a:pt x="165" y="88"/>
                  </a:cubicBezTo>
                  <a:cubicBezTo>
                    <a:pt x="165" y="151"/>
                    <a:pt x="165" y="151"/>
                    <a:pt x="165" y="151"/>
                  </a:cubicBezTo>
                  <a:cubicBezTo>
                    <a:pt x="242" y="151"/>
                    <a:pt x="242" y="151"/>
                    <a:pt x="242" y="151"/>
                  </a:cubicBezTo>
                  <a:cubicBezTo>
                    <a:pt x="242" y="223"/>
                    <a:pt x="242" y="223"/>
                    <a:pt x="242" y="223"/>
                  </a:cubicBezTo>
                  <a:cubicBezTo>
                    <a:pt x="164" y="223"/>
                    <a:pt x="164" y="223"/>
                    <a:pt x="164" y="223"/>
                  </a:cubicBezTo>
                  <a:cubicBezTo>
                    <a:pt x="164" y="438"/>
                    <a:pt x="164" y="438"/>
                    <a:pt x="164" y="438"/>
                  </a:cubicBezTo>
                  <a:cubicBezTo>
                    <a:pt x="76" y="438"/>
                    <a:pt x="76" y="438"/>
                    <a:pt x="76" y="438"/>
                  </a:cubicBezTo>
                  <a:cubicBezTo>
                    <a:pt x="76" y="223"/>
                    <a:pt x="76" y="223"/>
                    <a:pt x="76" y="223"/>
                  </a:cubicBezTo>
                  <a:cubicBezTo>
                    <a:pt x="0" y="223"/>
                    <a:pt x="0" y="223"/>
                    <a:pt x="0" y="223"/>
                  </a:cubicBezTo>
                  <a:cubicBezTo>
                    <a:pt x="0" y="152"/>
                    <a:pt x="0" y="152"/>
                    <a:pt x="0" y="152"/>
                  </a:cubicBezTo>
                  <a:cubicBezTo>
                    <a:pt x="75" y="152"/>
                    <a:pt x="75" y="152"/>
                    <a:pt x="75" y="152"/>
                  </a:cubicBezTo>
                  <a:cubicBezTo>
                    <a:pt x="75" y="90"/>
                    <a:pt x="75" y="90"/>
                    <a:pt x="75" y="90"/>
                  </a:cubicBezTo>
                  <a:cubicBezTo>
                    <a:pt x="75" y="90"/>
                    <a:pt x="68" y="7"/>
                    <a:pt x="140" y="0"/>
                  </a:cubicBezTo>
                  <a:lnTo>
                    <a:pt x="2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grpSp>
      <p:sp>
        <p:nvSpPr>
          <p:cNvPr id="16397" name="제목 2"/>
          <p:cNvSpPr txBox="1">
            <a:spLocks/>
          </p:cNvSpPr>
          <p:nvPr/>
        </p:nvSpPr>
        <p:spPr bwMode="auto">
          <a:xfrm>
            <a:off x="1138238" y="5424512"/>
            <a:ext cx="686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2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18" name="TextBox 19"/>
          <p:cNvSpPr txBox="1">
            <a:spLocks noChangeArrowheads="1"/>
          </p:cNvSpPr>
          <p:nvPr/>
        </p:nvSpPr>
        <p:spPr bwMode="auto">
          <a:xfrm>
            <a:off x="2533650" y="1385143"/>
            <a:ext cx="40767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CONTENTS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그룹 21"/>
          <p:cNvGrpSpPr/>
          <p:nvPr/>
        </p:nvGrpSpPr>
        <p:grpSpPr>
          <a:xfrm>
            <a:off x="0" y="976718"/>
            <a:ext cx="9144000" cy="4904564"/>
            <a:chOff x="0" y="976718"/>
            <a:chExt cx="9144000" cy="4904564"/>
          </a:xfrm>
        </p:grpSpPr>
        <p:grpSp>
          <p:nvGrpSpPr>
            <p:cNvPr id="23" name="그룹 22"/>
            <p:cNvGrpSpPr/>
            <p:nvPr/>
          </p:nvGrpSpPr>
          <p:grpSpPr>
            <a:xfrm>
              <a:off x="1562100" y="976718"/>
              <a:ext cx="6019800" cy="4904564"/>
              <a:chOff x="1562100" y="976718"/>
              <a:chExt cx="6019800" cy="4904564"/>
            </a:xfrm>
          </p:grpSpPr>
          <p:sp>
            <p:nvSpPr>
              <p:cNvPr id="29" name="Freeform 11"/>
              <p:cNvSpPr>
                <a:spLocks/>
              </p:cNvSpPr>
              <p:nvPr/>
            </p:nvSpPr>
            <p:spPr bwMode="auto">
              <a:xfrm>
                <a:off x="1705133" y="1123896"/>
                <a:ext cx="5733736" cy="4610206"/>
              </a:xfrm>
              <a:custGeom>
                <a:avLst/>
                <a:gdLst>
                  <a:gd name="T0" fmla="*/ 534 w 583"/>
                  <a:gd name="T1" fmla="*/ 75 h 468"/>
                  <a:gd name="T2" fmla="*/ 433 w 583"/>
                  <a:gd name="T3" fmla="*/ 38 h 468"/>
                  <a:gd name="T4" fmla="*/ 293 w 583"/>
                  <a:gd name="T5" fmla="*/ 2 h 468"/>
                  <a:gd name="T6" fmla="*/ 129 w 583"/>
                  <a:gd name="T7" fmla="*/ 47 h 468"/>
                  <a:gd name="T8" fmla="*/ 42 w 583"/>
                  <a:gd name="T9" fmla="*/ 75 h 468"/>
                  <a:gd name="T10" fmla="*/ 0 w 583"/>
                  <a:gd name="T11" fmla="*/ 75 h 468"/>
                  <a:gd name="T12" fmla="*/ 0 w 583"/>
                  <a:gd name="T13" fmla="*/ 234 h 468"/>
                  <a:gd name="T14" fmla="*/ 0 w 583"/>
                  <a:gd name="T15" fmla="*/ 234 h 468"/>
                  <a:gd name="T16" fmla="*/ 0 w 583"/>
                  <a:gd name="T17" fmla="*/ 393 h 468"/>
                  <a:gd name="T18" fmla="*/ 49 w 583"/>
                  <a:gd name="T19" fmla="*/ 393 h 468"/>
                  <a:gd name="T20" fmla="*/ 152 w 583"/>
                  <a:gd name="T21" fmla="*/ 430 h 468"/>
                  <a:gd name="T22" fmla="*/ 290 w 583"/>
                  <a:gd name="T23" fmla="*/ 466 h 468"/>
                  <a:gd name="T24" fmla="*/ 452 w 583"/>
                  <a:gd name="T25" fmla="*/ 422 h 468"/>
                  <a:gd name="T26" fmla="*/ 542 w 583"/>
                  <a:gd name="T27" fmla="*/ 393 h 468"/>
                  <a:gd name="T28" fmla="*/ 583 w 583"/>
                  <a:gd name="T29" fmla="*/ 393 h 468"/>
                  <a:gd name="T30" fmla="*/ 583 w 583"/>
                  <a:gd name="T31" fmla="*/ 234 h 468"/>
                  <a:gd name="T32" fmla="*/ 583 w 583"/>
                  <a:gd name="T33" fmla="*/ 234 h 468"/>
                  <a:gd name="T34" fmla="*/ 583 w 583"/>
                  <a:gd name="T35" fmla="*/ 75 h 468"/>
                  <a:gd name="T36" fmla="*/ 534 w 583"/>
                  <a:gd name="T37" fmla="*/ 75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3" h="468">
                    <a:moveTo>
                      <a:pt x="534" y="75"/>
                    </a:moveTo>
                    <a:cubicBezTo>
                      <a:pt x="480" y="67"/>
                      <a:pt x="433" y="38"/>
                      <a:pt x="433" y="38"/>
                    </a:cubicBezTo>
                    <a:cubicBezTo>
                      <a:pt x="359" y="0"/>
                      <a:pt x="293" y="2"/>
                      <a:pt x="293" y="2"/>
                    </a:cubicBezTo>
                    <a:cubicBezTo>
                      <a:pt x="209" y="2"/>
                      <a:pt x="129" y="47"/>
                      <a:pt x="129" y="47"/>
                    </a:cubicBezTo>
                    <a:cubicBezTo>
                      <a:pt x="84" y="74"/>
                      <a:pt x="42" y="75"/>
                      <a:pt x="42" y="75"/>
                    </a:cubicBezTo>
                    <a:cubicBezTo>
                      <a:pt x="0" y="75"/>
                      <a:pt x="0" y="75"/>
                      <a:pt x="0" y="75"/>
                    </a:cubicBezTo>
                    <a:cubicBezTo>
                      <a:pt x="0" y="234"/>
                      <a:pt x="0" y="234"/>
                      <a:pt x="0" y="234"/>
                    </a:cubicBezTo>
                    <a:cubicBezTo>
                      <a:pt x="0" y="234"/>
                      <a:pt x="0" y="234"/>
                      <a:pt x="0" y="234"/>
                    </a:cubicBezTo>
                    <a:cubicBezTo>
                      <a:pt x="0" y="393"/>
                      <a:pt x="0" y="393"/>
                      <a:pt x="0" y="393"/>
                    </a:cubicBezTo>
                    <a:cubicBezTo>
                      <a:pt x="49" y="393"/>
                      <a:pt x="49" y="393"/>
                      <a:pt x="49" y="393"/>
                    </a:cubicBezTo>
                    <a:cubicBezTo>
                      <a:pt x="95" y="396"/>
                      <a:pt x="152" y="430"/>
                      <a:pt x="152" y="430"/>
                    </a:cubicBezTo>
                    <a:cubicBezTo>
                      <a:pt x="230" y="468"/>
                      <a:pt x="290" y="466"/>
                      <a:pt x="290" y="466"/>
                    </a:cubicBezTo>
                    <a:cubicBezTo>
                      <a:pt x="367" y="468"/>
                      <a:pt x="452" y="422"/>
                      <a:pt x="452" y="422"/>
                    </a:cubicBezTo>
                    <a:cubicBezTo>
                      <a:pt x="495" y="394"/>
                      <a:pt x="542" y="393"/>
                      <a:pt x="542" y="393"/>
                    </a:cubicBezTo>
                    <a:cubicBezTo>
                      <a:pt x="583" y="393"/>
                      <a:pt x="583" y="393"/>
                      <a:pt x="583" y="393"/>
                    </a:cubicBezTo>
                    <a:cubicBezTo>
                      <a:pt x="583" y="234"/>
                      <a:pt x="583" y="234"/>
                      <a:pt x="583" y="234"/>
                    </a:cubicBezTo>
                    <a:cubicBezTo>
                      <a:pt x="583" y="234"/>
                      <a:pt x="583" y="234"/>
                      <a:pt x="583" y="234"/>
                    </a:cubicBezTo>
                    <a:cubicBezTo>
                      <a:pt x="583" y="75"/>
                      <a:pt x="583" y="75"/>
                      <a:pt x="583" y="75"/>
                    </a:cubicBezTo>
                    <a:lnTo>
                      <a:pt x="534" y="75"/>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 name="Freeform 10"/>
              <p:cNvSpPr>
                <a:spLocks/>
              </p:cNvSpPr>
              <p:nvPr/>
            </p:nvSpPr>
            <p:spPr bwMode="auto">
              <a:xfrm>
                <a:off x="1562100" y="976718"/>
                <a:ext cx="6019800" cy="4904564"/>
              </a:xfrm>
              <a:custGeom>
                <a:avLst/>
                <a:gdLst>
                  <a:gd name="T0" fmla="*/ 560 w 612"/>
                  <a:gd name="T1" fmla="*/ 78 h 498"/>
                  <a:gd name="T2" fmla="*/ 455 w 612"/>
                  <a:gd name="T3" fmla="*/ 41 h 498"/>
                  <a:gd name="T4" fmla="*/ 308 w 612"/>
                  <a:gd name="T5" fmla="*/ 4 h 498"/>
                  <a:gd name="T6" fmla="*/ 136 w 612"/>
                  <a:gd name="T7" fmla="*/ 50 h 498"/>
                  <a:gd name="T8" fmla="*/ 43 w 612"/>
                  <a:gd name="T9" fmla="*/ 78 h 498"/>
                  <a:gd name="T10" fmla="*/ 0 w 612"/>
                  <a:gd name="T11" fmla="*/ 78 h 498"/>
                  <a:gd name="T12" fmla="*/ 0 w 612"/>
                  <a:gd name="T13" fmla="*/ 249 h 498"/>
                  <a:gd name="T14" fmla="*/ 0 w 612"/>
                  <a:gd name="T15" fmla="*/ 249 h 498"/>
                  <a:gd name="T16" fmla="*/ 0 w 612"/>
                  <a:gd name="T17" fmla="*/ 421 h 498"/>
                  <a:gd name="T18" fmla="*/ 51 w 612"/>
                  <a:gd name="T19" fmla="*/ 421 h 498"/>
                  <a:gd name="T20" fmla="*/ 156 w 612"/>
                  <a:gd name="T21" fmla="*/ 457 h 498"/>
                  <a:gd name="T22" fmla="*/ 304 w 612"/>
                  <a:gd name="T23" fmla="*/ 494 h 498"/>
                  <a:gd name="T24" fmla="*/ 476 w 612"/>
                  <a:gd name="T25" fmla="*/ 448 h 498"/>
                  <a:gd name="T26" fmla="*/ 568 w 612"/>
                  <a:gd name="T27" fmla="*/ 421 h 498"/>
                  <a:gd name="T28" fmla="*/ 612 w 612"/>
                  <a:gd name="T29" fmla="*/ 421 h 498"/>
                  <a:gd name="T30" fmla="*/ 612 w 612"/>
                  <a:gd name="T31" fmla="*/ 249 h 498"/>
                  <a:gd name="T32" fmla="*/ 612 w 612"/>
                  <a:gd name="T33" fmla="*/ 249 h 498"/>
                  <a:gd name="T34" fmla="*/ 612 w 612"/>
                  <a:gd name="T35" fmla="*/ 78 h 498"/>
                  <a:gd name="T36" fmla="*/ 560 w 612"/>
                  <a:gd name="T37" fmla="*/ 7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2" h="498">
                    <a:moveTo>
                      <a:pt x="560" y="78"/>
                    </a:moveTo>
                    <a:cubicBezTo>
                      <a:pt x="513" y="74"/>
                      <a:pt x="455" y="41"/>
                      <a:pt x="455" y="41"/>
                    </a:cubicBezTo>
                    <a:cubicBezTo>
                      <a:pt x="377" y="0"/>
                      <a:pt x="308" y="4"/>
                      <a:pt x="308" y="4"/>
                    </a:cubicBezTo>
                    <a:cubicBezTo>
                      <a:pt x="212" y="3"/>
                      <a:pt x="136" y="50"/>
                      <a:pt x="136" y="50"/>
                    </a:cubicBezTo>
                    <a:cubicBezTo>
                      <a:pt x="89" y="75"/>
                      <a:pt x="43" y="78"/>
                      <a:pt x="43" y="78"/>
                    </a:cubicBezTo>
                    <a:cubicBezTo>
                      <a:pt x="0" y="78"/>
                      <a:pt x="0" y="78"/>
                      <a:pt x="0" y="78"/>
                    </a:cubicBezTo>
                    <a:cubicBezTo>
                      <a:pt x="0" y="249"/>
                      <a:pt x="0" y="249"/>
                      <a:pt x="0" y="249"/>
                    </a:cubicBezTo>
                    <a:cubicBezTo>
                      <a:pt x="0" y="249"/>
                      <a:pt x="0" y="249"/>
                      <a:pt x="0" y="249"/>
                    </a:cubicBezTo>
                    <a:cubicBezTo>
                      <a:pt x="0" y="421"/>
                      <a:pt x="0" y="421"/>
                      <a:pt x="0" y="421"/>
                    </a:cubicBezTo>
                    <a:cubicBezTo>
                      <a:pt x="51" y="421"/>
                      <a:pt x="51" y="421"/>
                      <a:pt x="51" y="421"/>
                    </a:cubicBezTo>
                    <a:cubicBezTo>
                      <a:pt x="99" y="424"/>
                      <a:pt x="156" y="457"/>
                      <a:pt x="156" y="457"/>
                    </a:cubicBezTo>
                    <a:cubicBezTo>
                      <a:pt x="234" y="498"/>
                      <a:pt x="304" y="494"/>
                      <a:pt x="304" y="494"/>
                    </a:cubicBezTo>
                    <a:cubicBezTo>
                      <a:pt x="400" y="495"/>
                      <a:pt x="476" y="448"/>
                      <a:pt x="476" y="448"/>
                    </a:cubicBezTo>
                    <a:cubicBezTo>
                      <a:pt x="523" y="423"/>
                      <a:pt x="568" y="421"/>
                      <a:pt x="568" y="421"/>
                    </a:cubicBezTo>
                    <a:cubicBezTo>
                      <a:pt x="612" y="421"/>
                      <a:pt x="612" y="421"/>
                      <a:pt x="612" y="421"/>
                    </a:cubicBezTo>
                    <a:cubicBezTo>
                      <a:pt x="612" y="249"/>
                      <a:pt x="612" y="249"/>
                      <a:pt x="612" y="249"/>
                    </a:cubicBezTo>
                    <a:cubicBezTo>
                      <a:pt x="612" y="249"/>
                      <a:pt x="612" y="249"/>
                      <a:pt x="612" y="249"/>
                    </a:cubicBezTo>
                    <a:cubicBezTo>
                      <a:pt x="612" y="78"/>
                      <a:pt x="612" y="78"/>
                      <a:pt x="612" y="78"/>
                    </a:cubicBezTo>
                    <a:lnTo>
                      <a:pt x="560" y="78"/>
                    </a:lnTo>
                    <a:close/>
                  </a:path>
                </a:pathLst>
              </a:custGeom>
              <a:noFill/>
              <a:ln w="57150">
                <a:solidFill>
                  <a:srgbClr val="282826"/>
                </a:solidFill>
              </a:ln>
            </p:spPr>
            <p:txBody>
              <a:bodyPr vert="horz" wrap="square" lIns="91440" tIns="45720" rIns="91440" bIns="45720" numCol="1" anchor="t" anchorCtr="0" compatLnSpc="1">
                <a:prstTxWarp prst="textNoShape">
                  <a:avLst/>
                </a:prstTxWarp>
              </a:bodyPr>
              <a:lstStyle/>
              <a:p>
                <a:endParaRPr lang="ko-KR" altLang="en-US"/>
              </a:p>
            </p:txBody>
          </p:sp>
        </p:grpSp>
        <p:sp>
          <p:nvSpPr>
            <p:cNvPr id="24" name="직사각형 23"/>
            <p:cNvSpPr/>
            <p:nvPr/>
          </p:nvSpPr>
          <p:spPr>
            <a:xfrm>
              <a:off x="0" y="2589451"/>
              <a:ext cx="9144000" cy="1679098"/>
            </a:xfrm>
            <a:prstGeom prst="rect">
              <a:avLst/>
            </a:prstGeom>
            <a:solidFill>
              <a:srgbClr val="E0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24"/>
            <p:cNvCxnSpPr/>
            <p:nvPr/>
          </p:nvCxnSpPr>
          <p:spPr>
            <a:xfrm>
              <a:off x="1288291" y="2589451"/>
              <a:ext cx="720080" cy="0"/>
            </a:xfrm>
            <a:prstGeom prst="line">
              <a:avLst/>
            </a:prstGeom>
            <a:noFill/>
            <a:ln w="19050">
              <a:solidFill>
                <a:srgbClr val="000000"/>
              </a:solidFill>
              <a:round/>
              <a:headEnd/>
              <a:tailEnd/>
            </a:ln>
          </p:spPr>
        </p:cxnSp>
        <p:cxnSp>
          <p:nvCxnSpPr>
            <p:cNvPr id="26" name="직선 연결선 25"/>
            <p:cNvCxnSpPr/>
            <p:nvPr/>
          </p:nvCxnSpPr>
          <p:spPr>
            <a:xfrm>
              <a:off x="1288291" y="4268549"/>
              <a:ext cx="720080" cy="0"/>
            </a:xfrm>
            <a:prstGeom prst="line">
              <a:avLst/>
            </a:prstGeom>
            <a:noFill/>
            <a:ln w="19050">
              <a:solidFill>
                <a:srgbClr val="000000"/>
              </a:solidFill>
              <a:round/>
              <a:headEnd/>
              <a:tailEnd/>
            </a:ln>
          </p:spPr>
        </p:cxnSp>
        <p:cxnSp>
          <p:nvCxnSpPr>
            <p:cNvPr id="27" name="직선 연결선 26"/>
            <p:cNvCxnSpPr/>
            <p:nvPr/>
          </p:nvCxnSpPr>
          <p:spPr>
            <a:xfrm>
              <a:off x="7155017" y="2589451"/>
              <a:ext cx="720080" cy="0"/>
            </a:xfrm>
            <a:prstGeom prst="line">
              <a:avLst/>
            </a:prstGeom>
            <a:noFill/>
            <a:ln w="19050">
              <a:solidFill>
                <a:srgbClr val="000000"/>
              </a:solidFill>
              <a:round/>
              <a:headEnd/>
              <a:tailEnd/>
            </a:ln>
          </p:spPr>
        </p:cxnSp>
        <p:cxnSp>
          <p:nvCxnSpPr>
            <p:cNvPr id="28" name="직선 연결선 27"/>
            <p:cNvCxnSpPr/>
            <p:nvPr/>
          </p:nvCxnSpPr>
          <p:spPr>
            <a:xfrm>
              <a:off x="7155017" y="4268549"/>
              <a:ext cx="720080" cy="0"/>
            </a:xfrm>
            <a:prstGeom prst="line">
              <a:avLst/>
            </a:prstGeom>
            <a:noFill/>
            <a:ln w="19050">
              <a:solidFill>
                <a:srgbClr val="000000"/>
              </a:solidFill>
              <a:round/>
              <a:headEnd/>
              <a:tailEnd/>
            </a:ln>
          </p:spPr>
        </p:cxnSp>
      </p:grpSp>
      <p:sp>
        <p:nvSpPr>
          <p:cNvPr id="38" name="TextBox 5"/>
          <p:cNvSpPr txBox="1">
            <a:spLocks noChangeArrowheads="1"/>
          </p:cNvSpPr>
          <p:nvPr/>
        </p:nvSpPr>
        <p:spPr bwMode="auto">
          <a:xfrm>
            <a:off x="1562100" y="2127103"/>
            <a:ext cx="6019800" cy="317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prstTxWarp prst="textArchUp">
              <a:avLst/>
            </a:prstTxWarp>
            <a:spAutoFit/>
          </a:bodyPr>
          <a:lstStyle>
            <a:defPPr>
              <a:defRPr lang="ko-KR"/>
            </a:defPPr>
            <a:lvl1pP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5500" dirty="0" err="1" smtClean="0">
                <a:ea typeface="맑은 고딕" panose="020B0503020000020004" pitchFamily="50" charset="-127"/>
              </a:rPr>
              <a:t>DesignPattern</a:t>
            </a:r>
            <a:endParaRPr lang="en-US" altLang="ko-KR" sz="5500" dirty="0">
              <a:ea typeface="맑은 고딕" panose="020B0503020000020004" pitchFamily="50" charset="-127"/>
            </a:endParaRPr>
          </a:p>
        </p:txBody>
      </p:sp>
      <p:grpSp>
        <p:nvGrpSpPr>
          <p:cNvPr id="59" name="그룹 58"/>
          <p:cNvGrpSpPr/>
          <p:nvPr/>
        </p:nvGrpSpPr>
        <p:grpSpPr>
          <a:xfrm>
            <a:off x="3006175" y="2528878"/>
            <a:ext cx="3473451" cy="2572276"/>
            <a:chOff x="2835275" y="2880459"/>
            <a:chExt cx="3473451" cy="2572276"/>
          </a:xfrm>
        </p:grpSpPr>
        <p:grpSp>
          <p:nvGrpSpPr>
            <p:cNvPr id="14340" name="그룹 1"/>
            <p:cNvGrpSpPr>
              <a:grpSpLocks/>
            </p:cNvGrpSpPr>
            <p:nvPr/>
          </p:nvGrpSpPr>
          <p:grpSpPr bwMode="auto">
            <a:xfrm>
              <a:off x="2835275" y="2880459"/>
              <a:ext cx="3473451" cy="400114"/>
              <a:chOff x="5240111" y="2096092"/>
              <a:chExt cx="3473727" cy="400298"/>
            </a:xfrm>
          </p:grpSpPr>
          <p:sp>
            <p:nvSpPr>
              <p:cNvPr id="13336" name="Text Box 5"/>
              <p:cNvSpPr txBox="1">
                <a:spLocks noChangeArrowheads="1"/>
              </p:cNvSpPr>
              <p:nvPr/>
            </p:nvSpPr>
            <p:spPr bwMode="auto">
              <a:xfrm>
                <a:off x="5240111" y="2096096"/>
                <a:ext cx="647751"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01.</a:t>
                </a:r>
                <a:endParaRPr lang="ko-KR" altLang="ko-KR" sz="2000" dirty="0">
                  <a:ea typeface="맑은 고딕" panose="020B0503020000020004" pitchFamily="50" charset="-127"/>
                </a:endParaRPr>
              </a:p>
            </p:txBody>
          </p:sp>
          <p:sp>
            <p:nvSpPr>
              <p:cNvPr id="13337" name="Text Box 5"/>
              <p:cNvSpPr txBox="1">
                <a:spLocks noChangeArrowheads="1"/>
              </p:cNvSpPr>
              <p:nvPr/>
            </p:nvSpPr>
            <p:spPr bwMode="auto">
              <a:xfrm>
                <a:off x="5833884" y="2096092"/>
                <a:ext cx="2879954"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ko-KR"/>
                </a:defPPr>
                <a:lvl1pPr eaLnBrk="1" latinLnBrk="1" hangingPunct="1">
                  <a:defRPr sz="1400">
                    <a:solidFill>
                      <a:srgbClr val="282826"/>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smtClean="0">
                    <a:ea typeface="맑은 고딕" panose="020B0503020000020004" pitchFamily="50" charset="-127"/>
                  </a:rPr>
                  <a:t>원형 패턴</a:t>
                </a:r>
                <a:endParaRPr lang="ko-KR" altLang="ko-KR" sz="2000" dirty="0">
                  <a:ea typeface="맑은 고딕" panose="020B0503020000020004" pitchFamily="50" charset="-127"/>
                </a:endParaRPr>
              </a:p>
            </p:txBody>
          </p:sp>
        </p:grpSp>
        <p:grpSp>
          <p:nvGrpSpPr>
            <p:cNvPr id="14341" name="그룹 2"/>
            <p:cNvGrpSpPr>
              <a:grpSpLocks/>
            </p:cNvGrpSpPr>
            <p:nvPr/>
          </p:nvGrpSpPr>
          <p:grpSpPr bwMode="auto">
            <a:xfrm>
              <a:off x="2835275" y="3326899"/>
              <a:ext cx="3473450" cy="400114"/>
              <a:chOff x="5243286" y="2596323"/>
              <a:chExt cx="3473726" cy="400299"/>
            </a:xfrm>
          </p:grpSpPr>
          <p:sp>
            <p:nvSpPr>
              <p:cNvPr id="13334" name="Text Box 5"/>
              <p:cNvSpPr txBox="1">
                <a:spLocks noChangeArrowheads="1"/>
              </p:cNvSpPr>
              <p:nvPr/>
            </p:nvSpPr>
            <p:spPr bwMode="auto">
              <a:xfrm>
                <a:off x="5243286" y="2596327"/>
                <a:ext cx="647751" cy="40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02.</a:t>
                </a:r>
                <a:endParaRPr lang="ko-KR" altLang="ko-KR" sz="2000" dirty="0">
                  <a:ea typeface="맑은 고딕" panose="020B0503020000020004" pitchFamily="50" charset="-127"/>
                </a:endParaRPr>
              </a:p>
            </p:txBody>
          </p:sp>
          <p:sp>
            <p:nvSpPr>
              <p:cNvPr id="13335" name="Text Box 5"/>
              <p:cNvSpPr txBox="1">
                <a:spLocks noChangeArrowheads="1"/>
              </p:cNvSpPr>
              <p:nvPr/>
            </p:nvSpPr>
            <p:spPr bwMode="auto">
              <a:xfrm>
                <a:off x="5837058" y="2596323"/>
                <a:ext cx="2879954"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ko-KR"/>
                </a:defPPr>
                <a:lvl1pPr eaLnBrk="1" latinLnBrk="1" hangingPunct="1">
                  <a:defRPr sz="1400">
                    <a:solidFill>
                      <a:srgbClr val="282826"/>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smtClean="0">
                    <a:ea typeface="맑은 고딕" panose="020B0503020000020004" pitchFamily="50" charset="-127"/>
                  </a:rPr>
                  <a:t>원형 패턴 </a:t>
                </a:r>
                <a:r>
                  <a:rPr lang="en-US" altLang="ko-KR" sz="2000" dirty="0" smtClean="0">
                    <a:ea typeface="맑은 고딕" panose="020B0503020000020004" pitchFamily="50" charset="-127"/>
                  </a:rPr>
                  <a:t>: </a:t>
                </a:r>
                <a:r>
                  <a:rPr lang="ko-KR" altLang="en-US" sz="2000" dirty="0" smtClean="0">
                    <a:ea typeface="맑은 고딕" panose="020B0503020000020004" pitchFamily="50" charset="-127"/>
                  </a:rPr>
                  <a:t>설명</a:t>
                </a:r>
                <a:endParaRPr lang="ko-KR" altLang="ko-KR" sz="2000" dirty="0">
                  <a:ea typeface="맑은 고딕" panose="020B0503020000020004" pitchFamily="50" charset="-127"/>
                </a:endParaRPr>
              </a:p>
            </p:txBody>
          </p:sp>
        </p:grpSp>
        <p:grpSp>
          <p:nvGrpSpPr>
            <p:cNvPr id="14342" name="그룹 3"/>
            <p:cNvGrpSpPr>
              <a:grpSpLocks/>
            </p:cNvGrpSpPr>
            <p:nvPr/>
          </p:nvGrpSpPr>
          <p:grpSpPr bwMode="auto">
            <a:xfrm>
              <a:off x="2835275" y="3773338"/>
              <a:ext cx="3473450" cy="400115"/>
              <a:chOff x="5240111" y="3072965"/>
              <a:chExt cx="3473726" cy="400300"/>
            </a:xfrm>
          </p:grpSpPr>
          <p:sp>
            <p:nvSpPr>
              <p:cNvPr id="13332" name="Text Box 5"/>
              <p:cNvSpPr txBox="1">
                <a:spLocks noChangeArrowheads="1"/>
              </p:cNvSpPr>
              <p:nvPr/>
            </p:nvSpPr>
            <p:spPr bwMode="auto">
              <a:xfrm>
                <a:off x="5240111" y="3072965"/>
                <a:ext cx="647751" cy="40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03.</a:t>
                </a:r>
                <a:endParaRPr lang="ko-KR" altLang="ko-KR" sz="2000" dirty="0">
                  <a:ea typeface="맑은 고딕" panose="020B0503020000020004" pitchFamily="50" charset="-127"/>
                </a:endParaRPr>
              </a:p>
            </p:txBody>
          </p:sp>
          <p:sp>
            <p:nvSpPr>
              <p:cNvPr id="13333" name="Text Box 5"/>
              <p:cNvSpPr txBox="1">
                <a:spLocks noChangeArrowheads="1"/>
              </p:cNvSpPr>
              <p:nvPr/>
            </p:nvSpPr>
            <p:spPr bwMode="auto">
              <a:xfrm>
                <a:off x="5833883" y="3072971"/>
                <a:ext cx="2879954"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ko-KR"/>
                </a:defPPr>
                <a:lvl1pPr eaLnBrk="1" latinLnBrk="1" hangingPunct="1">
                  <a:defRPr sz="1400">
                    <a:solidFill>
                      <a:srgbClr val="282826"/>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a:ea typeface="맑은 고딕" panose="020B0503020000020004" pitchFamily="50" charset="-127"/>
                  </a:rPr>
                  <a:t>원형 패턴 </a:t>
                </a:r>
                <a:r>
                  <a:rPr lang="en-US" altLang="ko-KR" sz="2000" dirty="0" smtClean="0">
                    <a:ea typeface="맑은 고딕" panose="020B0503020000020004" pitchFamily="50" charset="-127"/>
                  </a:rPr>
                  <a:t>: </a:t>
                </a:r>
                <a:r>
                  <a:rPr lang="ko-KR" altLang="en-US" sz="2000" dirty="0" smtClean="0">
                    <a:ea typeface="맑은 고딕" panose="020B0503020000020004" pitchFamily="50" charset="-127"/>
                  </a:rPr>
                  <a:t>활용</a:t>
                </a:r>
                <a:endParaRPr lang="ko-KR" altLang="ko-KR" sz="2000" dirty="0">
                  <a:ea typeface="맑은 고딕" panose="020B0503020000020004" pitchFamily="50" charset="-127"/>
                </a:endParaRPr>
              </a:p>
            </p:txBody>
          </p:sp>
        </p:grpSp>
        <p:grpSp>
          <p:nvGrpSpPr>
            <p:cNvPr id="14343" name="그룹 4"/>
            <p:cNvGrpSpPr>
              <a:grpSpLocks/>
            </p:cNvGrpSpPr>
            <p:nvPr/>
          </p:nvGrpSpPr>
          <p:grpSpPr bwMode="auto">
            <a:xfrm>
              <a:off x="2835275" y="4219779"/>
              <a:ext cx="3473450" cy="400115"/>
              <a:chOff x="5241699" y="3551251"/>
              <a:chExt cx="3473726" cy="400299"/>
            </a:xfrm>
          </p:grpSpPr>
          <p:sp>
            <p:nvSpPr>
              <p:cNvPr id="13330" name="Text Box 5"/>
              <p:cNvSpPr txBox="1">
                <a:spLocks noChangeArrowheads="1"/>
              </p:cNvSpPr>
              <p:nvPr/>
            </p:nvSpPr>
            <p:spPr bwMode="auto">
              <a:xfrm>
                <a:off x="5241699" y="3551251"/>
                <a:ext cx="647751"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04.</a:t>
                </a:r>
                <a:endParaRPr lang="ko-KR" altLang="ko-KR" sz="2000">
                  <a:ea typeface="맑은 고딕" panose="020B0503020000020004" pitchFamily="50" charset="-127"/>
                </a:endParaRPr>
              </a:p>
            </p:txBody>
          </p:sp>
          <p:sp>
            <p:nvSpPr>
              <p:cNvPr id="13331" name="Text Box 5"/>
              <p:cNvSpPr txBox="1">
                <a:spLocks noChangeArrowheads="1"/>
              </p:cNvSpPr>
              <p:nvPr/>
            </p:nvSpPr>
            <p:spPr bwMode="auto">
              <a:xfrm>
                <a:off x="5835471" y="3551256"/>
                <a:ext cx="2879954"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ko-KR"/>
                </a:defPPr>
                <a:lvl1pPr eaLnBrk="1" latinLnBrk="1" hangingPunct="1">
                  <a:defRPr sz="1400">
                    <a:solidFill>
                      <a:srgbClr val="282826"/>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a:ea typeface="맑은 고딕" panose="020B0503020000020004" pitchFamily="50" charset="-127"/>
                  </a:rPr>
                  <a:t>원형 패턴 </a:t>
                </a:r>
                <a:r>
                  <a:rPr lang="en-US" altLang="ko-KR" sz="2000" dirty="0" smtClean="0">
                    <a:ea typeface="맑은 고딕" panose="020B0503020000020004" pitchFamily="50" charset="-127"/>
                  </a:rPr>
                  <a:t>: </a:t>
                </a:r>
                <a:r>
                  <a:rPr lang="ko-KR" altLang="en-US" sz="2000" dirty="0" smtClean="0">
                    <a:ea typeface="맑은 고딕" panose="020B0503020000020004" pitchFamily="50" charset="-127"/>
                  </a:rPr>
                  <a:t>구조</a:t>
                </a:r>
                <a:endParaRPr lang="ko-KR" altLang="ko-KR" sz="2000" dirty="0">
                  <a:ea typeface="맑은 고딕" panose="020B0503020000020004" pitchFamily="50" charset="-127"/>
                </a:endParaRPr>
              </a:p>
            </p:txBody>
          </p:sp>
        </p:grpSp>
        <p:grpSp>
          <p:nvGrpSpPr>
            <p:cNvPr id="14344" name="그룹 5"/>
            <p:cNvGrpSpPr>
              <a:grpSpLocks/>
            </p:cNvGrpSpPr>
            <p:nvPr/>
          </p:nvGrpSpPr>
          <p:grpSpPr bwMode="auto">
            <a:xfrm>
              <a:off x="2835275" y="4666218"/>
              <a:ext cx="3473450" cy="786517"/>
              <a:chOff x="5241699" y="4027099"/>
              <a:chExt cx="3473726" cy="786881"/>
            </a:xfrm>
          </p:grpSpPr>
          <p:sp>
            <p:nvSpPr>
              <p:cNvPr id="13328" name="Text Box 5"/>
              <p:cNvSpPr txBox="1">
                <a:spLocks noChangeArrowheads="1"/>
              </p:cNvSpPr>
              <p:nvPr/>
            </p:nvSpPr>
            <p:spPr bwMode="auto">
              <a:xfrm>
                <a:off x="5241699" y="4027099"/>
                <a:ext cx="647751" cy="40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05.</a:t>
                </a:r>
                <a:endParaRPr lang="ko-KR" altLang="ko-KR" sz="2000" dirty="0">
                  <a:ea typeface="맑은 고딕" panose="020B0503020000020004" pitchFamily="50" charset="-127"/>
                </a:endParaRPr>
              </a:p>
            </p:txBody>
          </p:sp>
          <p:sp>
            <p:nvSpPr>
              <p:cNvPr id="13329" name="Text Box 5"/>
              <p:cNvSpPr txBox="1">
                <a:spLocks noChangeArrowheads="1"/>
              </p:cNvSpPr>
              <p:nvPr/>
            </p:nvSpPr>
            <p:spPr bwMode="auto">
              <a:xfrm>
                <a:off x="5835471" y="4027105"/>
                <a:ext cx="2879954"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ko-KR"/>
                </a:defPPr>
                <a:lvl1pPr eaLnBrk="1" latinLnBrk="1" hangingPunct="1">
                  <a:defRPr sz="1400">
                    <a:solidFill>
                      <a:srgbClr val="282826"/>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a:ea typeface="맑은 고딕" panose="020B0503020000020004" pitchFamily="50" charset="-127"/>
                  </a:rPr>
                  <a:t>원형 패턴 </a:t>
                </a:r>
                <a:r>
                  <a:rPr lang="en-US" altLang="ko-KR" sz="2000" dirty="0" smtClean="0">
                    <a:ea typeface="맑은 고딕" panose="020B0503020000020004" pitchFamily="50" charset="-127"/>
                  </a:rPr>
                  <a:t>: </a:t>
                </a:r>
                <a:r>
                  <a:rPr lang="ko-KR" altLang="en-US" sz="2000" dirty="0" smtClean="0">
                    <a:ea typeface="맑은 고딕" panose="020B0503020000020004" pitchFamily="50" charset="-127"/>
                  </a:rPr>
                  <a:t>샘플</a:t>
                </a:r>
                <a:endParaRPr lang="ko-KR" altLang="ko-KR" sz="2000" dirty="0">
                  <a:ea typeface="맑은 고딕" panose="020B0503020000020004" pitchFamily="50" charset="-127"/>
                </a:endParaRPr>
              </a:p>
            </p:txBody>
          </p:sp>
          <p:sp>
            <p:nvSpPr>
              <p:cNvPr id="31" name="Text Box 5"/>
              <p:cNvSpPr txBox="1">
                <a:spLocks noChangeArrowheads="1"/>
              </p:cNvSpPr>
              <p:nvPr/>
            </p:nvSpPr>
            <p:spPr bwMode="auto">
              <a:xfrm>
                <a:off x="5241699" y="4413680"/>
                <a:ext cx="647751" cy="40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smtClean="0">
                    <a:ea typeface="맑은 고딕" panose="020B0503020000020004" pitchFamily="50" charset="-127"/>
                  </a:rPr>
                  <a:t>06.</a:t>
                </a:r>
                <a:endParaRPr lang="ko-KR" altLang="ko-KR" sz="2000" dirty="0">
                  <a:ea typeface="맑은 고딕" panose="020B0503020000020004" pitchFamily="50" charset="-127"/>
                </a:endParaRPr>
              </a:p>
            </p:txBody>
          </p:sp>
          <p:sp>
            <p:nvSpPr>
              <p:cNvPr id="32" name="Text Box 5"/>
              <p:cNvSpPr txBox="1">
                <a:spLocks noChangeArrowheads="1"/>
              </p:cNvSpPr>
              <p:nvPr/>
            </p:nvSpPr>
            <p:spPr bwMode="auto">
              <a:xfrm>
                <a:off x="5835471" y="4413686"/>
                <a:ext cx="2879954" cy="4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ko-KR"/>
                </a:defPPr>
                <a:lvl1pPr eaLnBrk="1" latinLnBrk="1" hangingPunct="1">
                  <a:defRPr sz="1400">
                    <a:solidFill>
                      <a:srgbClr val="282826"/>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a:ea typeface="맑은 고딕" panose="020B0503020000020004" pitchFamily="50" charset="-127"/>
                  </a:rPr>
                  <a:t>원형 패턴 </a:t>
                </a:r>
                <a:r>
                  <a:rPr lang="en-US" altLang="ko-KR" sz="2000" dirty="0" smtClean="0">
                    <a:ea typeface="맑은 고딕" panose="020B0503020000020004" pitchFamily="50" charset="-127"/>
                  </a:rPr>
                  <a:t>:  </a:t>
                </a:r>
                <a:r>
                  <a:rPr lang="ko-KR" altLang="en-US" sz="2000" dirty="0" smtClean="0">
                    <a:ea typeface="맑은 고딕" panose="020B0503020000020004" pitchFamily="50" charset="-127"/>
                  </a:rPr>
                  <a:t>관계</a:t>
                </a:r>
                <a:endParaRPr lang="ko-KR" altLang="ko-KR" sz="2000" dirty="0">
                  <a:ea typeface="맑은 고딕" panose="020B0503020000020004" pitchFamily="50" charset="-127"/>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1"/>
          <p:cNvSpPr>
            <a:spLocks noGrp="1"/>
          </p:cNvSpPr>
          <p:nvPr>
            <p:ph type="title"/>
          </p:nvPr>
        </p:nvSpPr>
        <p:spPr/>
        <p:txBody>
          <a:bodyPr/>
          <a:lstStyle/>
          <a:p>
            <a:r>
              <a:rPr lang="en-US" altLang="ko-KR" smtClean="0"/>
              <a:t>D'breed Template Contents Title</a:t>
            </a:r>
            <a:endParaRPr lang="ko-KR" altLang="en-US" dirty="0" smtClean="0"/>
          </a:p>
        </p:txBody>
      </p:sp>
      <p:sp>
        <p:nvSpPr>
          <p:cNvPr id="24" name="TextBox 19"/>
          <p:cNvSpPr txBox="1">
            <a:spLocks noChangeArrowheads="1"/>
          </p:cNvSpPr>
          <p:nvPr/>
        </p:nvSpPr>
        <p:spPr bwMode="auto">
          <a:xfrm>
            <a:off x="2533650" y="1369343"/>
            <a:ext cx="40767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dirty="0">
                <a:ea typeface="맑은 고딕" panose="020B0503020000020004" pitchFamily="50" charset="-127"/>
              </a:rPr>
              <a:t>CONTENTS</a:t>
            </a:r>
          </a:p>
        </p:txBody>
      </p:sp>
      <p:grpSp>
        <p:nvGrpSpPr>
          <p:cNvPr id="24579" name="그룹 24578"/>
          <p:cNvGrpSpPr/>
          <p:nvPr/>
        </p:nvGrpSpPr>
        <p:grpSpPr>
          <a:xfrm>
            <a:off x="701571" y="2646437"/>
            <a:ext cx="7740859" cy="3400721"/>
            <a:chOff x="791580" y="2646437"/>
            <a:chExt cx="7740859" cy="3400721"/>
          </a:xfrm>
        </p:grpSpPr>
        <p:grpSp>
          <p:nvGrpSpPr>
            <p:cNvPr id="156" name="그룹 155"/>
            <p:cNvGrpSpPr/>
            <p:nvPr/>
          </p:nvGrpSpPr>
          <p:grpSpPr>
            <a:xfrm>
              <a:off x="791580" y="2646437"/>
              <a:ext cx="3335578" cy="3371573"/>
              <a:chOff x="-5128794" y="-1199502"/>
              <a:chExt cx="9799522" cy="9905270"/>
            </a:xfrm>
          </p:grpSpPr>
          <p:grpSp>
            <p:nvGrpSpPr>
              <p:cNvPr id="158" name="그룹 157"/>
              <p:cNvGrpSpPr/>
              <p:nvPr/>
            </p:nvGrpSpPr>
            <p:grpSpPr>
              <a:xfrm>
                <a:off x="-5128794" y="-1199502"/>
                <a:ext cx="9799522" cy="9905270"/>
                <a:chOff x="467545" y="2998695"/>
                <a:chExt cx="3264552" cy="3299780"/>
              </a:xfrm>
            </p:grpSpPr>
            <p:sp>
              <p:nvSpPr>
                <p:cNvPr id="161" name="자유형 160"/>
                <p:cNvSpPr/>
                <p:nvPr/>
              </p:nvSpPr>
              <p:spPr>
                <a:xfrm>
                  <a:off x="1640894" y="2998695"/>
                  <a:ext cx="917855" cy="947966"/>
                </a:xfrm>
                <a:custGeom>
                  <a:avLst/>
                  <a:gdLst>
                    <a:gd name="connsiteX0" fmla="*/ 340532 w 687894"/>
                    <a:gd name="connsiteY0" fmla="*/ 0 h 710461"/>
                    <a:gd name="connsiteX1" fmla="*/ 343947 w 687894"/>
                    <a:gd name="connsiteY1" fmla="*/ 6985 h 710461"/>
                    <a:gd name="connsiteX2" fmla="*/ 346188 w 687894"/>
                    <a:gd name="connsiteY2" fmla="*/ 2402 h 710461"/>
                    <a:gd name="connsiteX3" fmla="*/ 346188 w 687894"/>
                    <a:gd name="connsiteY3" fmla="*/ 11569 h 710461"/>
                    <a:gd name="connsiteX4" fmla="*/ 687894 w 687894"/>
                    <a:gd name="connsiteY4" fmla="*/ 710461 h 710461"/>
                    <a:gd name="connsiteX5" fmla="*/ 346188 w 687894"/>
                    <a:gd name="connsiteY5" fmla="*/ 710461 h 710461"/>
                    <a:gd name="connsiteX6" fmla="*/ 339357 w 687894"/>
                    <a:gd name="connsiteY6" fmla="*/ 710461 h 710461"/>
                    <a:gd name="connsiteX7" fmla="*/ 0 w 687894"/>
                    <a:gd name="connsiteY7" fmla="*/ 710461 h 710461"/>
                    <a:gd name="connsiteX8" fmla="*/ 339357 w 687894"/>
                    <a:gd name="connsiteY8" fmla="*/ 16374 h 710461"/>
                    <a:gd name="connsiteX9" fmla="*/ 339357 w 687894"/>
                    <a:gd name="connsiteY9" fmla="*/ 2402 h 71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94" h="710461">
                      <a:moveTo>
                        <a:pt x="340532" y="0"/>
                      </a:moveTo>
                      <a:lnTo>
                        <a:pt x="343947" y="6985"/>
                      </a:lnTo>
                      <a:lnTo>
                        <a:pt x="346188" y="2402"/>
                      </a:lnTo>
                      <a:lnTo>
                        <a:pt x="346188" y="11569"/>
                      </a:lnTo>
                      <a:lnTo>
                        <a:pt x="687894" y="710461"/>
                      </a:lnTo>
                      <a:lnTo>
                        <a:pt x="346188" y="710461"/>
                      </a:lnTo>
                      <a:lnTo>
                        <a:pt x="339357" y="710461"/>
                      </a:lnTo>
                      <a:lnTo>
                        <a:pt x="0" y="710461"/>
                      </a:lnTo>
                      <a:lnTo>
                        <a:pt x="339357" y="16374"/>
                      </a:lnTo>
                      <a:lnTo>
                        <a:pt x="339357" y="2402"/>
                      </a:lnTo>
                      <a:close/>
                    </a:path>
                  </a:pathLst>
                </a:cu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2" name="자유형 161"/>
                <p:cNvSpPr/>
                <p:nvPr/>
              </p:nvSpPr>
              <p:spPr>
                <a:xfrm>
                  <a:off x="1091709" y="4140458"/>
                  <a:ext cx="2016224" cy="979016"/>
                </a:xfrm>
                <a:custGeom>
                  <a:avLst/>
                  <a:gdLst>
                    <a:gd name="connsiteX0" fmla="*/ 358740 w 1405374"/>
                    <a:gd name="connsiteY0" fmla="*/ 0 h 733732"/>
                    <a:gd name="connsiteX1" fmla="*/ 698097 w 1405374"/>
                    <a:gd name="connsiteY1" fmla="*/ 0 h 733732"/>
                    <a:gd name="connsiteX2" fmla="*/ 704928 w 1405374"/>
                    <a:gd name="connsiteY2" fmla="*/ 0 h 733732"/>
                    <a:gd name="connsiteX3" fmla="*/ 1046634 w 1405374"/>
                    <a:gd name="connsiteY3" fmla="*/ 0 h 733732"/>
                    <a:gd name="connsiteX4" fmla="*/ 1399848 w 1405374"/>
                    <a:gd name="connsiteY4" fmla="*/ 722430 h 733732"/>
                    <a:gd name="connsiteX5" fmla="*/ 1405374 w 1405374"/>
                    <a:gd name="connsiteY5" fmla="*/ 733732 h 733732"/>
                    <a:gd name="connsiteX6" fmla="*/ 704928 w 1405374"/>
                    <a:gd name="connsiteY6" fmla="*/ 733732 h 733732"/>
                    <a:gd name="connsiteX7" fmla="*/ 698097 w 1405374"/>
                    <a:gd name="connsiteY7" fmla="*/ 733732 h 733732"/>
                    <a:gd name="connsiteX8" fmla="*/ 0 w 1405374"/>
                    <a:gd name="connsiteY8" fmla="*/ 733732 h 733732"/>
                    <a:gd name="connsiteX9" fmla="*/ 5526 w 1405374"/>
                    <a:gd name="connsiteY9" fmla="*/ 722430 h 73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5374" h="733732">
                      <a:moveTo>
                        <a:pt x="358740" y="0"/>
                      </a:moveTo>
                      <a:lnTo>
                        <a:pt x="698097" y="0"/>
                      </a:lnTo>
                      <a:lnTo>
                        <a:pt x="704928" y="0"/>
                      </a:lnTo>
                      <a:lnTo>
                        <a:pt x="1046634" y="0"/>
                      </a:lnTo>
                      <a:lnTo>
                        <a:pt x="1399848" y="722430"/>
                      </a:lnTo>
                      <a:lnTo>
                        <a:pt x="1405374" y="733732"/>
                      </a:lnTo>
                      <a:lnTo>
                        <a:pt x="704928" y="733732"/>
                      </a:lnTo>
                      <a:lnTo>
                        <a:pt x="698097" y="733732"/>
                      </a:lnTo>
                      <a:lnTo>
                        <a:pt x="0" y="733732"/>
                      </a:lnTo>
                      <a:lnTo>
                        <a:pt x="5526" y="722430"/>
                      </a:lnTo>
                      <a:close/>
                    </a:path>
                  </a:pathLst>
                </a:cu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3" name="자유형 162"/>
                <p:cNvSpPr/>
                <p:nvPr/>
              </p:nvSpPr>
              <p:spPr>
                <a:xfrm>
                  <a:off x="467545" y="5319459"/>
                  <a:ext cx="3264552" cy="979016"/>
                </a:xfrm>
                <a:custGeom>
                  <a:avLst/>
                  <a:gdLst>
                    <a:gd name="connsiteX0" fmla="*/ 358740 w 2122856"/>
                    <a:gd name="connsiteY0" fmla="*/ 0 h 733732"/>
                    <a:gd name="connsiteX1" fmla="*/ 1056837 w 2122856"/>
                    <a:gd name="connsiteY1" fmla="*/ 0 h 733732"/>
                    <a:gd name="connsiteX2" fmla="*/ 1056838 w 2122856"/>
                    <a:gd name="connsiteY2" fmla="*/ 0 h 733732"/>
                    <a:gd name="connsiteX3" fmla="*/ 1063668 w 2122856"/>
                    <a:gd name="connsiteY3" fmla="*/ 0 h 733732"/>
                    <a:gd name="connsiteX4" fmla="*/ 1764116 w 2122856"/>
                    <a:gd name="connsiteY4" fmla="*/ 0 h 733732"/>
                    <a:gd name="connsiteX5" fmla="*/ 2122856 w 2122856"/>
                    <a:gd name="connsiteY5" fmla="*/ 733732 h 733732"/>
                    <a:gd name="connsiteX6" fmla="*/ 1056838 w 2122856"/>
                    <a:gd name="connsiteY6" fmla="*/ 733732 h 733732"/>
                    <a:gd name="connsiteX7" fmla="*/ 1056837 w 2122856"/>
                    <a:gd name="connsiteY7" fmla="*/ 733732 h 733732"/>
                    <a:gd name="connsiteX8" fmla="*/ 1056837 w 2122856"/>
                    <a:gd name="connsiteY8" fmla="*/ 733731 h 733732"/>
                    <a:gd name="connsiteX9" fmla="*/ 0 w 2122856"/>
                    <a:gd name="connsiteY9" fmla="*/ 733731 h 73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2856" h="733732">
                      <a:moveTo>
                        <a:pt x="358740" y="0"/>
                      </a:moveTo>
                      <a:lnTo>
                        <a:pt x="1056837" y="0"/>
                      </a:lnTo>
                      <a:lnTo>
                        <a:pt x="1056838" y="0"/>
                      </a:lnTo>
                      <a:lnTo>
                        <a:pt x="1063668" y="0"/>
                      </a:lnTo>
                      <a:lnTo>
                        <a:pt x="1764116" y="0"/>
                      </a:lnTo>
                      <a:lnTo>
                        <a:pt x="2122856" y="733732"/>
                      </a:lnTo>
                      <a:lnTo>
                        <a:pt x="1056838" y="733732"/>
                      </a:lnTo>
                      <a:lnTo>
                        <a:pt x="1056837" y="733732"/>
                      </a:lnTo>
                      <a:lnTo>
                        <a:pt x="1056837" y="733731"/>
                      </a:lnTo>
                      <a:lnTo>
                        <a:pt x="0" y="733731"/>
                      </a:lnTo>
                      <a:close/>
                    </a:path>
                  </a:pathLst>
                </a:custGeom>
                <a:solidFill>
                  <a:srgbClr val="142A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
            <p:nvSpPr>
              <p:cNvPr id="159" name="평행 사변형 158"/>
              <p:cNvSpPr/>
              <p:nvPr/>
            </p:nvSpPr>
            <p:spPr>
              <a:xfrm>
                <a:off x="-1718737" y="1628294"/>
                <a:ext cx="2855618" cy="602853"/>
              </a:xfrm>
              <a:prstGeom prst="parallelogram">
                <a:avLst>
                  <a:gd name="adj" fmla="val 15445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평행 사변형 159"/>
              <p:cNvSpPr/>
              <p:nvPr/>
            </p:nvSpPr>
            <p:spPr>
              <a:xfrm>
                <a:off x="-3479049" y="5165543"/>
                <a:ext cx="6282359" cy="602853"/>
              </a:xfrm>
              <a:prstGeom prst="parallelogram">
                <a:avLst>
                  <a:gd name="adj" fmla="val 15445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8" name="그룹 97"/>
            <p:cNvGrpSpPr/>
            <p:nvPr/>
          </p:nvGrpSpPr>
          <p:grpSpPr>
            <a:xfrm>
              <a:off x="5236522" y="3091294"/>
              <a:ext cx="3295917" cy="753750"/>
              <a:chOff x="5005808" y="3079002"/>
              <a:chExt cx="3295917" cy="753750"/>
            </a:xfrm>
          </p:grpSpPr>
          <p:sp>
            <p:nvSpPr>
              <p:cNvPr id="100" name="Rectangle 3"/>
              <p:cNvSpPr txBox="1">
                <a:spLocks noChangeArrowheads="1"/>
              </p:cNvSpPr>
              <p:nvPr/>
            </p:nvSpPr>
            <p:spPr bwMode="auto">
              <a:xfrm>
                <a:off x="5005809" y="3079002"/>
                <a:ext cx="3115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A company</a:t>
                </a:r>
              </a:p>
            </p:txBody>
          </p:sp>
          <p:sp>
            <p:nvSpPr>
              <p:cNvPr id="101" name="Rectangle 3"/>
              <p:cNvSpPr txBox="1">
                <a:spLocks noChangeArrowheads="1"/>
              </p:cNvSpPr>
              <p:nvPr/>
            </p:nvSpPr>
            <p:spPr bwMode="auto">
              <a:xfrm>
                <a:off x="5005808" y="3432642"/>
                <a:ext cx="3295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When I find myself in times of trouble Mother Mary comes to me Speaking words of wisdom Let </a:t>
                </a:r>
                <a:r>
                  <a:rPr lang="en-US" altLang="ko-KR" dirty="0" smtClean="0">
                    <a:ea typeface="맑은 고딕" panose="020B0503020000020004" pitchFamily="50" charset="-127"/>
                  </a:rPr>
                  <a:t>it</a:t>
                </a:r>
                <a:endParaRPr lang="en-US" altLang="ko-KR" dirty="0">
                  <a:ea typeface="맑은 고딕" panose="020B0503020000020004" pitchFamily="50" charset="-127"/>
                </a:endParaRPr>
              </a:p>
            </p:txBody>
          </p:sp>
        </p:grpSp>
        <p:cxnSp>
          <p:nvCxnSpPr>
            <p:cNvPr id="96" name="직선 연결선 95"/>
            <p:cNvCxnSpPr/>
            <p:nvPr/>
          </p:nvCxnSpPr>
          <p:spPr>
            <a:xfrm>
              <a:off x="3066876" y="3245952"/>
              <a:ext cx="1980000" cy="0"/>
            </a:xfrm>
            <a:prstGeom prst="line">
              <a:avLst/>
            </a:prstGeom>
            <a:ln w="19050">
              <a:solidFill>
                <a:srgbClr val="142A37"/>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29" name="그룹 128"/>
            <p:cNvGrpSpPr/>
            <p:nvPr/>
          </p:nvGrpSpPr>
          <p:grpSpPr>
            <a:xfrm>
              <a:off x="5236522" y="4192351"/>
              <a:ext cx="3295917" cy="753750"/>
              <a:chOff x="5005808" y="3079002"/>
              <a:chExt cx="3295917" cy="753750"/>
            </a:xfrm>
          </p:grpSpPr>
          <p:sp>
            <p:nvSpPr>
              <p:cNvPr id="131" name="Rectangle 3"/>
              <p:cNvSpPr txBox="1">
                <a:spLocks noChangeArrowheads="1"/>
              </p:cNvSpPr>
              <p:nvPr/>
            </p:nvSpPr>
            <p:spPr bwMode="auto">
              <a:xfrm>
                <a:off x="5005809" y="3079002"/>
                <a:ext cx="3115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B company</a:t>
                </a:r>
              </a:p>
            </p:txBody>
          </p:sp>
          <p:sp>
            <p:nvSpPr>
              <p:cNvPr id="132" name="Rectangle 3"/>
              <p:cNvSpPr txBox="1">
                <a:spLocks noChangeArrowheads="1"/>
              </p:cNvSpPr>
              <p:nvPr/>
            </p:nvSpPr>
            <p:spPr bwMode="auto">
              <a:xfrm>
                <a:off x="5005808" y="3432642"/>
                <a:ext cx="3295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And in my hour of darkness She is standing right in front of me Speaking words of wisdom Let It be</a:t>
                </a:r>
              </a:p>
            </p:txBody>
          </p:sp>
        </p:grpSp>
        <p:cxnSp>
          <p:nvCxnSpPr>
            <p:cNvPr id="130" name="직선 연결선 129"/>
            <p:cNvCxnSpPr/>
            <p:nvPr/>
          </p:nvCxnSpPr>
          <p:spPr>
            <a:xfrm>
              <a:off x="3606876" y="4347009"/>
              <a:ext cx="1440000" cy="0"/>
            </a:xfrm>
            <a:prstGeom prst="line">
              <a:avLst/>
            </a:prstGeom>
            <a:ln w="19050">
              <a:solidFill>
                <a:srgbClr val="142A37"/>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68" name="그룹 167"/>
            <p:cNvGrpSpPr/>
            <p:nvPr/>
          </p:nvGrpSpPr>
          <p:grpSpPr>
            <a:xfrm>
              <a:off x="5236522" y="5293408"/>
              <a:ext cx="3295917" cy="753750"/>
              <a:chOff x="5005808" y="3079002"/>
              <a:chExt cx="3295917" cy="753750"/>
            </a:xfrm>
          </p:grpSpPr>
          <p:sp>
            <p:nvSpPr>
              <p:cNvPr id="170" name="Rectangle 3"/>
              <p:cNvSpPr txBox="1">
                <a:spLocks noChangeArrowheads="1"/>
              </p:cNvSpPr>
              <p:nvPr/>
            </p:nvSpPr>
            <p:spPr bwMode="auto">
              <a:xfrm>
                <a:off x="5005809" y="3079002"/>
                <a:ext cx="3115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dirty="0">
                    <a:ea typeface="맑은 고딕" panose="020B0503020000020004" pitchFamily="50" charset="-127"/>
                  </a:rPr>
                  <a:t>C company</a:t>
                </a:r>
              </a:p>
            </p:txBody>
          </p:sp>
          <p:sp>
            <p:nvSpPr>
              <p:cNvPr id="171" name="Rectangle 3"/>
              <p:cNvSpPr txBox="1">
                <a:spLocks noChangeArrowheads="1"/>
              </p:cNvSpPr>
              <p:nvPr/>
            </p:nvSpPr>
            <p:spPr bwMode="auto">
              <a:xfrm>
                <a:off x="5005808" y="3432642"/>
                <a:ext cx="3295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When I find myself in times of trouble Mother Mary comes to me Speaking words of wisdom Let it</a:t>
                </a:r>
              </a:p>
            </p:txBody>
          </p:sp>
        </p:grpSp>
        <p:cxnSp>
          <p:nvCxnSpPr>
            <p:cNvPr id="169" name="직선 연결선 168"/>
            <p:cNvCxnSpPr/>
            <p:nvPr/>
          </p:nvCxnSpPr>
          <p:spPr>
            <a:xfrm>
              <a:off x="4110876" y="5448066"/>
              <a:ext cx="936000" cy="0"/>
            </a:xfrm>
            <a:prstGeom prst="line">
              <a:avLst/>
            </a:prstGeom>
            <a:ln w="19050">
              <a:solidFill>
                <a:srgbClr val="142A37"/>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1395022" y="2637473"/>
            <a:ext cx="6921394" cy="1583054"/>
            <a:chOff x="1317217" y="2637473"/>
            <a:chExt cx="6921394" cy="1583054"/>
          </a:xfrm>
        </p:grpSpPr>
        <p:grpSp>
          <p:nvGrpSpPr>
            <p:cNvPr id="8" name="그룹 7"/>
            <p:cNvGrpSpPr/>
            <p:nvPr/>
          </p:nvGrpSpPr>
          <p:grpSpPr>
            <a:xfrm>
              <a:off x="1317217" y="2637473"/>
              <a:ext cx="1540284" cy="1583054"/>
              <a:chOff x="3491880" y="80275"/>
              <a:chExt cx="1942557" cy="1996498"/>
            </a:xfrm>
          </p:grpSpPr>
          <p:grpSp>
            <p:nvGrpSpPr>
              <p:cNvPr id="12" name="그룹 11"/>
              <p:cNvGrpSpPr/>
              <p:nvPr/>
            </p:nvGrpSpPr>
            <p:grpSpPr>
              <a:xfrm>
                <a:off x="3491880" y="80275"/>
                <a:ext cx="1935998" cy="1996498"/>
                <a:chOff x="7135813" y="948780"/>
                <a:chExt cx="609600" cy="628650"/>
              </a:xfrm>
            </p:grpSpPr>
            <p:sp>
              <p:nvSpPr>
                <p:cNvPr id="15"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7"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13"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14"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2</a:t>
                </a:r>
              </a:p>
            </p:txBody>
          </p:sp>
        </p:grpSp>
        <p:grpSp>
          <p:nvGrpSpPr>
            <p:cNvPr id="9" name="그룹 8"/>
            <p:cNvGrpSpPr/>
            <p:nvPr/>
          </p:nvGrpSpPr>
          <p:grpSpPr>
            <a:xfrm>
              <a:off x="2978299" y="2896971"/>
              <a:ext cx="5260312" cy="983822"/>
              <a:chOff x="3347864" y="2294683"/>
              <a:chExt cx="5260312" cy="983822"/>
            </a:xfrm>
          </p:grpSpPr>
          <p:sp>
            <p:nvSpPr>
              <p:cNvPr id="10"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en-US" altLang="ko-KR" sz="4400" dirty="0">
                    <a:solidFill>
                      <a:srgbClr val="142A37"/>
                    </a:solidFill>
                    <a:ea typeface="맑은 고딕" panose="020B0503020000020004" pitchFamily="50" charset="-127"/>
                  </a:rPr>
                  <a:t>CONTENTS TITLE</a:t>
                </a:r>
              </a:p>
            </p:txBody>
          </p:sp>
          <p:sp>
            <p:nvSpPr>
              <p:cNvPr id="11"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360754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제목 1"/>
          <p:cNvSpPr>
            <a:spLocks noGrp="1"/>
          </p:cNvSpPr>
          <p:nvPr>
            <p:ph type="title"/>
          </p:nvPr>
        </p:nvSpPr>
        <p:spPr/>
        <p:txBody>
          <a:bodyPr/>
          <a:lstStyle/>
          <a:p>
            <a:r>
              <a:rPr lang="en-US" altLang="ko-KR" smtClean="0"/>
              <a:t>D'breed Template Contents Title</a:t>
            </a:r>
            <a:endParaRPr lang="ko-KR" altLang="ko-KR" dirty="0" smtClean="0"/>
          </a:p>
        </p:txBody>
      </p:sp>
      <p:grpSp>
        <p:nvGrpSpPr>
          <p:cNvPr id="2" name="그룹 1"/>
          <p:cNvGrpSpPr/>
          <p:nvPr/>
        </p:nvGrpSpPr>
        <p:grpSpPr>
          <a:xfrm>
            <a:off x="5463852" y="2236678"/>
            <a:ext cx="3356298" cy="1806267"/>
            <a:chOff x="5463852" y="2152789"/>
            <a:chExt cx="3356298" cy="1806267"/>
          </a:xfrm>
        </p:grpSpPr>
        <p:sp>
          <p:nvSpPr>
            <p:cNvPr id="18435" name="제목 2"/>
            <p:cNvSpPr txBox="1">
              <a:spLocks/>
            </p:cNvSpPr>
            <p:nvPr/>
          </p:nvSpPr>
          <p:spPr bwMode="auto">
            <a:xfrm>
              <a:off x="5463852" y="2943393"/>
              <a:ext cx="29965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3" name="TextBox 19"/>
            <p:cNvSpPr txBox="1">
              <a:spLocks noChangeArrowheads="1"/>
            </p:cNvSpPr>
            <p:nvPr/>
          </p:nvSpPr>
          <p:spPr bwMode="auto">
            <a:xfrm>
              <a:off x="5463852" y="2152789"/>
              <a:ext cx="33562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200" b="1" spc="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4400" dirty="0">
                  <a:solidFill>
                    <a:srgbClr val="282826"/>
                  </a:solidFill>
                  <a:ea typeface="맑은 고딕" panose="020B0503020000020004" pitchFamily="50" charset="-127"/>
                </a:rPr>
                <a:t>PEOPLE</a:t>
              </a:r>
            </a:p>
          </p:txBody>
        </p:sp>
      </p:grpSp>
      <p:grpSp>
        <p:nvGrpSpPr>
          <p:cNvPr id="18439" name="그룹 19"/>
          <p:cNvGrpSpPr>
            <a:grpSpLocks/>
          </p:cNvGrpSpPr>
          <p:nvPr/>
        </p:nvGrpSpPr>
        <p:grpSpPr bwMode="auto">
          <a:xfrm>
            <a:off x="5538465" y="4766096"/>
            <a:ext cx="3033712" cy="806450"/>
            <a:chOff x="5250611" y="4164368"/>
            <a:chExt cx="8000069" cy="2128097"/>
          </a:xfrm>
        </p:grpSpPr>
        <p:pic>
          <p:nvPicPr>
            <p:cNvPr id="18440" name="그림 3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0611" y="4164368"/>
              <a:ext cx="2482780" cy="21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그림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11130" y="4164368"/>
              <a:ext cx="2482780" cy="21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그림 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67900" y="4164368"/>
              <a:ext cx="2482780" cy="212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그룹 3"/>
          <p:cNvGrpSpPr/>
          <p:nvPr/>
        </p:nvGrpSpPr>
        <p:grpSpPr>
          <a:xfrm>
            <a:off x="177356" y="2243266"/>
            <a:ext cx="5236216" cy="3490810"/>
            <a:chOff x="177356" y="2243266"/>
            <a:chExt cx="5236216" cy="3490810"/>
          </a:xfrm>
        </p:grpSpPr>
        <p:graphicFrame>
          <p:nvGraphicFramePr>
            <p:cNvPr id="6" name="차트 5"/>
            <p:cNvGraphicFramePr/>
            <p:nvPr>
              <p:extLst>
                <p:ext uri="{D42A27DB-BD31-4B8C-83A1-F6EECF244321}">
                  <p14:modId xmlns:p14="http://schemas.microsoft.com/office/powerpoint/2010/main" val="3050541538"/>
                </p:ext>
              </p:extLst>
            </p:nvPr>
          </p:nvGraphicFramePr>
          <p:xfrm>
            <a:off x="177356" y="2243266"/>
            <a:ext cx="5236216" cy="3490810"/>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9"/>
            <p:cNvSpPr txBox="1">
              <a:spLocks noChangeArrowheads="1"/>
            </p:cNvSpPr>
            <p:nvPr/>
          </p:nvSpPr>
          <p:spPr bwMode="auto">
            <a:xfrm>
              <a:off x="2123728" y="3256304"/>
              <a:ext cx="1336887"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200" b="1" spc="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lnSpc>
                  <a:spcPct val="80000"/>
                </a:lnSpc>
              </a:pPr>
              <a:r>
                <a:rPr lang="en-US" altLang="ko-KR" sz="4800" dirty="0" smtClean="0">
                  <a:solidFill>
                    <a:srgbClr val="282826"/>
                  </a:solidFill>
                  <a:ea typeface="맑은 고딕" panose="020B0503020000020004" pitchFamily="50" charset="-127"/>
                </a:rPr>
                <a:t>100%</a:t>
              </a:r>
              <a:endParaRPr lang="en-US" altLang="ko-KR" sz="4800" dirty="0">
                <a:solidFill>
                  <a:srgbClr val="282826"/>
                </a:solidFill>
                <a:ea typeface="맑은 고딕" panose="020B0503020000020004" pitchFamily="50" charset="-127"/>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28" name="TextBox 19"/>
          <p:cNvSpPr txBox="1">
            <a:spLocks noChangeArrowheads="1"/>
          </p:cNvSpPr>
          <p:nvPr/>
        </p:nvSpPr>
        <p:spPr bwMode="auto">
          <a:xfrm>
            <a:off x="2533650" y="1385143"/>
            <a:ext cx="40767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CONTENTS</a:t>
            </a:r>
          </a:p>
        </p:txBody>
      </p:sp>
      <p:sp>
        <p:nvSpPr>
          <p:cNvPr id="17413" name="제목 2"/>
          <p:cNvSpPr txBox="1">
            <a:spLocks/>
          </p:cNvSpPr>
          <p:nvPr/>
        </p:nvSpPr>
        <p:spPr bwMode="auto">
          <a:xfrm>
            <a:off x="1162050" y="5464274"/>
            <a:ext cx="686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1200" dirty="0">
                <a:ea typeface="맑은 고딕" panose="020B0503020000020004" pitchFamily="50" charset="-127"/>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graphicFrame>
        <p:nvGraphicFramePr>
          <p:cNvPr id="4" name="차트 3"/>
          <p:cNvGraphicFramePr/>
          <p:nvPr>
            <p:extLst>
              <p:ext uri="{D42A27DB-BD31-4B8C-83A1-F6EECF244321}">
                <p14:modId xmlns:p14="http://schemas.microsoft.com/office/powerpoint/2010/main" val="2266364440"/>
              </p:ext>
            </p:extLst>
          </p:nvPr>
        </p:nvGraphicFramePr>
        <p:xfrm>
          <a:off x="323850" y="2420888"/>
          <a:ext cx="8496300" cy="263048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1395022" y="2637473"/>
            <a:ext cx="6921394" cy="1583054"/>
            <a:chOff x="1317217" y="2637473"/>
            <a:chExt cx="6921394" cy="1583054"/>
          </a:xfrm>
        </p:grpSpPr>
        <p:grpSp>
          <p:nvGrpSpPr>
            <p:cNvPr id="7" name="그룹 6"/>
            <p:cNvGrpSpPr/>
            <p:nvPr/>
          </p:nvGrpSpPr>
          <p:grpSpPr>
            <a:xfrm>
              <a:off x="1317217" y="2637473"/>
              <a:ext cx="1540284" cy="1583054"/>
              <a:chOff x="3491880" y="80275"/>
              <a:chExt cx="1942557" cy="1996498"/>
            </a:xfrm>
          </p:grpSpPr>
          <p:grpSp>
            <p:nvGrpSpPr>
              <p:cNvPr id="11" name="그룹 10"/>
              <p:cNvGrpSpPr/>
              <p:nvPr/>
            </p:nvGrpSpPr>
            <p:grpSpPr>
              <a:xfrm>
                <a:off x="3491880" y="80275"/>
                <a:ext cx="1935998" cy="1996498"/>
                <a:chOff x="7135813" y="948780"/>
                <a:chExt cx="609600" cy="628650"/>
              </a:xfrm>
            </p:grpSpPr>
            <p:sp>
              <p:nvSpPr>
                <p:cNvPr id="14"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5"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12"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13"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3</a:t>
                </a:r>
              </a:p>
            </p:txBody>
          </p:sp>
        </p:grpSp>
        <p:grpSp>
          <p:nvGrpSpPr>
            <p:cNvPr id="8" name="그룹 7"/>
            <p:cNvGrpSpPr/>
            <p:nvPr/>
          </p:nvGrpSpPr>
          <p:grpSpPr>
            <a:xfrm>
              <a:off x="2978299" y="2896971"/>
              <a:ext cx="5260312" cy="983822"/>
              <a:chOff x="3347864" y="2294683"/>
              <a:chExt cx="5260312" cy="983822"/>
            </a:xfrm>
          </p:grpSpPr>
          <p:sp>
            <p:nvSpPr>
              <p:cNvPr id="9"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en-US" altLang="ko-KR" sz="4400" dirty="0">
                    <a:solidFill>
                      <a:srgbClr val="142A37"/>
                    </a:solidFill>
                    <a:ea typeface="맑은 고딕" panose="020B0503020000020004" pitchFamily="50" charset="-127"/>
                  </a:rPr>
                  <a:t>CONTENTS TITLE</a:t>
                </a:r>
              </a:p>
            </p:txBody>
          </p:sp>
          <p:sp>
            <p:nvSpPr>
              <p:cNvPr id="10"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3030791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제목 1"/>
          <p:cNvSpPr>
            <a:spLocks noGrp="1"/>
          </p:cNvSpPr>
          <p:nvPr>
            <p:ph type="title"/>
          </p:nvPr>
        </p:nvSpPr>
        <p:spPr/>
        <p:txBody>
          <a:bodyPr/>
          <a:lstStyle/>
          <a:p>
            <a:r>
              <a:rPr lang="en-US" altLang="ko-KR" smtClean="0"/>
              <a:t>D'breed Template Contents Title</a:t>
            </a:r>
            <a:endParaRPr lang="ko-KR" altLang="ko-KR" dirty="0" smtClean="0"/>
          </a:p>
        </p:txBody>
      </p:sp>
      <p:grpSp>
        <p:nvGrpSpPr>
          <p:cNvPr id="21507" name="그룹 17"/>
          <p:cNvGrpSpPr>
            <a:grpSpLocks/>
          </p:cNvGrpSpPr>
          <p:nvPr/>
        </p:nvGrpSpPr>
        <p:grpSpPr bwMode="auto">
          <a:xfrm>
            <a:off x="571500" y="1860455"/>
            <a:ext cx="8001000" cy="4189408"/>
            <a:chOff x="704850" y="1714500"/>
            <a:chExt cx="7735200" cy="4050308"/>
          </a:xfrm>
        </p:grpSpPr>
        <p:sp>
          <p:nvSpPr>
            <p:cNvPr id="21508" name="제목 2"/>
            <p:cNvSpPr txBox="1">
              <a:spLocks/>
            </p:cNvSpPr>
            <p:nvPr/>
          </p:nvSpPr>
          <p:spPr bwMode="auto">
            <a:xfrm>
              <a:off x="704850" y="4633669"/>
              <a:ext cx="2401903" cy="113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1509" name="제목 2"/>
            <p:cNvSpPr txBox="1">
              <a:spLocks/>
            </p:cNvSpPr>
            <p:nvPr/>
          </p:nvSpPr>
          <p:spPr bwMode="auto">
            <a:xfrm>
              <a:off x="6038148" y="4633668"/>
              <a:ext cx="2401902" cy="113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1510" name="제목 2"/>
            <p:cNvSpPr txBox="1">
              <a:spLocks/>
            </p:cNvSpPr>
            <p:nvPr/>
          </p:nvSpPr>
          <p:spPr bwMode="auto">
            <a:xfrm>
              <a:off x="3373801" y="4633667"/>
              <a:ext cx="2400368" cy="113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a:ea typeface="맑은 고딕" panose="020B0503020000020004" pitchFamily="50" charset="-127"/>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1511" name="제목 2"/>
            <p:cNvSpPr txBox="1">
              <a:spLocks/>
            </p:cNvSpPr>
            <p:nvPr/>
          </p:nvSpPr>
          <p:spPr bwMode="auto">
            <a:xfrm>
              <a:off x="3373801" y="4219514"/>
              <a:ext cx="2400368" cy="38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000" b="1"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b="0" dirty="0">
                  <a:ea typeface="맑은 고딕" panose="020B0503020000020004" pitchFamily="50" charset="-127"/>
                </a:rPr>
                <a:t>CONTENTS</a:t>
              </a:r>
            </a:p>
          </p:txBody>
        </p:sp>
        <p:sp>
          <p:nvSpPr>
            <p:cNvPr id="21512" name="제목 2"/>
            <p:cNvSpPr txBox="1">
              <a:spLocks/>
            </p:cNvSpPr>
            <p:nvPr/>
          </p:nvSpPr>
          <p:spPr bwMode="auto">
            <a:xfrm>
              <a:off x="704850" y="4219722"/>
              <a:ext cx="2401200" cy="38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000" b="1"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b="0" dirty="0">
                  <a:ea typeface="맑은 고딕" panose="020B0503020000020004" pitchFamily="50" charset="-127"/>
                </a:rPr>
                <a:t>CONTENTS</a:t>
              </a:r>
            </a:p>
          </p:txBody>
        </p:sp>
        <p:sp>
          <p:nvSpPr>
            <p:cNvPr id="21513" name="제목 2"/>
            <p:cNvSpPr txBox="1">
              <a:spLocks/>
            </p:cNvSpPr>
            <p:nvPr/>
          </p:nvSpPr>
          <p:spPr bwMode="auto">
            <a:xfrm>
              <a:off x="6038850" y="4219722"/>
              <a:ext cx="2401200" cy="38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000" b="1"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b="0" dirty="0">
                  <a:ea typeface="맑은 고딕" panose="020B0503020000020004" pitchFamily="50" charset="-127"/>
                </a:rPr>
                <a:t>CONTENTS</a:t>
              </a:r>
            </a:p>
          </p:txBody>
        </p:sp>
        <p:pic>
          <p:nvPicPr>
            <p:cNvPr id="21514" name="그림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714500"/>
              <a:ext cx="2400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그림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3662" y="1714500"/>
              <a:ext cx="2400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그림 3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1714500"/>
              <a:ext cx="2400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p:cNvSpPr>
            <a:spLocks noGrp="1"/>
          </p:cNvSpPr>
          <p:nvPr>
            <p:ph type="title"/>
          </p:nvPr>
        </p:nvSpPr>
        <p:spPr/>
        <p:txBody>
          <a:bodyPr/>
          <a:lstStyle/>
          <a:p>
            <a:r>
              <a:rPr lang="en-US" altLang="ko-KR" smtClean="0"/>
              <a:t>D'breed Template Contents Title</a:t>
            </a:r>
            <a:endParaRPr lang="ko-KR" altLang="en-US" dirty="0" smtClean="0"/>
          </a:p>
        </p:txBody>
      </p:sp>
      <p:grpSp>
        <p:nvGrpSpPr>
          <p:cNvPr id="3" name="그룹 2"/>
          <p:cNvGrpSpPr/>
          <p:nvPr/>
        </p:nvGrpSpPr>
        <p:grpSpPr>
          <a:xfrm>
            <a:off x="534988" y="2179638"/>
            <a:ext cx="8074025" cy="3194050"/>
            <a:chOff x="534988" y="2179638"/>
            <a:chExt cx="8074025" cy="3194050"/>
          </a:xfrm>
        </p:grpSpPr>
        <p:grpSp>
          <p:nvGrpSpPr>
            <p:cNvPr id="23555" name="그룹 8"/>
            <p:cNvGrpSpPr>
              <a:grpSpLocks/>
            </p:cNvGrpSpPr>
            <p:nvPr/>
          </p:nvGrpSpPr>
          <p:grpSpPr bwMode="auto">
            <a:xfrm>
              <a:off x="534988" y="2864645"/>
              <a:ext cx="8074025" cy="1824037"/>
              <a:chOff x="543544" y="2918669"/>
              <a:chExt cx="8073531" cy="1824040"/>
            </a:xfrm>
          </p:grpSpPr>
          <p:grpSp>
            <p:nvGrpSpPr>
              <p:cNvPr id="23560" name="그룹 6"/>
              <p:cNvGrpSpPr>
                <a:grpSpLocks/>
              </p:cNvGrpSpPr>
              <p:nvPr/>
            </p:nvGrpSpPr>
            <p:grpSpPr bwMode="auto">
              <a:xfrm>
                <a:off x="5916902" y="2918669"/>
                <a:ext cx="2700173" cy="1824040"/>
                <a:chOff x="5916902" y="2918669"/>
                <a:chExt cx="2700173" cy="1824040"/>
              </a:xfrm>
            </p:grpSpPr>
            <p:sp>
              <p:nvSpPr>
                <p:cNvPr id="15" name="제목 2"/>
                <p:cNvSpPr txBox="1">
                  <a:spLocks/>
                </p:cNvSpPr>
                <p:nvPr/>
              </p:nvSpPr>
              <p:spPr bwMode="auto">
                <a:xfrm>
                  <a:off x="5916902" y="3572720"/>
                  <a:ext cx="2700173" cy="11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latinLnBrk="1">
                    <a:defRPr/>
                  </a:pPr>
                  <a:r>
                    <a:rPr lang="en-US" altLang="ko-KR" sz="10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16" name="TextBox 19"/>
                <p:cNvSpPr txBox="1">
                  <a:spLocks noChangeArrowheads="1"/>
                </p:cNvSpPr>
                <p:nvPr/>
              </p:nvSpPr>
              <p:spPr bwMode="auto">
                <a:xfrm>
                  <a:off x="5916902" y="2918669"/>
                  <a:ext cx="270017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1" spc="0">
                      <a:solidFill>
                        <a:srgbClr val="74A7A2"/>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3200" b="0" dirty="0">
                      <a:solidFill>
                        <a:srgbClr val="282826"/>
                      </a:solidFill>
                      <a:ea typeface="맑은 고딕" panose="020B0503020000020004" pitchFamily="50" charset="-127"/>
                    </a:rPr>
                    <a:t>CONTENTS</a:t>
                  </a:r>
                </a:p>
              </p:txBody>
            </p:sp>
          </p:grpSp>
          <p:grpSp>
            <p:nvGrpSpPr>
              <p:cNvPr id="23561" name="그룹 7"/>
              <p:cNvGrpSpPr>
                <a:grpSpLocks/>
              </p:cNvGrpSpPr>
              <p:nvPr/>
            </p:nvGrpSpPr>
            <p:grpSpPr bwMode="auto">
              <a:xfrm>
                <a:off x="543544" y="2918669"/>
                <a:ext cx="2700172" cy="1824040"/>
                <a:chOff x="543544" y="2918669"/>
                <a:chExt cx="2700172" cy="1824040"/>
              </a:xfrm>
            </p:grpSpPr>
            <p:sp>
              <p:nvSpPr>
                <p:cNvPr id="17" name="제목 2"/>
                <p:cNvSpPr txBox="1">
                  <a:spLocks/>
                </p:cNvSpPr>
                <p:nvPr/>
              </p:nvSpPr>
              <p:spPr bwMode="auto">
                <a:xfrm>
                  <a:off x="543544" y="3572720"/>
                  <a:ext cx="2700172" cy="11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indent="0" latinLnBrk="1">
                    <a:defRPr/>
                  </a:pPr>
                  <a:r>
                    <a:rPr lang="en-US" altLang="ko-KR" sz="10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18" name="TextBox 19"/>
                <p:cNvSpPr txBox="1">
                  <a:spLocks noChangeArrowheads="1"/>
                </p:cNvSpPr>
                <p:nvPr/>
              </p:nvSpPr>
              <p:spPr bwMode="auto">
                <a:xfrm>
                  <a:off x="543544" y="2918669"/>
                  <a:ext cx="270017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1" spc="0">
                      <a:solidFill>
                        <a:srgbClr val="74A7A2"/>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sz="3200" b="0" dirty="0">
                      <a:solidFill>
                        <a:srgbClr val="282826"/>
                      </a:solidFill>
                      <a:ea typeface="맑은 고딕" panose="020B0503020000020004" pitchFamily="50" charset="-127"/>
                    </a:rPr>
                    <a:t>CONTENTS</a:t>
                  </a:r>
                </a:p>
              </p:txBody>
            </p:sp>
          </p:grpSp>
        </p:grpSp>
        <p:sp>
          <p:nvSpPr>
            <p:cNvPr id="5" name="곱셈 기호 4"/>
            <p:cNvSpPr/>
            <p:nvPr/>
          </p:nvSpPr>
          <p:spPr>
            <a:xfrm>
              <a:off x="3776663" y="2981326"/>
              <a:ext cx="1590675" cy="1590675"/>
            </a:xfrm>
            <a:prstGeom prst="mathMultiply">
              <a:avLst>
                <a:gd name="adj1" fmla="val 15736"/>
              </a:avLst>
            </a:pr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맑은 고딕" panose="020B0503020000020004" pitchFamily="50" charset="-127"/>
                <a:ea typeface="맑은 고딕" panose="020B0503020000020004" pitchFamily="50" charset="-127"/>
              </a:endParaRPr>
            </a:p>
          </p:txBody>
        </p:sp>
        <p:grpSp>
          <p:nvGrpSpPr>
            <p:cNvPr id="23557" name="그룹 5"/>
            <p:cNvGrpSpPr>
              <a:grpSpLocks/>
            </p:cNvGrpSpPr>
            <p:nvPr/>
          </p:nvGrpSpPr>
          <p:grpSpPr bwMode="auto">
            <a:xfrm>
              <a:off x="1879600" y="2179638"/>
              <a:ext cx="5384800" cy="3194050"/>
              <a:chOff x="1886790" y="2180188"/>
              <a:chExt cx="5370421" cy="3193028"/>
            </a:xfrm>
          </p:grpSpPr>
          <p:sp>
            <p:nvSpPr>
              <p:cNvPr id="2" name="왼쪽 대괄호 1"/>
              <p:cNvSpPr/>
              <p:nvPr/>
            </p:nvSpPr>
            <p:spPr>
              <a:xfrm rot="5400000">
                <a:off x="4379974" y="-312996"/>
                <a:ext cx="384052" cy="5370421"/>
              </a:xfrm>
              <a:prstGeom prst="leftBracket">
                <a:avLst>
                  <a:gd name="adj" fmla="val 97737"/>
                </a:avLst>
              </a:prstGeom>
              <a:ln w="76200">
                <a:solidFill>
                  <a:srgbClr val="619994"/>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dirty="0">
                  <a:latin typeface="맑은 고딕" panose="020B0503020000020004" pitchFamily="50" charset="-127"/>
                  <a:ea typeface="맑은 고딕" panose="020B0503020000020004" pitchFamily="50" charset="-127"/>
                </a:endParaRPr>
              </a:p>
            </p:txBody>
          </p:sp>
          <p:sp>
            <p:nvSpPr>
              <p:cNvPr id="11" name="왼쪽 대괄호 10"/>
              <p:cNvSpPr/>
              <p:nvPr/>
            </p:nvSpPr>
            <p:spPr>
              <a:xfrm rot="16200000" flipV="1">
                <a:off x="4379974" y="2495980"/>
                <a:ext cx="384052" cy="5370421"/>
              </a:xfrm>
              <a:prstGeom prst="leftBracket">
                <a:avLst>
                  <a:gd name="adj" fmla="val 97737"/>
                </a:avLst>
              </a:prstGeom>
              <a:ln w="76200">
                <a:solidFill>
                  <a:srgbClr val="619994"/>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dirty="0">
                  <a:latin typeface="맑은 고딕" panose="020B0503020000020004" pitchFamily="50" charset="-127"/>
                  <a:ea typeface="맑은 고딕" panose="020B0503020000020004" pitchFamily="50" charset="-127"/>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1395022" y="2637473"/>
            <a:ext cx="6921394" cy="1583054"/>
            <a:chOff x="1317217" y="2637473"/>
            <a:chExt cx="6921394" cy="1583054"/>
          </a:xfrm>
        </p:grpSpPr>
        <p:grpSp>
          <p:nvGrpSpPr>
            <p:cNvPr id="7" name="그룹 6"/>
            <p:cNvGrpSpPr/>
            <p:nvPr/>
          </p:nvGrpSpPr>
          <p:grpSpPr>
            <a:xfrm>
              <a:off x="1317217" y="2637473"/>
              <a:ext cx="1540284" cy="1583054"/>
              <a:chOff x="3491880" y="80275"/>
              <a:chExt cx="1942557" cy="1996498"/>
            </a:xfrm>
          </p:grpSpPr>
          <p:grpSp>
            <p:nvGrpSpPr>
              <p:cNvPr id="11" name="그룹 10"/>
              <p:cNvGrpSpPr/>
              <p:nvPr/>
            </p:nvGrpSpPr>
            <p:grpSpPr>
              <a:xfrm>
                <a:off x="3491880" y="80275"/>
                <a:ext cx="1935998" cy="1996498"/>
                <a:chOff x="7135813" y="948780"/>
                <a:chExt cx="609600" cy="628650"/>
              </a:xfrm>
            </p:grpSpPr>
            <p:sp>
              <p:nvSpPr>
                <p:cNvPr id="14"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5"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12"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13"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4</a:t>
                </a:r>
              </a:p>
            </p:txBody>
          </p:sp>
        </p:grpSp>
        <p:grpSp>
          <p:nvGrpSpPr>
            <p:cNvPr id="8" name="그룹 7"/>
            <p:cNvGrpSpPr/>
            <p:nvPr/>
          </p:nvGrpSpPr>
          <p:grpSpPr>
            <a:xfrm>
              <a:off x="2978299" y="2896971"/>
              <a:ext cx="5260312" cy="983822"/>
              <a:chOff x="3347864" y="2294683"/>
              <a:chExt cx="5260312" cy="983822"/>
            </a:xfrm>
          </p:grpSpPr>
          <p:sp>
            <p:nvSpPr>
              <p:cNvPr id="9"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en-US" altLang="ko-KR" sz="4400" dirty="0">
                    <a:solidFill>
                      <a:srgbClr val="142A37"/>
                    </a:solidFill>
                    <a:ea typeface="맑은 고딕" panose="020B0503020000020004" pitchFamily="50" charset="-127"/>
                  </a:rPr>
                  <a:t>CONTENTS TITLE</a:t>
                </a:r>
              </a:p>
            </p:txBody>
          </p:sp>
          <p:sp>
            <p:nvSpPr>
              <p:cNvPr id="10"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3913835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p:txBody>
          <a:bodyPr/>
          <a:lstStyle/>
          <a:p>
            <a:r>
              <a:rPr lang="en-US" altLang="ko-KR" smtClean="0"/>
              <a:t>D'breed Template Contents Title</a:t>
            </a:r>
            <a:endParaRPr lang="ko-KR" altLang="ko-KR" dirty="0" smtClean="0"/>
          </a:p>
        </p:txBody>
      </p:sp>
      <p:grpSp>
        <p:nvGrpSpPr>
          <p:cNvPr id="2" name="그룹 1"/>
          <p:cNvGrpSpPr/>
          <p:nvPr/>
        </p:nvGrpSpPr>
        <p:grpSpPr>
          <a:xfrm>
            <a:off x="571500" y="1770657"/>
            <a:ext cx="8001000" cy="4567238"/>
            <a:chOff x="571500" y="1419225"/>
            <a:chExt cx="8001000" cy="4567238"/>
          </a:xfrm>
        </p:grpSpPr>
        <p:sp>
          <p:nvSpPr>
            <p:cNvPr id="28" name="직사각형 27"/>
            <p:cNvSpPr/>
            <p:nvPr/>
          </p:nvSpPr>
          <p:spPr bwMode="auto">
            <a:xfrm>
              <a:off x="3240088" y="1419225"/>
              <a:ext cx="2663825" cy="2282825"/>
            </a:xfrm>
            <a:prstGeom prst="rect">
              <a:avLst/>
            </a:prstGeom>
            <a:solidFill>
              <a:srgbClr val="142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latin typeface="Arial" panose="020B0604020202020204" pitchFamily="34" charset="0"/>
                <a:ea typeface="맑은 고딕" panose="020B0503020000020004" pitchFamily="50" charset="-127"/>
                <a:cs typeface="Arial" panose="020B0604020202020204" pitchFamily="34" charset="0"/>
              </a:endParaRPr>
            </a:p>
          </p:txBody>
        </p:sp>
        <p:sp>
          <p:nvSpPr>
            <p:cNvPr id="22" name="직사각형 21"/>
            <p:cNvSpPr/>
            <p:nvPr/>
          </p:nvSpPr>
          <p:spPr bwMode="auto">
            <a:xfrm>
              <a:off x="571500" y="3702050"/>
              <a:ext cx="2663825" cy="2284413"/>
            </a:xfrm>
            <a:prstGeom prst="rect">
              <a:avLst/>
            </a:prstGeom>
            <a:solidFill>
              <a:srgbClr val="142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latin typeface="Arial" panose="020B0604020202020204" pitchFamily="34" charset="0"/>
                <a:ea typeface="맑은 고딕" panose="020B0503020000020004" pitchFamily="50" charset="-127"/>
                <a:cs typeface="Arial" panose="020B0604020202020204" pitchFamily="34" charset="0"/>
              </a:endParaRPr>
            </a:p>
          </p:txBody>
        </p:sp>
        <p:sp>
          <p:nvSpPr>
            <p:cNvPr id="26" name="직사각형 25"/>
            <p:cNvSpPr/>
            <p:nvPr/>
          </p:nvSpPr>
          <p:spPr bwMode="auto">
            <a:xfrm>
              <a:off x="5908675" y="3702050"/>
              <a:ext cx="2663825" cy="2284413"/>
            </a:xfrm>
            <a:prstGeom prst="rect">
              <a:avLst/>
            </a:prstGeom>
            <a:solidFill>
              <a:srgbClr val="142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latin typeface="Arial" panose="020B0604020202020204" pitchFamily="34" charset="0"/>
                <a:ea typeface="맑은 고딕" panose="020B0503020000020004" pitchFamily="50" charset="-127"/>
                <a:cs typeface="Arial" panose="020B0604020202020204" pitchFamily="34" charset="0"/>
              </a:endParaRPr>
            </a:p>
          </p:txBody>
        </p:sp>
        <p:sp>
          <p:nvSpPr>
            <p:cNvPr id="20486" name="제목 2"/>
            <p:cNvSpPr txBox="1">
              <a:spLocks/>
            </p:cNvSpPr>
            <p:nvPr/>
          </p:nvSpPr>
          <p:spPr bwMode="auto">
            <a:xfrm>
              <a:off x="3355975" y="2198533"/>
              <a:ext cx="24372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r>
                <a:rPr lang="en-US" altLang="ko-KR" sz="1000" dirty="0">
                  <a:solidFill>
                    <a:schemeClr val="bg1">
                      <a:lumMod val="75000"/>
                    </a:schemeClr>
                  </a:solidFill>
                  <a:latin typeface="Arial" panose="020B0604020202020204" pitchFamily="34" charset="0"/>
                  <a:ea typeface="맑은 고딕" panose="020B0503020000020004" pitchFamily="50" charset="-127"/>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0487" name="제목 2"/>
            <p:cNvSpPr txBox="1">
              <a:spLocks/>
            </p:cNvSpPr>
            <p:nvPr/>
          </p:nvSpPr>
          <p:spPr bwMode="auto">
            <a:xfrm>
              <a:off x="685800" y="4482946"/>
              <a:ext cx="243522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r>
                <a:rPr lang="en-US" altLang="ko-KR" sz="1000" dirty="0">
                  <a:solidFill>
                    <a:schemeClr val="bg1">
                      <a:lumMod val="75000"/>
                    </a:schemeClr>
                  </a:solidFill>
                  <a:latin typeface="Arial" panose="020B0604020202020204" pitchFamily="34" charset="0"/>
                  <a:ea typeface="맑은 고딕" panose="020B0503020000020004" pitchFamily="50" charset="-127"/>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sp>
          <p:nvSpPr>
            <p:cNvPr id="20488" name="제목 2"/>
            <p:cNvSpPr txBox="1">
              <a:spLocks/>
            </p:cNvSpPr>
            <p:nvPr/>
          </p:nvSpPr>
          <p:spPr bwMode="auto">
            <a:xfrm>
              <a:off x="6024562" y="4482946"/>
              <a:ext cx="24372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r>
                <a:rPr lang="en-US" altLang="ko-KR" sz="1000" dirty="0">
                  <a:solidFill>
                    <a:schemeClr val="bg1">
                      <a:lumMod val="75000"/>
                    </a:schemeClr>
                  </a:solidFill>
                  <a:latin typeface="Arial" panose="020B0604020202020204" pitchFamily="34" charset="0"/>
                  <a:ea typeface="맑은 고딕" panose="020B0503020000020004" pitchFamily="50" charset="-127"/>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a:t>
              </a:r>
              <a:r>
                <a:rPr lang="en-US" altLang="ko-KR" sz="1000" dirty="0" smtClean="0">
                  <a:solidFill>
                    <a:schemeClr val="bg1">
                      <a:lumMod val="75000"/>
                    </a:schemeClr>
                  </a:solidFill>
                  <a:latin typeface="Arial" panose="020B0604020202020204" pitchFamily="34" charset="0"/>
                  <a:ea typeface="맑은 고딕" panose="020B0503020000020004" pitchFamily="50" charset="-127"/>
                  <a:cs typeface="Arial" panose="020B0604020202020204" pitchFamily="34" charset="0"/>
                </a:rPr>
                <a:t>be</a:t>
              </a:r>
            </a:p>
          </p:txBody>
        </p:sp>
        <p:sp>
          <p:nvSpPr>
            <p:cNvPr id="20489" name="제목 2"/>
            <p:cNvSpPr txBox="1">
              <a:spLocks/>
            </p:cNvSpPr>
            <p:nvPr/>
          </p:nvSpPr>
          <p:spPr bwMode="auto">
            <a:xfrm>
              <a:off x="3355975" y="1766536"/>
              <a:ext cx="254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200" b="1" spc="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b="0" dirty="0">
                  <a:solidFill>
                    <a:srgbClr val="74A7A2"/>
                  </a:solidFill>
                  <a:latin typeface="Arial Black" panose="020B0A04020102020204" pitchFamily="34" charset="0"/>
                  <a:ea typeface="맑은 고딕" panose="020B0503020000020004" pitchFamily="50" charset="-127"/>
                  <a:cs typeface="Arial" panose="020B0604020202020204" pitchFamily="34" charset="0"/>
                </a:rPr>
                <a:t>CONTENTS</a:t>
              </a:r>
            </a:p>
          </p:txBody>
        </p:sp>
        <p:sp>
          <p:nvSpPr>
            <p:cNvPr id="20490" name="제목 2"/>
            <p:cNvSpPr txBox="1">
              <a:spLocks/>
            </p:cNvSpPr>
            <p:nvPr/>
          </p:nvSpPr>
          <p:spPr bwMode="auto">
            <a:xfrm>
              <a:off x="685800" y="4050949"/>
              <a:ext cx="254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200" b="1" spc="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b="0" dirty="0">
                  <a:solidFill>
                    <a:srgbClr val="74A7A2"/>
                  </a:solidFill>
                  <a:latin typeface="Arial Black" panose="020B0A04020102020204" pitchFamily="34" charset="0"/>
                  <a:ea typeface="맑은 고딕" panose="020B0503020000020004" pitchFamily="50" charset="-127"/>
                  <a:cs typeface="Arial" panose="020B0604020202020204" pitchFamily="34" charset="0"/>
                </a:rPr>
                <a:t>CONTENTS</a:t>
              </a:r>
            </a:p>
          </p:txBody>
        </p:sp>
        <p:sp>
          <p:nvSpPr>
            <p:cNvPr id="20491" name="제목 2"/>
            <p:cNvSpPr txBox="1">
              <a:spLocks/>
            </p:cNvSpPr>
            <p:nvPr/>
          </p:nvSpPr>
          <p:spPr bwMode="auto">
            <a:xfrm>
              <a:off x="6024563" y="4050949"/>
              <a:ext cx="254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3200" b="1" spc="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sz="2000" b="0" dirty="0">
                  <a:solidFill>
                    <a:srgbClr val="74A7A2"/>
                  </a:solidFill>
                  <a:latin typeface="Arial Black" panose="020B0A04020102020204" pitchFamily="34" charset="0"/>
                  <a:ea typeface="맑은 고딕" panose="020B0503020000020004" pitchFamily="50" charset="-127"/>
                  <a:cs typeface="Arial" panose="020B0604020202020204" pitchFamily="34" charset="0"/>
                </a:rPr>
                <a:t>CONTENTS</a:t>
              </a:r>
            </a:p>
          </p:txBody>
        </p:sp>
        <p:pic>
          <p:nvPicPr>
            <p:cNvPr id="20492"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419225"/>
              <a:ext cx="266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그림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0088" y="3700463"/>
              <a:ext cx="266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그림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1419225"/>
              <a:ext cx="266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1"/>
          <p:cNvSpPr>
            <a:spLocks noGrp="1"/>
          </p:cNvSpPr>
          <p:nvPr>
            <p:ph type="title"/>
          </p:nvPr>
        </p:nvSpPr>
        <p:spPr/>
        <p:txBody>
          <a:bodyPr/>
          <a:lstStyle/>
          <a:p>
            <a:r>
              <a:rPr lang="en-US" altLang="ko-KR" smtClean="0"/>
              <a:t>D'breed Template Contents Title</a:t>
            </a:r>
            <a:endParaRPr lang="ko-KR" altLang="en-US" dirty="0" smtClean="0"/>
          </a:p>
        </p:txBody>
      </p:sp>
      <p:graphicFrame>
        <p:nvGraphicFramePr>
          <p:cNvPr id="22" name="표 21"/>
          <p:cNvGraphicFramePr>
            <a:graphicFrameLocks noGrp="1"/>
          </p:cNvGraphicFramePr>
          <p:nvPr>
            <p:extLst>
              <p:ext uri="{D42A27DB-BD31-4B8C-83A1-F6EECF244321}">
                <p14:modId xmlns:p14="http://schemas.microsoft.com/office/powerpoint/2010/main" val="2178159863"/>
              </p:ext>
            </p:extLst>
          </p:nvPr>
        </p:nvGraphicFramePr>
        <p:xfrm>
          <a:off x="528638" y="2584472"/>
          <a:ext cx="8086725" cy="3681415"/>
        </p:xfrm>
        <a:graphic>
          <a:graphicData uri="http://schemas.openxmlformats.org/drawingml/2006/table">
            <a:tbl>
              <a:tblPr firstRow="1" bandRow="1">
                <a:tableStyleId>{5C22544A-7EE6-4342-B048-85BDC9FD1C3A}</a:tableStyleId>
              </a:tblPr>
              <a:tblGrid>
                <a:gridCol w="1617345"/>
                <a:gridCol w="1617345"/>
                <a:gridCol w="1617345"/>
                <a:gridCol w="1617345"/>
                <a:gridCol w="1617345"/>
              </a:tblGrid>
              <a:tr h="505255">
                <a:tc>
                  <a:txBody>
                    <a:bodyPr/>
                    <a:lstStyle/>
                    <a:p>
                      <a:pPr algn="ctr" latinLnBrk="1"/>
                      <a:r>
                        <a:rPr lang="en-US" altLang="ko-KR" sz="14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400" b="1"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19994"/>
                    </a:solidFill>
                  </a:tcPr>
                </a:tc>
                <a:tc>
                  <a:txBody>
                    <a:bodyPr/>
                    <a:lstStyle/>
                    <a:p>
                      <a:pPr algn="ctr" latinLnBrk="1"/>
                      <a:r>
                        <a:rPr lang="en-US" altLang="ko-KR" sz="14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400" b="1"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19994"/>
                    </a:solidFill>
                  </a:tcPr>
                </a:tc>
                <a:tc>
                  <a:txBody>
                    <a:bodyPr/>
                    <a:lstStyle/>
                    <a:p>
                      <a:pPr algn="ctr" latinLnBrk="1"/>
                      <a:r>
                        <a:rPr lang="en-US" altLang="ko-KR" sz="14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400" b="1"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19994"/>
                    </a:solidFill>
                  </a:tcPr>
                </a:tc>
                <a:tc>
                  <a:txBody>
                    <a:bodyPr/>
                    <a:lstStyle/>
                    <a:p>
                      <a:pPr algn="ctr" latinLnBrk="1"/>
                      <a:r>
                        <a:rPr lang="en-US" altLang="ko-KR" sz="14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400" b="1"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19994"/>
                    </a:solidFill>
                  </a:tcPr>
                </a:tc>
                <a:tc>
                  <a:txBody>
                    <a:bodyPr/>
                    <a:lstStyle/>
                    <a:p>
                      <a:pPr algn="ctr" latinLnBrk="1"/>
                      <a:r>
                        <a:rPr lang="en-US" altLang="ko-KR" sz="1400" b="1"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400" b="1"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19994"/>
                    </a:solid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1,000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17616">
                <a:tc>
                  <a:txBody>
                    <a:bodyPr/>
                    <a:lstStyle/>
                    <a:p>
                      <a:pPr algn="ctr" latinLnBrk="1"/>
                      <a:r>
                        <a:rPr lang="en-US" altLang="ko-KR" sz="1200" b="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Contents</a:t>
                      </a:r>
                      <a:endParaRPr lang="ko-KR" altLang="en-US" sz="1200" b="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solidFill>
                        <a:srgbClr val="282826"/>
                      </a:solidFill>
                      <a:prstDash val="solid"/>
                      <a:round/>
                      <a:headEnd type="none" w="med" len="med"/>
                      <a:tailEnd type="none" w="med" len="med"/>
                    </a:lnB>
                    <a:solidFill>
                      <a:srgbClr val="142A37"/>
                    </a:solid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solidFill>
                        <a:srgbClr val="282826"/>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solidFill>
                        <a:srgbClr val="282826"/>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solidFill>
                        <a:srgbClr val="282826"/>
                      </a:solidFill>
                      <a:prstDash val="solid"/>
                      <a:round/>
                      <a:headEnd type="none" w="med" len="med"/>
                      <a:tailEnd type="none" w="med" len="med"/>
                    </a:lnB>
                    <a:noFill/>
                  </a:tcPr>
                </a:tc>
                <a:tc>
                  <a:txBody>
                    <a:bodyPr/>
                    <a:lstStyle/>
                    <a:p>
                      <a:pPr algn="ctr" latinLnBrk="1"/>
                      <a:r>
                        <a:rPr lang="en-US" altLang="ko-KR" sz="12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2,000</a:t>
                      </a:r>
                      <a:endParaRPr lang="ko-KR" altLang="en-US" sz="1200"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a:txBody>
                  <a:tcPr marL="91432" marR="91432" marT="45713" marB="45713"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9525" cap="flat" cmpd="sng" algn="ctr">
                      <a:solidFill>
                        <a:srgbClr val="282826"/>
                      </a:solidFill>
                      <a:prstDash val="solid"/>
                      <a:round/>
                      <a:headEnd type="none" w="med" len="med"/>
                      <a:tailEnd type="none" w="med" len="med"/>
                    </a:lnB>
                    <a:noFill/>
                  </a:tcPr>
                </a:tc>
              </a:tr>
            </a:tbl>
          </a:graphicData>
        </a:graphic>
      </p:graphicFrame>
      <p:sp>
        <p:nvSpPr>
          <p:cNvPr id="24" name="TextBox 19"/>
          <p:cNvSpPr txBox="1">
            <a:spLocks noChangeArrowheads="1"/>
          </p:cNvSpPr>
          <p:nvPr/>
        </p:nvSpPr>
        <p:spPr bwMode="auto">
          <a:xfrm>
            <a:off x="2533650" y="1369343"/>
            <a:ext cx="40767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en-US" altLang="ko-KR" dirty="0">
                <a:ea typeface="맑은 고딕" panose="020B0503020000020004" pitchFamily="50" charset="-127"/>
              </a:rPr>
              <a:t>CONTENTS</a:t>
            </a:r>
          </a:p>
        </p:txBody>
      </p:sp>
    </p:spTree>
    <p:extLst>
      <p:ext uri="{BB962C8B-B14F-4D97-AF65-F5344CB8AC3E}">
        <p14:creationId xmlns:p14="http://schemas.microsoft.com/office/powerpoint/2010/main" val="1508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p:cNvGrpSpPr/>
          <p:nvPr/>
        </p:nvGrpSpPr>
        <p:grpSpPr>
          <a:xfrm>
            <a:off x="1395022" y="2637473"/>
            <a:ext cx="6921394" cy="1583054"/>
            <a:chOff x="1317217" y="2637473"/>
            <a:chExt cx="6921394" cy="1583054"/>
          </a:xfrm>
        </p:grpSpPr>
        <p:grpSp>
          <p:nvGrpSpPr>
            <p:cNvPr id="6" name="그룹 5"/>
            <p:cNvGrpSpPr/>
            <p:nvPr/>
          </p:nvGrpSpPr>
          <p:grpSpPr>
            <a:xfrm>
              <a:off x="1317217" y="2637473"/>
              <a:ext cx="1540284" cy="1583054"/>
              <a:chOff x="3491880" y="80275"/>
              <a:chExt cx="1942557" cy="1996498"/>
            </a:xfrm>
          </p:grpSpPr>
          <p:grpSp>
            <p:nvGrpSpPr>
              <p:cNvPr id="7" name="그룹 6"/>
              <p:cNvGrpSpPr/>
              <p:nvPr/>
            </p:nvGrpSpPr>
            <p:grpSpPr>
              <a:xfrm>
                <a:off x="3491880" y="80275"/>
                <a:ext cx="1935998" cy="1996498"/>
                <a:chOff x="7135813" y="948780"/>
                <a:chExt cx="609600" cy="628650"/>
              </a:xfrm>
            </p:grpSpPr>
            <p:sp>
              <p:nvSpPr>
                <p:cNvPr id="10"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1"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8"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9"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1</a:t>
                </a:r>
              </a:p>
            </p:txBody>
          </p:sp>
        </p:grpSp>
        <p:grpSp>
          <p:nvGrpSpPr>
            <p:cNvPr id="3" name="그룹 2"/>
            <p:cNvGrpSpPr/>
            <p:nvPr/>
          </p:nvGrpSpPr>
          <p:grpSpPr>
            <a:xfrm>
              <a:off x="2978299" y="2896971"/>
              <a:ext cx="5260312" cy="983822"/>
              <a:chOff x="3347864" y="2294683"/>
              <a:chExt cx="5260312" cy="983822"/>
            </a:xfrm>
          </p:grpSpPr>
          <p:sp>
            <p:nvSpPr>
              <p:cNvPr id="12"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ko-KR" altLang="en-US" sz="4400" dirty="0" smtClean="0">
                    <a:solidFill>
                      <a:srgbClr val="142A37"/>
                    </a:solidFill>
                    <a:ea typeface="맑은 고딕" panose="020B0503020000020004" pitchFamily="50" charset="-127"/>
                  </a:rPr>
                  <a:t>원형 패턴</a:t>
                </a:r>
                <a:endParaRPr lang="en-US" altLang="ko-KR" sz="4400" dirty="0">
                  <a:solidFill>
                    <a:srgbClr val="142A37"/>
                  </a:solidFill>
                  <a:ea typeface="맑은 고딕" panose="020B0503020000020004" pitchFamily="50" charset="-127"/>
                </a:endParaRPr>
              </a:p>
            </p:txBody>
          </p:sp>
          <p:sp>
            <p:nvSpPr>
              <p:cNvPr id="13"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p:cNvGrpSpPr/>
          <p:nvPr/>
        </p:nvGrpSpPr>
        <p:grpSpPr>
          <a:xfrm>
            <a:off x="0" y="976718"/>
            <a:ext cx="9144000" cy="4904564"/>
            <a:chOff x="0" y="976718"/>
            <a:chExt cx="9144000" cy="4904564"/>
          </a:xfrm>
        </p:grpSpPr>
        <p:grpSp>
          <p:nvGrpSpPr>
            <p:cNvPr id="12" name="그룹 11"/>
            <p:cNvGrpSpPr/>
            <p:nvPr/>
          </p:nvGrpSpPr>
          <p:grpSpPr>
            <a:xfrm>
              <a:off x="1562100" y="976718"/>
              <a:ext cx="6019800" cy="4904564"/>
              <a:chOff x="1562100" y="976718"/>
              <a:chExt cx="6019800" cy="4904564"/>
            </a:xfrm>
          </p:grpSpPr>
          <p:sp>
            <p:nvSpPr>
              <p:cNvPr id="20" name="Freeform 11"/>
              <p:cNvSpPr>
                <a:spLocks/>
              </p:cNvSpPr>
              <p:nvPr/>
            </p:nvSpPr>
            <p:spPr bwMode="auto">
              <a:xfrm>
                <a:off x="1705133" y="1123896"/>
                <a:ext cx="5733736" cy="4610206"/>
              </a:xfrm>
              <a:custGeom>
                <a:avLst/>
                <a:gdLst>
                  <a:gd name="T0" fmla="*/ 534 w 583"/>
                  <a:gd name="T1" fmla="*/ 75 h 468"/>
                  <a:gd name="T2" fmla="*/ 433 w 583"/>
                  <a:gd name="T3" fmla="*/ 38 h 468"/>
                  <a:gd name="T4" fmla="*/ 293 w 583"/>
                  <a:gd name="T5" fmla="*/ 2 h 468"/>
                  <a:gd name="T6" fmla="*/ 129 w 583"/>
                  <a:gd name="T7" fmla="*/ 47 h 468"/>
                  <a:gd name="T8" fmla="*/ 42 w 583"/>
                  <a:gd name="T9" fmla="*/ 75 h 468"/>
                  <a:gd name="T10" fmla="*/ 0 w 583"/>
                  <a:gd name="T11" fmla="*/ 75 h 468"/>
                  <a:gd name="T12" fmla="*/ 0 w 583"/>
                  <a:gd name="T13" fmla="*/ 234 h 468"/>
                  <a:gd name="T14" fmla="*/ 0 w 583"/>
                  <a:gd name="T15" fmla="*/ 234 h 468"/>
                  <a:gd name="T16" fmla="*/ 0 w 583"/>
                  <a:gd name="T17" fmla="*/ 393 h 468"/>
                  <a:gd name="T18" fmla="*/ 49 w 583"/>
                  <a:gd name="T19" fmla="*/ 393 h 468"/>
                  <a:gd name="T20" fmla="*/ 152 w 583"/>
                  <a:gd name="T21" fmla="*/ 430 h 468"/>
                  <a:gd name="T22" fmla="*/ 290 w 583"/>
                  <a:gd name="T23" fmla="*/ 466 h 468"/>
                  <a:gd name="T24" fmla="*/ 452 w 583"/>
                  <a:gd name="T25" fmla="*/ 422 h 468"/>
                  <a:gd name="T26" fmla="*/ 542 w 583"/>
                  <a:gd name="T27" fmla="*/ 393 h 468"/>
                  <a:gd name="T28" fmla="*/ 583 w 583"/>
                  <a:gd name="T29" fmla="*/ 393 h 468"/>
                  <a:gd name="T30" fmla="*/ 583 w 583"/>
                  <a:gd name="T31" fmla="*/ 234 h 468"/>
                  <a:gd name="T32" fmla="*/ 583 w 583"/>
                  <a:gd name="T33" fmla="*/ 234 h 468"/>
                  <a:gd name="T34" fmla="*/ 583 w 583"/>
                  <a:gd name="T35" fmla="*/ 75 h 468"/>
                  <a:gd name="T36" fmla="*/ 534 w 583"/>
                  <a:gd name="T37" fmla="*/ 75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3" h="468">
                    <a:moveTo>
                      <a:pt x="534" y="75"/>
                    </a:moveTo>
                    <a:cubicBezTo>
                      <a:pt x="480" y="67"/>
                      <a:pt x="433" y="38"/>
                      <a:pt x="433" y="38"/>
                    </a:cubicBezTo>
                    <a:cubicBezTo>
                      <a:pt x="359" y="0"/>
                      <a:pt x="293" y="2"/>
                      <a:pt x="293" y="2"/>
                    </a:cubicBezTo>
                    <a:cubicBezTo>
                      <a:pt x="209" y="2"/>
                      <a:pt x="129" y="47"/>
                      <a:pt x="129" y="47"/>
                    </a:cubicBezTo>
                    <a:cubicBezTo>
                      <a:pt x="84" y="74"/>
                      <a:pt x="42" y="75"/>
                      <a:pt x="42" y="75"/>
                    </a:cubicBezTo>
                    <a:cubicBezTo>
                      <a:pt x="0" y="75"/>
                      <a:pt x="0" y="75"/>
                      <a:pt x="0" y="75"/>
                    </a:cubicBezTo>
                    <a:cubicBezTo>
                      <a:pt x="0" y="234"/>
                      <a:pt x="0" y="234"/>
                      <a:pt x="0" y="234"/>
                    </a:cubicBezTo>
                    <a:cubicBezTo>
                      <a:pt x="0" y="234"/>
                      <a:pt x="0" y="234"/>
                      <a:pt x="0" y="234"/>
                    </a:cubicBezTo>
                    <a:cubicBezTo>
                      <a:pt x="0" y="393"/>
                      <a:pt x="0" y="393"/>
                      <a:pt x="0" y="393"/>
                    </a:cubicBezTo>
                    <a:cubicBezTo>
                      <a:pt x="49" y="393"/>
                      <a:pt x="49" y="393"/>
                      <a:pt x="49" y="393"/>
                    </a:cubicBezTo>
                    <a:cubicBezTo>
                      <a:pt x="95" y="396"/>
                      <a:pt x="152" y="430"/>
                      <a:pt x="152" y="430"/>
                    </a:cubicBezTo>
                    <a:cubicBezTo>
                      <a:pt x="230" y="468"/>
                      <a:pt x="290" y="466"/>
                      <a:pt x="290" y="466"/>
                    </a:cubicBezTo>
                    <a:cubicBezTo>
                      <a:pt x="367" y="468"/>
                      <a:pt x="452" y="422"/>
                      <a:pt x="452" y="422"/>
                    </a:cubicBezTo>
                    <a:cubicBezTo>
                      <a:pt x="495" y="394"/>
                      <a:pt x="542" y="393"/>
                      <a:pt x="542" y="393"/>
                    </a:cubicBezTo>
                    <a:cubicBezTo>
                      <a:pt x="583" y="393"/>
                      <a:pt x="583" y="393"/>
                      <a:pt x="583" y="393"/>
                    </a:cubicBezTo>
                    <a:cubicBezTo>
                      <a:pt x="583" y="234"/>
                      <a:pt x="583" y="234"/>
                      <a:pt x="583" y="234"/>
                    </a:cubicBezTo>
                    <a:cubicBezTo>
                      <a:pt x="583" y="234"/>
                      <a:pt x="583" y="234"/>
                      <a:pt x="583" y="234"/>
                    </a:cubicBezTo>
                    <a:cubicBezTo>
                      <a:pt x="583" y="75"/>
                      <a:pt x="583" y="75"/>
                      <a:pt x="583" y="75"/>
                    </a:cubicBezTo>
                    <a:lnTo>
                      <a:pt x="534" y="75"/>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1" name="Freeform 10"/>
              <p:cNvSpPr>
                <a:spLocks/>
              </p:cNvSpPr>
              <p:nvPr/>
            </p:nvSpPr>
            <p:spPr bwMode="auto">
              <a:xfrm>
                <a:off x="1562100" y="976718"/>
                <a:ext cx="6019800" cy="4904564"/>
              </a:xfrm>
              <a:custGeom>
                <a:avLst/>
                <a:gdLst>
                  <a:gd name="T0" fmla="*/ 560 w 612"/>
                  <a:gd name="T1" fmla="*/ 78 h 498"/>
                  <a:gd name="T2" fmla="*/ 455 w 612"/>
                  <a:gd name="T3" fmla="*/ 41 h 498"/>
                  <a:gd name="T4" fmla="*/ 308 w 612"/>
                  <a:gd name="T5" fmla="*/ 4 h 498"/>
                  <a:gd name="T6" fmla="*/ 136 w 612"/>
                  <a:gd name="T7" fmla="*/ 50 h 498"/>
                  <a:gd name="T8" fmla="*/ 43 w 612"/>
                  <a:gd name="T9" fmla="*/ 78 h 498"/>
                  <a:gd name="T10" fmla="*/ 0 w 612"/>
                  <a:gd name="T11" fmla="*/ 78 h 498"/>
                  <a:gd name="T12" fmla="*/ 0 w 612"/>
                  <a:gd name="T13" fmla="*/ 249 h 498"/>
                  <a:gd name="T14" fmla="*/ 0 w 612"/>
                  <a:gd name="T15" fmla="*/ 249 h 498"/>
                  <a:gd name="T16" fmla="*/ 0 w 612"/>
                  <a:gd name="T17" fmla="*/ 421 h 498"/>
                  <a:gd name="T18" fmla="*/ 51 w 612"/>
                  <a:gd name="T19" fmla="*/ 421 h 498"/>
                  <a:gd name="T20" fmla="*/ 156 w 612"/>
                  <a:gd name="T21" fmla="*/ 457 h 498"/>
                  <a:gd name="T22" fmla="*/ 304 w 612"/>
                  <a:gd name="T23" fmla="*/ 494 h 498"/>
                  <a:gd name="T24" fmla="*/ 476 w 612"/>
                  <a:gd name="T25" fmla="*/ 448 h 498"/>
                  <a:gd name="T26" fmla="*/ 568 w 612"/>
                  <a:gd name="T27" fmla="*/ 421 h 498"/>
                  <a:gd name="T28" fmla="*/ 612 w 612"/>
                  <a:gd name="T29" fmla="*/ 421 h 498"/>
                  <a:gd name="T30" fmla="*/ 612 w 612"/>
                  <a:gd name="T31" fmla="*/ 249 h 498"/>
                  <a:gd name="T32" fmla="*/ 612 w 612"/>
                  <a:gd name="T33" fmla="*/ 249 h 498"/>
                  <a:gd name="T34" fmla="*/ 612 w 612"/>
                  <a:gd name="T35" fmla="*/ 78 h 498"/>
                  <a:gd name="T36" fmla="*/ 560 w 612"/>
                  <a:gd name="T37" fmla="*/ 7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2" h="498">
                    <a:moveTo>
                      <a:pt x="560" y="78"/>
                    </a:moveTo>
                    <a:cubicBezTo>
                      <a:pt x="513" y="74"/>
                      <a:pt x="455" y="41"/>
                      <a:pt x="455" y="41"/>
                    </a:cubicBezTo>
                    <a:cubicBezTo>
                      <a:pt x="377" y="0"/>
                      <a:pt x="308" y="4"/>
                      <a:pt x="308" y="4"/>
                    </a:cubicBezTo>
                    <a:cubicBezTo>
                      <a:pt x="212" y="3"/>
                      <a:pt x="136" y="50"/>
                      <a:pt x="136" y="50"/>
                    </a:cubicBezTo>
                    <a:cubicBezTo>
                      <a:pt x="89" y="75"/>
                      <a:pt x="43" y="78"/>
                      <a:pt x="43" y="78"/>
                    </a:cubicBezTo>
                    <a:cubicBezTo>
                      <a:pt x="0" y="78"/>
                      <a:pt x="0" y="78"/>
                      <a:pt x="0" y="78"/>
                    </a:cubicBezTo>
                    <a:cubicBezTo>
                      <a:pt x="0" y="249"/>
                      <a:pt x="0" y="249"/>
                      <a:pt x="0" y="249"/>
                    </a:cubicBezTo>
                    <a:cubicBezTo>
                      <a:pt x="0" y="249"/>
                      <a:pt x="0" y="249"/>
                      <a:pt x="0" y="249"/>
                    </a:cubicBezTo>
                    <a:cubicBezTo>
                      <a:pt x="0" y="421"/>
                      <a:pt x="0" y="421"/>
                      <a:pt x="0" y="421"/>
                    </a:cubicBezTo>
                    <a:cubicBezTo>
                      <a:pt x="51" y="421"/>
                      <a:pt x="51" y="421"/>
                      <a:pt x="51" y="421"/>
                    </a:cubicBezTo>
                    <a:cubicBezTo>
                      <a:pt x="99" y="424"/>
                      <a:pt x="156" y="457"/>
                      <a:pt x="156" y="457"/>
                    </a:cubicBezTo>
                    <a:cubicBezTo>
                      <a:pt x="234" y="498"/>
                      <a:pt x="304" y="494"/>
                      <a:pt x="304" y="494"/>
                    </a:cubicBezTo>
                    <a:cubicBezTo>
                      <a:pt x="400" y="495"/>
                      <a:pt x="476" y="448"/>
                      <a:pt x="476" y="448"/>
                    </a:cubicBezTo>
                    <a:cubicBezTo>
                      <a:pt x="523" y="423"/>
                      <a:pt x="568" y="421"/>
                      <a:pt x="568" y="421"/>
                    </a:cubicBezTo>
                    <a:cubicBezTo>
                      <a:pt x="612" y="421"/>
                      <a:pt x="612" y="421"/>
                      <a:pt x="612" y="421"/>
                    </a:cubicBezTo>
                    <a:cubicBezTo>
                      <a:pt x="612" y="249"/>
                      <a:pt x="612" y="249"/>
                      <a:pt x="612" y="249"/>
                    </a:cubicBezTo>
                    <a:cubicBezTo>
                      <a:pt x="612" y="249"/>
                      <a:pt x="612" y="249"/>
                      <a:pt x="612" y="249"/>
                    </a:cubicBezTo>
                    <a:cubicBezTo>
                      <a:pt x="612" y="78"/>
                      <a:pt x="612" y="78"/>
                      <a:pt x="612" y="78"/>
                    </a:cubicBezTo>
                    <a:lnTo>
                      <a:pt x="560" y="78"/>
                    </a:lnTo>
                    <a:close/>
                  </a:path>
                </a:pathLst>
              </a:custGeom>
              <a:noFill/>
              <a:ln w="57150">
                <a:solidFill>
                  <a:srgbClr val="282826"/>
                </a:solidFill>
              </a:ln>
            </p:spPr>
            <p:txBody>
              <a:bodyPr vert="horz" wrap="square" lIns="91440" tIns="45720" rIns="91440" bIns="45720" numCol="1" anchor="t" anchorCtr="0" compatLnSpc="1">
                <a:prstTxWarp prst="textNoShape">
                  <a:avLst/>
                </a:prstTxWarp>
              </a:bodyPr>
              <a:lstStyle/>
              <a:p>
                <a:endParaRPr lang="ko-KR" altLang="en-US"/>
              </a:p>
            </p:txBody>
          </p:sp>
        </p:grpSp>
        <p:sp>
          <p:nvSpPr>
            <p:cNvPr id="13" name="직사각형 12"/>
            <p:cNvSpPr/>
            <p:nvPr/>
          </p:nvSpPr>
          <p:spPr>
            <a:xfrm>
              <a:off x="0" y="2589451"/>
              <a:ext cx="9144000" cy="1679098"/>
            </a:xfrm>
            <a:prstGeom prst="rect">
              <a:avLst/>
            </a:prstGeom>
            <a:solidFill>
              <a:srgbClr val="7A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직선 연결선 14"/>
            <p:cNvCxnSpPr/>
            <p:nvPr/>
          </p:nvCxnSpPr>
          <p:spPr>
            <a:xfrm>
              <a:off x="1288291" y="2589451"/>
              <a:ext cx="720080" cy="0"/>
            </a:xfrm>
            <a:prstGeom prst="line">
              <a:avLst/>
            </a:prstGeom>
            <a:noFill/>
            <a:ln w="19050">
              <a:solidFill>
                <a:srgbClr val="000000"/>
              </a:solidFill>
              <a:round/>
              <a:headEnd/>
              <a:tailEnd/>
            </a:ln>
          </p:spPr>
        </p:cxnSp>
        <p:cxnSp>
          <p:nvCxnSpPr>
            <p:cNvPr id="16" name="직선 연결선 15"/>
            <p:cNvCxnSpPr/>
            <p:nvPr/>
          </p:nvCxnSpPr>
          <p:spPr>
            <a:xfrm>
              <a:off x="1288291" y="4268549"/>
              <a:ext cx="720080" cy="0"/>
            </a:xfrm>
            <a:prstGeom prst="line">
              <a:avLst/>
            </a:prstGeom>
            <a:noFill/>
            <a:ln w="19050">
              <a:solidFill>
                <a:srgbClr val="000000"/>
              </a:solidFill>
              <a:round/>
              <a:headEnd/>
              <a:tailEnd/>
            </a:ln>
          </p:spPr>
        </p:cxnSp>
        <p:cxnSp>
          <p:nvCxnSpPr>
            <p:cNvPr id="18" name="직선 연결선 17"/>
            <p:cNvCxnSpPr/>
            <p:nvPr/>
          </p:nvCxnSpPr>
          <p:spPr>
            <a:xfrm>
              <a:off x="7155017" y="2589451"/>
              <a:ext cx="720080" cy="0"/>
            </a:xfrm>
            <a:prstGeom prst="line">
              <a:avLst/>
            </a:prstGeom>
            <a:noFill/>
            <a:ln w="19050">
              <a:solidFill>
                <a:srgbClr val="000000"/>
              </a:solidFill>
              <a:round/>
              <a:headEnd/>
              <a:tailEnd/>
            </a:ln>
          </p:spPr>
        </p:cxnSp>
        <p:cxnSp>
          <p:nvCxnSpPr>
            <p:cNvPr id="19" name="직선 연결선 18"/>
            <p:cNvCxnSpPr/>
            <p:nvPr/>
          </p:nvCxnSpPr>
          <p:spPr>
            <a:xfrm>
              <a:off x="7155017" y="4268549"/>
              <a:ext cx="720080" cy="0"/>
            </a:xfrm>
            <a:prstGeom prst="line">
              <a:avLst/>
            </a:prstGeom>
            <a:noFill/>
            <a:ln w="19050">
              <a:solidFill>
                <a:srgbClr val="000000"/>
              </a:solidFill>
              <a:round/>
              <a:headEnd/>
              <a:tailEnd/>
            </a:ln>
          </p:spPr>
        </p:cxnSp>
      </p:grpSp>
      <p:sp>
        <p:nvSpPr>
          <p:cNvPr id="7" name="제목 2"/>
          <p:cNvSpPr txBox="1">
            <a:spLocks/>
          </p:cNvSpPr>
          <p:nvPr/>
        </p:nvSpPr>
        <p:spPr bwMode="auto">
          <a:xfrm>
            <a:off x="1962000" y="1187227"/>
            <a:ext cx="5220000" cy="416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rstTxWarp prst="textArchDown">
              <a:avLst/>
            </a:prstTxWarp>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latinLnBrk="1">
              <a:defRPr/>
            </a:pPr>
            <a:r>
              <a:rPr lang="en-US" altLang="ko-KR" sz="1400"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PRESENTATION FREE </a:t>
            </a:r>
            <a:r>
              <a:rPr lang="en-US" altLang="ko-KR" sz="1400" b="1"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TEMPLATE D’BREED</a:t>
            </a:r>
            <a:endParaRPr lang="en-US" altLang="ko-KR" sz="1400" b="1" dirty="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endParaRPr>
          </a:p>
        </p:txBody>
      </p:sp>
      <p:sp>
        <p:nvSpPr>
          <p:cNvPr id="8" name="제목 2"/>
          <p:cNvSpPr txBox="1">
            <a:spLocks/>
          </p:cNvSpPr>
          <p:nvPr/>
        </p:nvSpPr>
        <p:spPr bwMode="auto">
          <a:xfrm>
            <a:off x="1962000" y="1568488"/>
            <a:ext cx="5220000" cy="415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rstTxWarp prst="textArchUp">
              <a:avLst/>
            </a:prstTxWarp>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latinLnBrk="1">
              <a:defRPr/>
            </a:pPr>
            <a:r>
              <a:rPr lang="en-US" altLang="ko-KR" sz="1400"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PRESENTATION DESIGN GROUP </a:t>
            </a:r>
            <a:r>
              <a:rPr lang="en-US" altLang="ko-KR" sz="1400" b="1" dirty="0" smtClean="0">
                <a:solidFill>
                  <a:srgbClr val="282826"/>
                </a:solidFill>
                <a:latin typeface="Times New Roman" panose="02020603050405020304" pitchFamily="18" charset="0"/>
                <a:ea typeface="맑은 고딕" panose="020B0503020000020004" pitchFamily="50" charset="-127"/>
                <a:cs typeface="Times New Roman" panose="02020603050405020304" pitchFamily="18" charset="0"/>
              </a:rPr>
              <a:t>D'BREED</a:t>
            </a:r>
          </a:p>
        </p:txBody>
      </p:sp>
      <p:sp>
        <p:nvSpPr>
          <p:cNvPr id="14" name="TextBox 5"/>
          <p:cNvSpPr txBox="1">
            <a:spLocks noChangeArrowheads="1"/>
          </p:cNvSpPr>
          <p:nvPr/>
        </p:nvSpPr>
        <p:spPr bwMode="auto">
          <a:xfrm>
            <a:off x="1704975" y="2777897"/>
            <a:ext cx="57340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6600" spc="-150" dirty="0">
                <a:solidFill>
                  <a:schemeClr val="bg1"/>
                </a:solidFill>
                <a:latin typeface="Times New Roman" panose="02020603050405020304" pitchFamily="18" charset="0"/>
                <a:cs typeface="Times New Roman" panose="02020603050405020304" pitchFamily="18" charset="0"/>
              </a:rPr>
              <a:t>THANK YOU</a:t>
            </a:r>
          </a:p>
        </p:txBody>
      </p:sp>
      <p:sp>
        <p:nvSpPr>
          <p:cNvPr id="17" name="TextBox 5"/>
          <p:cNvSpPr txBox="1">
            <a:spLocks noChangeArrowheads="1"/>
          </p:cNvSpPr>
          <p:nvPr/>
        </p:nvSpPr>
        <p:spPr bwMode="auto">
          <a:xfrm>
            <a:off x="1704975" y="3716961"/>
            <a:ext cx="5734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2000" spc="0" dirty="0">
                <a:solidFill>
                  <a:schemeClr val="bg1"/>
                </a:solidFill>
                <a:latin typeface="Times New Roman" panose="02020603050405020304" pitchFamily="18" charset="0"/>
                <a:cs typeface="Times New Roman" panose="02020603050405020304" pitchFamily="18" charset="0"/>
              </a:rPr>
              <a:t>www.dbreed.co.kr</a:t>
            </a:r>
          </a:p>
        </p:txBody>
      </p:sp>
      <p:sp>
        <p:nvSpPr>
          <p:cNvPr id="22" name="Freeform 13"/>
          <p:cNvSpPr>
            <a:spLocks noEditPoints="1"/>
          </p:cNvSpPr>
          <p:nvPr/>
        </p:nvSpPr>
        <p:spPr bwMode="auto">
          <a:xfrm>
            <a:off x="3738520" y="4611955"/>
            <a:ext cx="1666960" cy="355218"/>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282826"/>
          </a:solidFill>
          <a:ln>
            <a:noFill/>
          </a:ln>
          <a:extLst/>
        </p:spPr>
        <p:txBody>
          <a:bodyPr/>
          <a:lstStyle/>
          <a:p>
            <a:endParaRPr lang="ko-KR"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18" name="TextBox 19"/>
          <p:cNvSpPr txBox="1">
            <a:spLocks noChangeArrowheads="1"/>
          </p:cNvSpPr>
          <p:nvPr/>
        </p:nvSpPr>
        <p:spPr bwMode="auto">
          <a:xfrm>
            <a:off x="0" y="980728"/>
            <a:ext cx="40767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smtClean="0">
                <a:ea typeface="맑은 고딕" panose="020B0503020000020004" pitchFamily="50" charset="-127"/>
              </a:rPr>
              <a:t>Prototype Pattern</a:t>
            </a:r>
            <a:endParaRPr lang="en-US" altLang="ko-KR" dirty="0">
              <a:ea typeface="맑은 고딕" panose="020B0503020000020004" pitchFamily="50" charset="-127"/>
            </a:endParaRPr>
          </a:p>
        </p:txBody>
      </p:sp>
      <p:pic>
        <p:nvPicPr>
          <p:cNvPr id="4" name="그림 3"/>
          <p:cNvPicPr>
            <a:picLocks noChangeAspect="1"/>
          </p:cNvPicPr>
          <p:nvPr/>
        </p:nvPicPr>
        <p:blipFill>
          <a:blip r:embed="rId2"/>
          <a:stretch>
            <a:fillRect/>
          </a:stretch>
        </p:blipFill>
        <p:spPr>
          <a:xfrm>
            <a:off x="4644008" y="1124744"/>
            <a:ext cx="3943350" cy="5457825"/>
          </a:xfrm>
          <a:prstGeom prst="rect">
            <a:avLst/>
          </a:prstGeom>
        </p:spPr>
      </p:pic>
    </p:spTree>
    <p:extLst>
      <p:ext uri="{BB962C8B-B14F-4D97-AF65-F5344CB8AC3E}">
        <p14:creationId xmlns:p14="http://schemas.microsoft.com/office/powerpoint/2010/main" val="2647564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p:cNvGrpSpPr/>
          <p:nvPr/>
        </p:nvGrpSpPr>
        <p:grpSpPr>
          <a:xfrm>
            <a:off x="1395022" y="2637473"/>
            <a:ext cx="6921394" cy="1583054"/>
            <a:chOff x="1317217" y="2637473"/>
            <a:chExt cx="6921394" cy="1583054"/>
          </a:xfrm>
        </p:grpSpPr>
        <p:grpSp>
          <p:nvGrpSpPr>
            <p:cNvPr id="6" name="그룹 5"/>
            <p:cNvGrpSpPr/>
            <p:nvPr/>
          </p:nvGrpSpPr>
          <p:grpSpPr>
            <a:xfrm>
              <a:off x="1317217" y="2637473"/>
              <a:ext cx="1540284" cy="1583054"/>
              <a:chOff x="3491880" y="80275"/>
              <a:chExt cx="1942557" cy="1996498"/>
            </a:xfrm>
          </p:grpSpPr>
          <p:grpSp>
            <p:nvGrpSpPr>
              <p:cNvPr id="7" name="그룹 6"/>
              <p:cNvGrpSpPr/>
              <p:nvPr/>
            </p:nvGrpSpPr>
            <p:grpSpPr>
              <a:xfrm>
                <a:off x="3491880" y="80275"/>
                <a:ext cx="1935998" cy="1996498"/>
                <a:chOff x="7135813" y="948780"/>
                <a:chExt cx="609600" cy="628650"/>
              </a:xfrm>
            </p:grpSpPr>
            <p:sp>
              <p:nvSpPr>
                <p:cNvPr id="10"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1"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8"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9"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a:solidFill>
                      <a:schemeClr val="bg1"/>
                    </a:solidFill>
                    <a:latin typeface="Times New Roman" panose="02020603050405020304" pitchFamily="18" charset="0"/>
                    <a:cs typeface="Times New Roman" panose="02020603050405020304" pitchFamily="18" charset="0"/>
                  </a:rPr>
                  <a:t>2</a:t>
                </a:r>
                <a:endParaRPr lang="en-US" altLang="ko-KR" sz="8000" spc="-150" dirty="0" smtClean="0">
                  <a:solidFill>
                    <a:schemeClr val="bg1"/>
                  </a:solidFill>
                  <a:latin typeface="Times New Roman" panose="02020603050405020304" pitchFamily="18" charset="0"/>
                  <a:cs typeface="Times New Roman" panose="02020603050405020304" pitchFamily="18" charset="0"/>
                </a:endParaRPr>
              </a:p>
            </p:txBody>
          </p:sp>
        </p:grpSp>
        <p:grpSp>
          <p:nvGrpSpPr>
            <p:cNvPr id="3" name="그룹 2"/>
            <p:cNvGrpSpPr/>
            <p:nvPr/>
          </p:nvGrpSpPr>
          <p:grpSpPr>
            <a:xfrm>
              <a:off x="2978299" y="2896971"/>
              <a:ext cx="5260312" cy="983822"/>
              <a:chOff x="3347864" y="2294683"/>
              <a:chExt cx="5260312" cy="983822"/>
            </a:xfrm>
          </p:grpSpPr>
          <p:sp>
            <p:nvSpPr>
              <p:cNvPr id="12"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4400" dirty="0" smtClean="0">
                    <a:ea typeface="맑은 고딕" panose="020B0503020000020004" pitchFamily="50" charset="-127"/>
                  </a:rPr>
                  <a:t>원형 패턴 </a:t>
                </a:r>
                <a:r>
                  <a:rPr lang="en-US" altLang="ko-KR" sz="4400" dirty="0" smtClean="0">
                    <a:ea typeface="맑은 고딕" panose="020B0503020000020004" pitchFamily="50" charset="-127"/>
                  </a:rPr>
                  <a:t>: </a:t>
                </a:r>
                <a:r>
                  <a:rPr lang="ko-KR" altLang="en-US" sz="4400" dirty="0" smtClean="0">
                    <a:ea typeface="맑은 고딕" panose="020B0503020000020004" pitchFamily="50" charset="-127"/>
                  </a:rPr>
                  <a:t>설명</a:t>
                </a:r>
                <a:endParaRPr lang="ko-KR" altLang="ko-KR" sz="4400" dirty="0">
                  <a:ea typeface="맑은 고딕" panose="020B0503020000020004" pitchFamily="50" charset="-127"/>
                </a:endParaRPr>
              </a:p>
            </p:txBody>
          </p:sp>
          <p:sp>
            <p:nvSpPr>
              <p:cNvPr id="13"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243025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1"/>
          <p:cNvSpPr>
            <a:spLocks noGrp="1"/>
          </p:cNvSpPr>
          <p:nvPr>
            <p:ph type="title"/>
          </p:nvPr>
        </p:nvSpPr>
        <p:spPr/>
        <p:txBody>
          <a:bodyPr/>
          <a:lstStyle/>
          <a:p>
            <a:r>
              <a:rPr lang="en-US" altLang="ko-KR" smtClean="0"/>
              <a:t>D'breed Template Contents Title</a:t>
            </a:r>
            <a:endParaRPr lang="ko-KR" altLang="en-US" dirty="0" smtClean="0"/>
          </a:p>
        </p:txBody>
      </p:sp>
      <p:sp>
        <p:nvSpPr>
          <p:cNvPr id="24" name="TextBox 19"/>
          <p:cNvSpPr txBox="1">
            <a:spLocks noChangeArrowheads="1"/>
          </p:cNvSpPr>
          <p:nvPr/>
        </p:nvSpPr>
        <p:spPr bwMode="auto">
          <a:xfrm>
            <a:off x="-51814" y="910772"/>
            <a:ext cx="463063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ko-KR" altLang="en-US" dirty="0">
                <a:ea typeface="맑은 고딕" panose="020B0503020000020004" pitchFamily="50" charset="-127"/>
              </a:rPr>
              <a:t>원형 패턴 </a:t>
            </a:r>
            <a:r>
              <a:rPr lang="en-US" altLang="ko-KR" dirty="0" smtClean="0">
                <a:ea typeface="맑은 고딕" panose="020B0503020000020004" pitchFamily="50" charset="-127"/>
              </a:rPr>
              <a:t>: </a:t>
            </a:r>
            <a:r>
              <a:rPr lang="ko-KR" altLang="en-US" dirty="0" smtClean="0">
                <a:ea typeface="맑은 고딕" panose="020B0503020000020004" pitchFamily="50" charset="-127"/>
              </a:rPr>
              <a:t>설명</a:t>
            </a:r>
            <a:endParaRPr lang="en-US" altLang="ko-KR" dirty="0">
              <a:ea typeface="맑은 고딕" panose="020B0503020000020004" pitchFamily="50" charset="-127"/>
            </a:endParaRPr>
          </a:p>
        </p:txBody>
      </p:sp>
      <p:grpSp>
        <p:nvGrpSpPr>
          <p:cNvPr id="24579" name="그룹 24578"/>
          <p:cNvGrpSpPr/>
          <p:nvPr/>
        </p:nvGrpSpPr>
        <p:grpSpPr>
          <a:xfrm>
            <a:off x="323528" y="2564904"/>
            <a:ext cx="7740859" cy="3371573"/>
            <a:chOff x="791580" y="2646437"/>
            <a:chExt cx="7740859" cy="3371573"/>
          </a:xfrm>
        </p:grpSpPr>
        <p:grpSp>
          <p:nvGrpSpPr>
            <p:cNvPr id="156" name="그룹 155"/>
            <p:cNvGrpSpPr/>
            <p:nvPr/>
          </p:nvGrpSpPr>
          <p:grpSpPr>
            <a:xfrm>
              <a:off x="791580" y="2646437"/>
              <a:ext cx="3335578" cy="3371573"/>
              <a:chOff x="-5128794" y="-1199502"/>
              <a:chExt cx="9799522" cy="9905270"/>
            </a:xfrm>
          </p:grpSpPr>
          <p:grpSp>
            <p:nvGrpSpPr>
              <p:cNvPr id="158" name="그룹 157"/>
              <p:cNvGrpSpPr/>
              <p:nvPr/>
            </p:nvGrpSpPr>
            <p:grpSpPr>
              <a:xfrm>
                <a:off x="-5128794" y="-1199502"/>
                <a:ext cx="9799522" cy="9905270"/>
                <a:chOff x="467545" y="2998695"/>
                <a:chExt cx="3264552" cy="3299780"/>
              </a:xfrm>
            </p:grpSpPr>
            <p:sp>
              <p:nvSpPr>
                <p:cNvPr id="161" name="자유형 160"/>
                <p:cNvSpPr/>
                <p:nvPr/>
              </p:nvSpPr>
              <p:spPr>
                <a:xfrm>
                  <a:off x="1640894" y="2998695"/>
                  <a:ext cx="917855" cy="947966"/>
                </a:xfrm>
                <a:custGeom>
                  <a:avLst/>
                  <a:gdLst>
                    <a:gd name="connsiteX0" fmla="*/ 340532 w 687894"/>
                    <a:gd name="connsiteY0" fmla="*/ 0 h 710461"/>
                    <a:gd name="connsiteX1" fmla="*/ 343947 w 687894"/>
                    <a:gd name="connsiteY1" fmla="*/ 6985 h 710461"/>
                    <a:gd name="connsiteX2" fmla="*/ 346188 w 687894"/>
                    <a:gd name="connsiteY2" fmla="*/ 2402 h 710461"/>
                    <a:gd name="connsiteX3" fmla="*/ 346188 w 687894"/>
                    <a:gd name="connsiteY3" fmla="*/ 11569 h 710461"/>
                    <a:gd name="connsiteX4" fmla="*/ 687894 w 687894"/>
                    <a:gd name="connsiteY4" fmla="*/ 710461 h 710461"/>
                    <a:gd name="connsiteX5" fmla="*/ 346188 w 687894"/>
                    <a:gd name="connsiteY5" fmla="*/ 710461 h 710461"/>
                    <a:gd name="connsiteX6" fmla="*/ 339357 w 687894"/>
                    <a:gd name="connsiteY6" fmla="*/ 710461 h 710461"/>
                    <a:gd name="connsiteX7" fmla="*/ 0 w 687894"/>
                    <a:gd name="connsiteY7" fmla="*/ 710461 h 710461"/>
                    <a:gd name="connsiteX8" fmla="*/ 339357 w 687894"/>
                    <a:gd name="connsiteY8" fmla="*/ 16374 h 710461"/>
                    <a:gd name="connsiteX9" fmla="*/ 339357 w 687894"/>
                    <a:gd name="connsiteY9" fmla="*/ 2402 h 71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894" h="710461">
                      <a:moveTo>
                        <a:pt x="340532" y="0"/>
                      </a:moveTo>
                      <a:lnTo>
                        <a:pt x="343947" y="6985"/>
                      </a:lnTo>
                      <a:lnTo>
                        <a:pt x="346188" y="2402"/>
                      </a:lnTo>
                      <a:lnTo>
                        <a:pt x="346188" y="11569"/>
                      </a:lnTo>
                      <a:lnTo>
                        <a:pt x="687894" y="710461"/>
                      </a:lnTo>
                      <a:lnTo>
                        <a:pt x="346188" y="710461"/>
                      </a:lnTo>
                      <a:lnTo>
                        <a:pt x="339357" y="710461"/>
                      </a:lnTo>
                      <a:lnTo>
                        <a:pt x="0" y="710461"/>
                      </a:lnTo>
                      <a:lnTo>
                        <a:pt x="339357" y="16374"/>
                      </a:lnTo>
                      <a:lnTo>
                        <a:pt x="339357" y="2402"/>
                      </a:lnTo>
                      <a:close/>
                    </a:path>
                  </a:pathLst>
                </a:cu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2" name="자유형 161"/>
                <p:cNvSpPr/>
                <p:nvPr/>
              </p:nvSpPr>
              <p:spPr>
                <a:xfrm>
                  <a:off x="1091709" y="4140458"/>
                  <a:ext cx="2016224" cy="979016"/>
                </a:xfrm>
                <a:custGeom>
                  <a:avLst/>
                  <a:gdLst>
                    <a:gd name="connsiteX0" fmla="*/ 358740 w 1405374"/>
                    <a:gd name="connsiteY0" fmla="*/ 0 h 733732"/>
                    <a:gd name="connsiteX1" fmla="*/ 698097 w 1405374"/>
                    <a:gd name="connsiteY1" fmla="*/ 0 h 733732"/>
                    <a:gd name="connsiteX2" fmla="*/ 704928 w 1405374"/>
                    <a:gd name="connsiteY2" fmla="*/ 0 h 733732"/>
                    <a:gd name="connsiteX3" fmla="*/ 1046634 w 1405374"/>
                    <a:gd name="connsiteY3" fmla="*/ 0 h 733732"/>
                    <a:gd name="connsiteX4" fmla="*/ 1399848 w 1405374"/>
                    <a:gd name="connsiteY4" fmla="*/ 722430 h 733732"/>
                    <a:gd name="connsiteX5" fmla="*/ 1405374 w 1405374"/>
                    <a:gd name="connsiteY5" fmla="*/ 733732 h 733732"/>
                    <a:gd name="connsiteX6" fmla="*/ 704928 w 1405374"/>
                    <a:gd name="connsiteY6" fmla="*/ 733732 h 733732"/>
                    <a:gd name="connsiteX7" fmla="*/ 698097 w 1405374"/>
                    <a:gd name="connsiteY7" fmla="*/ 733732 h 733732"/>
                    <a:gd name="connsiteX8" fmla="*/ 0 w 1405374"/>
                    <a:gd name="connsiteY8" fmla="*/ 733732 h 733732"/>
                    <a:gd name="connsiteX9" fmla="*/ 5526 w 1405374"/>
                    <a:gd name="connsiteY9" fmla="*/ 722430 h 73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5374" h="733732">
                      <a:moveTo>
                        <a:pt x="358740" y="0"/>
                      </a:moveTo>
                      <a:lnTo>
                        <a:pt x="698097" y="0"/>
                      </a:lnTo>
                      <a:lnTo>
                        <a:pt x="704928" y="0"/>
                      </a:lnTo>
                      <a:lnTo>
                        <a:pt x="1046634" y="0"/>
                      </a:lnTo>
                      <a:lnTo>
                        <a:pt x="1399848" y="722430"/>
                      </a:lnTo>
                      <a:lnTo>
                        <a:pt x="1405374" y="733732"/>
                      </a:lnTo>
                      <a:lnTo>
                        <a:pt x="704928" y="733732"/>
                      </a:lnTo>
                      <a:lnTo>
                        <a:pt x="698097" y="733732"/>
                      </a:lnTo>
                      <a:lnTo>
                        <a:pt x="0" y="733732"/>
                      </a:lnTo>
                      <a:lnTo>
                        <a:pt x="5526" y="722430"/>
                      </a:lnTo>
                      <a:close/>
                    </a:path>
                  </a:pathLst>
                </a:custGeom>
                <a:solidFill>
                  <a:srgbClr val="6199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63" name="자유형 162"/>
                <p:cNvSpPr/>
                <p:nvPr/>
              </p:nvSpPr>
              <p:spPr>
                <a:xfrm>
                  <a:off x="467545" y="5319459"/>
                  <a:ext cx="3264552" cy="979016"/>
                </a:xfrm>
                <a:custGeom>
                  <a:avLst/>
                  <a:gdLst>
                    <a:gd name="connsiteX0" fmla="*/ 358740 w 2122856"/>
                    <a:gd name="connsiteY0" fmla="*/ 0 h 733732"/>
                    <a:gd name="connsiteX1" fmla="*/ 1056837 w 2122856"/>
                    <a:gd name="connsiteY1" fmla="*/ 0 h 733732"/>
                    <a:gd name="connsiteX2" fmla="*/ 1056838 w 2122856"/>
                    <a:gd name="connsiteY2" fmla="*/ 0 h 733732"/>
                    <a:gd name="connsiteX3" fmla="*/ 1063668 w 2122856"/>
                    <a:gd name="connsiteY3" fmla="*/ 0 h 733732"/>
                    <a:gd name="connsiteX4" fmla="*/ 1764116 w 2122856"/>
                    <a:gd name="connsiteY4" fmla="*/ 0 h 733732"/>
                    <a:gd name="connsiteX5" fmla="*/ 2122856 w 2122856"/>
                    <a:gd name="connsiteY5" fmla="*/ 733732 h 733732"/>
                    <a:gd name="connsiteX6" fmla="*/ 1056838 w 2122856"/>
                    <a:gd name="connsiteY6" fmla="*/ 733732 h 733732"/>
                    <a:gd name="connsiteX7" fmla="*/ 1056837 w 2122856"/>
                    <a:gd name="connsiteY7" fmla="*/ 733732 h 733732"/>
                    <a:gd name="connsiteX8" fmla="*/ 1056837 w 2122856"/>
                    <a:gd name="connsiteY8" fmla="*/ 733731 h 733732"/>
                    <a:gd name="connsiteX9" fmla="*/ 0 w 2122856"/>
                    <a:gd name="connsiteY9" fmla="*/ 733731 h 73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2856" h="733732">
                      <a:moveTo>
                        <a:pt x="358740" y="0"/>
                      </a:moveTo>
                      <a:lnTo>
                        <a:pt x="1056837" y="0"/>
                      </a:lnTo>
                      <a:lnTo>
                        <a:pt x="1056838" y="0"/>
                      </a:lnTo>
                      <a:lnTo>
                        <a:pt x="1063668" y="0"/>
                      </a:lnTo>
                      <a:lnTo>
                        <a:pt x="1764116" y="0"/>
                      </a:lnTo>
                      <a:lnTo>
                        <a:pt x="2122856" y="733732"/>
                      </a:lnTo>
                      <a:lnTo>
                        <a:pt x="1056838" y="733732"/>
                      </a:lnTo>
                      <a:lnTo>
                        <a:pt x="1056837" y="733732"/>
                      </a:lnTo>
                      <a:lnTo>
                        <a:pt x="1056837" y="733731"/>
                      </a:lnTo>
                      <a:lnTo>
                        <a:pt x="0" y="733731"/>
                      </a:lnTo>
                      <a:close/>
                    </a:path>
                  </a:pathLst>
                </a:custGeom>
                <a:solidFill>
                  <a:srgbClr val="142A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
            <p:nvSpPr>
              <p:cNvPr id="159" name="평행 사변형 158"/>
              <p:cNvSpPr/>
              <p:nvPr/>
            </p:nvSpPr>
            <p:spPr>
              <a:xfrm>
                <a:off x="-1718737" y="1628294"/>
                <a:ext cx="2855618" cy="602853"/>
              </a:xfrm>
              <a:prstGeom prst="parallelogram">
                <a:avLst>
                  <a:gd name="adj" fmla="val 15445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평행 사변형 159"/>
              <p:cNvSpPr/>
              <p:nvPr/>
            </p:nvSpPr>
            <p:spPr>
              <a:xfrm>
                <a:off x="-3479049" y="5165543"/>
                <a:ext cx="6282359" cy="602853"/>
              </a:xfrm>
              <a:prstGeom prst="parallelogram">
                <a:avLst>
                  <a:gd name="adj" fmla="val 15445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8" name="그룹 97"/>
            <p:cNvGrpSpPr/>
            <p:nvPr/>
          </p:nvGrpSpPr>
          <p:grpSpPr>
            <a:xfrm>
              <a:off x="5236522" y="3091294"/>
              <a:ext cx="3295917" cy="907638"/>
              <a:chOff x="5005808" y="3079002"/>
              <a:chExt cx="3295917" cy="907638"/>
            </a:xfrm>
          </p:grpSpPr>
          <p:sp>
            <p:nvSpPr>
              <p:cNvPr id="100" name="Rectangle 3"/>
              <p:cNvSpPr txBox="1">
                <a:spLocks noChangeArrowheads="1"/>
              </p:cNvSpPr>
              <p:nvPr/>
            </p:nvSpPr>
            <p:spPr bwMode="auto">
              <a:xfrm>
                <a:off x="5005809" y="3079002"/>
                <a:ext cx="3115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smtClean="0">
                    <a:ea typeface="맑은 고딕" panose="020B0503020000020004" pitchFamily="50" charset="-127"/>
                  </a:rPr>
                  <a:t>의도</a:t>
                </a:r>
                <a:endParaRPr lang="en-US" altLang="ko-KR" sz="2000" dirty="0">
                  <a:ea typeface="맑은 고딕" panose="020B0503020000020004" pitchFamily="50" charset="-127"/>
                </a:endParaRPr>
              </a:p>
            </p:txBody>
          </p:sp>
          <p:sp>
            <p:nvSpPr>
              <p:cNvPr id="101" name="Rectangle 3"/>
              <p:cNvSpPr txBox="1">
                <a:spLocks noChangeArrowheads="1"/>
              </p:cNvSpPr>
              <p:nvPr/>
            </p:nvSpPr>
            <p:spPr bwMode="auto">
              <a:xfrm>
                <a:off x="5005808" y="3432642"/>
                <a:ext cx="32959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dirty="0" smtClean="0">
                    <a:ea typeface="맑은 고딕" panose="020B0503020000020004" pitchFamily="50" charset="-127"/>
                  </a:rPr>
                  <a:t>원형이 되는 </a:t>
                </a:r>
                <a:r>
                  <a:rPr lang="ko-KR" altLang="en-US" dirty="0" err="1" smtClean="0">
                    <a:ea typeface="맑은 고딕" panose="020B0503020000020004" pitchFamily="50" charset="-127"/>
                  </a:rPr>
                  <a:t>인스턴스를</a:t>
                </a:r>
                <a:r>
                  <a:rPr lang="ko-KR" altLang="en-US" dirty="0" smtClean="0">
                    <a:ea typeface="맑은 고딕" panose="020B0503020000020004" pitchFamily="50" charset="-127"/>
                  </a:rPr>
                  <a:t> 사용하여 생성할 객체의 종류를 명시하고 이렇게 만든 견본을 복사해서 새로운 객체를 생성</a:t>
                </a:r>
                <a:endParaRPr lang="en-US" altLang="ko-KR" dirty="0">
                  <a:ea typeface="맑은 고딕" panose="020B0503020000020004" pitchFamily="50" charset="-127"/>
                </a:endParaRPr>
              </a:p>
            </p:txBody>
          </p:sp>
        </p:grpSp>
        <p:cxnSp>
          <p:nvCxnSpPr>
            <p:cNvPr id="96" name="직선 연결선 95"/>
            <p:cNvCxnSpPr/>
            <p:nvPr/>
          </p:nvCxnSpPr>
          <p:spPr>
            <a:xfrm>
              <a:off x="3066876" y="3245952"/>
              <a:ext cx="1980000" cy="0"/>
            </a:xfrm>
            <a:prstGeom prst="line">
              <a:avLst/>
            </a:prstGeom>
            <a:ln w="19050">
              <a:solidFill>
                <a:srgbClr val="142A37"/>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29" name="그룹 128"/>
            <p:cNvGrpSpPr/>
            <p:nvPr/>
          </p:nvGrpSpPr>
          <p:grpSpPr>
            <a:xfrm>
              <a:off x="5236522" y="4192351"/>
              <a:ext cx="3295917" cy="599861"/>
              <a:chOff x="5005808" y="3079002"/>
              <a:chExt cx="3295917" cy="599861"/>
            </a:xfrm>
          </p:grpSpPr>
          <p:sp>
            <p:nvSpPr>
              <p:cNvPr id="131" name="Rectangle 3"/>
              <p:cNvSpPr txBox="1">
                <a:spLocks noChangeArrowheads="1"/>
              </p:cNvSpPr>
              <p:nvPr/>
            </p:nvSpPr>
            <p:spPr bwMode="auto">
              <a:xfrm>
                <a:off x="5005809" y="3079002"/>
                <a:ext cx="3115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dirty="0" smtClean="0">
                    <a:ea typeface="맑은 고딕" panose="020B0503020000020004" pitchFamily="50" charset="-127"/>
                  </a:rPr>
                  <a:t>동기</a:t>
                </a:r>
                <a:endParaRPr lang="en-US" altLang="ko-KR" sz="2000" dirty="0">
                  <a:ea typeface="맑은 고딕" panose="020B0503020000020004" pitchFamily="50" charset="-127"/>
                </a:endParaRPr>
              </a:p>
            </p:txBody>
          </p:sp>
          <p:sp>
            <p:nvSpPr>
              <p:cNvPr id="132" name="Rectangle 3"/>
              <p:cNvSpPr txBox="1">
                <a:spLocks noChangeArrowheads="1"/>
              </p:cNvSpPr>
              <p:nvPr/>
            </p:nvSpPr>
            <p:spPr bwMode="auto">
              <a:xfrm>
                <a:off x="5005808" y="3432642"/>
                <a:ext cx="32959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dirty="0" smtClean="0">
                    <a:ea typeface="맑은 고딕" panose="020B0503020000020004" pitchFamily="50" charset="-127"/>
                  </a:rPr>
                  <a:t>값의 변화로 인한 다양성과 객체 </a:t>
                </a:r>
                <a:r>
                  <a:rPr lang="ko-KR" altLang="en-US" dirty="0" err="1" smtClean="0">
                    <a:ea typeface="맑은 고딕" panose="020B0503020000020004" pitchFamily="50" charset="-127"/>
                  </a:rPr>
                  <a:t>인스턴스의</a:t>
                </a:r>
                <a:r>
                  <a:rPr lang="ko-KR" altLang="en-US" dirty="0" smtClean="0">
                    <a:ea typeface="맑은 고딕" panose="020B0503020000020004" pitchFamily="50" charset="-127"/>
                  </a:rPr>
                  <a:t> 최소화</a:t>
                </a:r>
                <a:endParaRPr lang="en-US" altLang="ko-KR" dirty="0">
                  <a:ea typeface="맑은 고딕" panose="020B0503020000020004" pitchFamily="50" charset="-127"/>
                </a:endParaRPr>
              </a:p>
            </p:txBody>
          </p:sp>
        </p:grpSp>
        <p:cxnSp>
          <p:nvCxnSpPr>
            <p:cNvPr id="130" name="직선 연결선 129"/>
            <p:cNvCxnSpPr/>
            <p:nvPr/>
          </p:nvCxnSpPr>
          <p:spPr>
            <a:xfrm>
              <a:off x="3606876" y="4347009"/>
              <a:ext cx="1440000" cy="0"/>
            </a:xfrm>
            <a:prstGeom prst="line">
              <a:avLst/>
            </a:prstGeom>
            <a:ln w="19050">
              <a:solidFill>
                <a:srgbClr val="142A37"/>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68" name="그룹 167"/>
            <p:cNvGrpSpPr/>
            <p:nvPr/>
          </p:nvGrpSpPr>
          <p:grpSpPr>
            <a:xfrm>
              <a:off x="5236522" y="5293408"/>
              <a:ext cx="3295917" cy="599861"/>
              <a:chOff x="5005808" y="3079002"/>
              <a:chExt cx="3295917" cy="599861"/>
            </a:xfrm>
          </p:grpSpPr>
          <p:sp>
            <p:nvSpPr>
              <p:cNvPr id="170" name="Rectangle 3"/>
              <p:cNvSpPr txBox="1">
                <a:spLocks noChangeArrowheads="1"/>
              </p:cNvSpPr>
              <p:nvPr/>
            </p:nvSpPr>
            <p:spPr bwMode="auto">
              <a:xfrm>
                <a:off x="5005809" y="3079002"/>
                <a:ext cx="3115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eaLnBrk="1" latinLnBrk="1" hangingPunct="1">
                  <a:defRPr kumimoji="0" sz="2500" b="0" spc="0">
                    <a:solidFill>
                      <a:srgbClr val="282826"/>
                    </a:solidFill>
                    <a:latin typeface="Arial Black" panose="020B0A040201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2000" smtClean="0">
                    <a:ea typeface="맑은 고딕" panose="020B0503020000020004" pitchFamily="50" charset="-127"/>
                  </a:rPr>
                  <a:t>예시</a:t>
                </a:r>
                <a:endParaRPr lang="en-US" altLang="ko-KR" sz="2000" dirty="0">
                  <a:ea typeface="맑은 고딕" panose="020B0503020000020004" pitchFamily="50" charset="-127"/>
                </a:endParaRPr>
              </a:p>
            </p:txBody>
          </p:sp>
          <p:sp>
            <p:nvSpPr>
              <p:cNvPr id="171" name="Rectangle 3"/>
              <p:cNvSpPr txBox="1">
                <a:spLocks noChangeArrowheads="1"/>
              </p:cNvSpPr>
              <p:nvPr/>
            </p:nvSpPr>
            <p:spPr bwMode="auto">
              <a:xfrm>
                <a:off x="5005808" y="3432642"/>
                <a:ext cx="32959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marL="0" indent="0" latinLnBrk="1">
                  <a:defRPr sz="1000">
                    <a:solidFill>
                      <a:srgbClr val="282826"/>
                    </a:solidFill>
                    <a:latin typeface="Arial" panose="020B0604020202020204" pitchFamily="34" charset="0"/>
                    <a:ea typeface="10X10" panose="020D0604000000000000"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ko-KR" dirty="0" err="1" smtClean="0">
                    <a:ea typeface="맑은 고딕" panose="020B0503020000020004" pitchFamily="50" charset="-127"/>
                  </a:rPr>
                  <a:t>Dialog,Image</a:t>
                </a:r>
                <a:r>
                  <a:rPr lang="en-US" altLang="ko-KR" dirty="0" smtClean="0">
                    <a:ea typeface="맑은 고딕" panose="020B0503020000020004" pitchFamily="50" charset="-127"/>
                  </a:rPr>
                  <a:t> Resource</a:t>
                </a:r>
                <a:endParaRPr lang="en-US" altLang="ko-KR" dirty="0">
                  <a:ea typeface="맑은 고딕" panose="020B0503020000020004" pitchFamily="50" charset="-127"/>
                </a:endParaRPr>
              </a:p>
            </p:txBody>
          </p:sp>
        </p:grpSp>
        <p:cxnSp>
          <p:nvCxnSpPr>
            <p:cNvPr id="169" name="직선 연결선 168"/>
            <p:cNvCxnSpPr/>
            <p:nvPr/>
          </p:nvCxnSpPr>
          <p:spPr>
            <a:xfrm>
              <a:off x="4110876" y="5448066"/>
              <a:ext cx="936000" cy="0"/>
            </a:xfrm>
            <a:prstGeom prst="line">
              <a:avLst/>
            </a:prstGeom>
            <a:ln w="19050">
              <a:solidFill>
                <a:srgbClr val="142A37"/>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9153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p:cNvGrpSpPr/>
          <p:nvPr/>
        </p:nvGrpSpPr>
        <p:grpSpPr>
          <a:xfrm>
            <a:off x="1395022" y="2637473"/>
            <a:ext cx="6921394" cy="1583054"/>
            <a:chOff x="1317217" y="2637473"/>
            <a:chExt cx="6921394" cy="1583054"/>
          </a:xfrm>
        </p:grpSpPr>
        <p:grpSp>
          <p:nvGrpSpPr>
            <p:cNvPr id="6" name="그룹 5"/>
            <p:cNvGrpSpPr/>
            <p:nvPr/>
          </p:nvGrpSpPr>
          <p:grpSpPr>
            <a:xfrm>
              <a:off x="1317217" y="2637473"/>
              <a:ext cx="1540284" cy="1583054"/>
              <a:chOff x="3491880" y="80275"/>
              <a:chExt cx="1942557" cy="1996498"/>
            </a:xfrm>
          </p:grpSpPr>
          <p:grpSp>
            <p:nvGrpSpPr>
              <p:cNvPr id="7" name="그룹 6"/>
              <p:cNvGrpSpPr/>
              <p:nvPr/>
            </p:nvGrpSpPr>
            <p:grpSpPr>
              <a:xfrm>
                <a:off x="3491880" y="80275"/>
                <a:ext cx="1935998" cy="1996498"/>
                <a:chOff x="7135813" y="948780"/>
                <a:chExt cx="609600" cy="628650"/>
              </a:xfrm>
            </p:grpSpPr>
            <p:sp>
              <p:nvSpPr>
                <p:cNvPr id="10"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1"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8"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9"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3</a:t>
                </a:r>
              </a:p>
            </p:txBody>
          </p:sp>
        </p:grpSp>
        <p:grpSp>
          <p:nvGrpSpPr>
            <p:cNvPr id="3" name="그룹 2"/>
            <p:cNvGrpSpPr/>
            <p:nvPr/>
          </p:nvGrpSpPr>
          <p:grpSpPr>
            <a:xfrm>
              <a:off x="2978299" y="2896971"/>
              <a:ext cx="5260312" cy="983822"/>
              <a:chOff x="3347864" y="2294683"/>
              <a:chExt cx="5260312" cy="983822"/>
            </a:xfrm>
          </p:grpSpPr>
          <p:sp>
            <p:nvSpPr>
              <p:cNvPr id="12"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4400" dirty="0" smtClean="0">
                    <a:ea typeface="맑은 고딕" panose="020B0503020000020004" pitchFamily="50" charset="-127"/>
                  </a:rPr>
                  <a:t>원형 패턴 </a:t>
                </a:r>
                <a:r>
                  <a:rPr lang="en-US" altLang="ko-KR" sz="4400" dirty="0" smtClean="0">
                    <a:ea typeface="맑은 고딕" panose="020B0503020000020004" pitchFamily="50" charset="-127"/>
                  </a:rPr>
                  <a:t>: </a:t>
                </a:r>
                <a:r>
                  <a:rPr lang="ko-KR" altLang="en-US" sz="4400" dirty="0">
                    <a:ea typeface="맑은 고딕" panose="020B0503020000020004" pitchFamily="50" charset="-127"/>
                  </a:rPr>
                  <a:t>활용</a:t>
                </a:r>
                <a:endParaRPr lang="ko-KR" altLang="ko-KR" sz="4400" dirty="0">
                  <a:ea typeface="맑은 고딕" panose="020B0503020000020004" pitchFamily="50" charset="-127"/>
                </a:endParaRPr>
              </a:p>
            </p:txBody>
          </p:sp>
          <p:sp>
            <p:nvSpPr>
              <p:cNvPr id="13"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2297441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p:txBody>
          <a:bodyPr/>
          <a:lstStyle/>
          <a:p>
            <a:r>
              <a:rPr lang="en-US" altLang="ko-KR" smtClean="0"/>
              <a:t>D'breed Template Contents Title</a:t>
            </a:r>
            <a:endParaRPr lang="ko-KR" altLang="ko-KR" dirty="0" smtClean="0"/>
          </a:p>
        </p:txBody>
      </p:sp>
      <p:sp>
        <p:nvSpPr>
          <p:cNvPr id="18" name="TextBox 19"/>
          <p:cNvSpPr txBox="1">
            <a:spLocks noChangeArrowheads="1"/>
          </p:cNvSpPr>
          <p:nvPr/>
        </p:nvSpPr>
        <p:spPr bwMode="auto">
          <a:xfrm>
            <a:off x="0" y="836712"/>
            <a:ext cx="50405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dirty="0">
                <a:ea typeface="맑은 고딕" panose="020B0503020000020004" pitchFamily="50" charset="-127"/>
              </a:rPr>
              <a:t>원형 패턴 </a:t>
            </a:r>
            <a:r>
              <a:rPr lang="en-US" altLang="ko-KR" dirty="0" smtClean="0">
                <a:ea typeface="맑은 고딕" panose="020B0503020000020004" pitchFamily="50" charset="-127"/>
              </a:rPr>
              <a:t>: </a:t>
            </a:r>
            <a:r>
              <a:rPr lang="ko-KR" altLang="en-US" dirty="0">
                <a:ea typeface="맑은 고딕" panose="020B0503020000020004" pitchFamily="50" charset="-127"/>
              </a:rPr>
              <a:t>활용</a:t>
            </a:r>
            <a:endParaRPr lang="ko-KR" altLang="ko-KR" dirty="0">
              <a:ea typeface="맑은 고딕" panose="020B0503020000020004" pitchFamily="50" charset="-127"/>
            </a:endParaRPr>
          </a:p>
        </p:txBody>
      </p:sp>
      <p:sp>
        <p:nvSpPr>
          <p:cNvPr id="19" name="TextBox 19"/>
          <p:cNvSpPr txBox="1">
            <a:spLocks noChangeArrowheads="1"/>
          </p:cNvSpPr>
          <p:nvPr/>
        </p:nvSpPr>
        <p:spPr bwMode="auto">
          <a:xfrm>
            <a:off x="611560" y="2636912"/>
            <a:ext cx="792088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4400" b="1" spc="-150">
                <a:solidFill>
                  <a:srgbClr val="142A37"/>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endParaRPr lang="en-US" altLang="ko-KR" sz="2000" dirty="0" smtClean="0">
              <a:latin typeface="20"/>
            </a:endParaRPr>
          </a:p>
          <a:p>
            <a:pPr algn="l"/>
            <a:r>
              <a:rPr lang="ko-KR" altLang="en-US" sz="2000" dirty="0" err="1" smtClean="0">
                <a:latin typeface="20"/>
              </a:rPr>
              <a:t>인스턴스화할</a:t>
            </a:r>
            <a:r>
              <a:rPr lang="ko-KR" altLang="en-US" sz="2000" dirty="0" smtClean="0">
                <a:latin typeface="20"/>
              </a:rPr>
              <a:t> 클래스를 런타임에 지정할 때 </a:t>
            </a:r>
            <a:r>
              <a:rPr lang="en-US" altLang="ko-KR" sz="2000" dirty="0" smtClean="0">
                <a:latin typeface="20"/>
              </a:rPr>
              <a:t>(DIALOG)</a:t>
            </a:r>
            <a:r>
              <a:rPr lang="ko-KR" altLang="en-US" sz="2000" dirty="0" smtClean="0">
                <a:latin typeface="20"/>
              </a:rPr>
              <a:t> </a:t>
            </a:r>
            <a:endParaRPr lang="en-US" altLang="ko-KR" sz="2000" dirty="0" smtClean="0">
              <a:latin typeface="20"/>
            </a:endParaRPr>
          </a:p>
          <a:p>
            <a:pPr algn="l"/>
            <a:endParaRPr lang="en-US" altLang="ko-KR" sz="2000" dirty="0" smtClean="0">
              <a:latin typeface="20"/>
            </a:endParaRPr>
          </a:p>
          <a:p>
            <a:pPr algn="l"/>
            <a:r>
              <a:rPr lang="ko-KR" altLang="en-US" sz="2000" dirty="0" smtClean="0">
                <a:latin typeface="20"/>
              </a:rPr>
              <a:t>제품 클래스 계통과 병렬적으로 만드는 </a:t>
            </a:r>
            <a:r>
              <a:rPr lang="ko-KR" altLang="en-US" sz="2000" dirty="0" err="1" smtClean="0">
                <a:latin typeface="20"/>
              </a:rPr>
              <a:t>팩토리</a:t>
            </a:r>
            <a:r>
              <a:rPr lang="ko-KR" altLang="en-US" sz="2000" dirty="0" smtClean="0">
                <a:latin typeface="20"/>
              </a:rPr>
              <a:t> 클래스를 피하고 싶을 때 </a:t>
            </a:r>
            <a:endParaRPr lang="en-US" altLang="ko-KR" sz="2000" dirty="0" smtClean="0">
              <a:latin typeface="20"/>
            </a:endParaRPr>
          </a:p>
          <a:p>
            <a:pPr algn="l"/>
            <a:endParaRPr lang="en-US" altLang="ko-KR" sz="2000" dirty="0" smtClean="0">
              <a:latin typeface="20"/>
            </a:endParaRPr>
          </a:p>
          <a:p>
            <a:pPr algn="l"/>
            <a:r>
              <a:rPr lang="ko-KR" altLang="en-US" sz="2000" dirty="0" smtClean="0">
                <a:latin typeface="20"/>
              </a:rPr>
              <a:t>클래스의 </a:t>
            </a:r>
            <a:r>
              <a:rPr lang="ko-KR" altLang="en-US" sz="2000" dirty="0" err="1" smtClean="0">
                <a:latin typeface="20"/>
              </a:rPr>
              <a:t>인스턴스들이</a:t>
            </a:r>
            <a:r>
              <a:rPr lang="ko-KR" altLang="en-US" sz="2000" dirty="0" smtClean="0">
                <a:latin typeface="20"/>
              </a:rPr>
              <a:t> 서로 다른 상태 조합 중에 어느 하나일 때 원형 패턴을 쓴다</a:t>
            </a:r>
            <a:r>
              <a:rPr lang="en-US" altLang="ko-KR" sz="2000" dirty="0" smtClean="0">
                <a:latin typeface="20"/>
              </a:rPr>
              <a:t>. (</a:t>
            </a:r>
            <a:r>
              <a:rPr lang="ko-KR" altLang="en-US" sz="2000" dirty="0" smtClean="0">
                <a:latin typeface="20"/>
              </a:rPr>
              <a:t>사용자 선택에 따른 </a:t>
            </a:r>
            <a:r>
              <a:rPr lang="ko-KR" altLang="en-US" sz="2000" dirty="0" err="1" smtClean="0">
                <a:latin typeface="20"/>
              </a:rPr>
              <a:t>인스턴스</a:t>
            </a:r>
            <a:r>
              <a:rPr lang="ko-KR" altLang="en-US" sz="2000" dirty="0" smtClean="0">
                <a:latin typeface="20"/>
              </a:rPr>
              <a:t> 변화</a:t>
            </a:r>
            <a:r>
              <a:rPr lang="en-US" altLang="ko-KR" sz="2000" dirty="0" smtClean="0">
                <a:latin typeface="20"/>
              </a:rPr>
              <a:t>)</a:t>
            </a:r>
          </a:p>
          <a:p>
            <a:pPr algn="l"/>
            <a:endParaRPr lang="en-US" altLang="ko-KR" sz="2000" dirty="0">
              <a:latin typeface="20"/>
            </a:endParaRPr>
          </a:p>
          <a:p>
            <a:pPr algn="l"/>
            <a:r>
              <a:rPr lang="ko-KR" altLang="en-US" sz="2000" dirty="0" smtClean="0">
                <a:latin typeface="20"/>
              </a:rPr>
              <a:t>단점 </a:t>
            </a:r>
            <a:r>
              <a:rPr lang="en-US" altLang="ko-KR" sz="2000" smtClean="0">
                <a:latin typeface="20"/>
              </a:rPr>
              <a:t>: clone</a:t>
            </a:r>
            <a:r>
              <a:rPr lang="ko-KR" altLang="en-US" sz="2000" dirty="0">
                <a:latin typeface="20"/>
              </a:rPr>
              <a:t/>
            </a:r>
            <a:br>
              <a:rPr lang="ko-KR" altLang="en-US" sz="2000" dirty="0">
                <a:latin typeface="20"/>
              </a:rPr>
            </a:br>
            <a:endParaRPr lang="ko-KR" altLang="ko-KR" sz="2000" dirty="0">
              <a:latin typeface="20"/>
              <a:ea typeface="맑은 고딕" panose="020B0503020000020004" pitchFamily="50" charset="-127"/>
            </a:endParaRPr>
          </a:p>
        </p:txBody>
      </p:sp>
    </p:spTree>
    <p:extLst>
      <p:ext uri="{BB962C8B-B14F-4D97-AF65-F5344CB8AC3E}">
        <p14:creationId xmlns:p14="http://schemas.microsoft.com/office/powerpoint/2010/main" val="2503845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p:cNvGrpSpPr/>
          <p:nvPr/>
        </p:nvGrpSpPr>
        <p:grpSpPr>
          <a:xfrm>
            <a:off x="1395022" y="2637473"/>
            <a:ext cx="6921394" cy="1583054"/>
            <a:chOff x="1317217" y="2637473"/>
            <a:chExt cx="6921394" cy="1583054"/>
          </a:xfrm>
        </p:grpSpPr>
        <p:grpSp>
          <p:nvGrpSpPr>
            <p:cNvPr id="6" name="그룹 5"/>
            <p:cNvGrpSpPr/>
            <p:nvPr/>
          </p:nvGrpSpPr>
          <p:grpSpPr>
            <a:xfrm>
              <a:off x="1317217" y="2637473"/>
              <a:ext cx="1540284" cy="1583054"/>
              <a:chOff x="3491880" y="80275"/>
              <a:chExt cx="1942557" cy="1996498"/>
            </a:xfrm>
          </p:grpSpPr>
          <p:grpSp>
            <p:nvGrpSpPr>
              <p:cNvPr id="7" name="그룹 6"/>
              <p:cNvGrpSpPr/>
              <p:nvPr/>
            </p:nvGrpSpPr>
            <p:grpSpPr>
              <a:xfrm>
                <a:off x="3491880" y="80275"/>
                <a:ext cx="1935998" cy="1996498"/>
                <a:chOff x="7135813" y="948780"/>
                <a:chExt cx="609600" cy="628650"/>
              </a:xfrm>
            </p:grpSpPr>
            <p:sp>
              <p:nvSpPr>
                <p:cNvPr id="10" name="Freeform 5"/>
                <p:cNvSpPr>
                  <a:spLocks/>
                </p:cNvSpPr>
                <p:nvPr/>
              </p:nvSpPr>
              <p:spPr bwMode="auto">
                <a:xfrm>
                  <a:off x="7135813" y="948780"/>
                  <a:ext cx="304800" cy="628650"/>
                </a:xfrm>
                <a:custGeom>
                  <a:avLst/>
                  <a:gdLst>
                    <a:gd name="T0" fmla="*/ 192 w 192"/>
                    <a:gd name="T1" fmla="*/ 396 h 396"/>
                    <a:gd name="T2" fmla="*/ 0 w 192"/>
                    <a:gd name="T3" fmla="*/ 339 h 396"/>
                    <a:gd name="T4" fmla="*/ 0 w 192"/>
                    <a:gd name="T5" fmla="*/ 0 h 396"/>
                    <a:gd name="T6" fmla="*/ 192 w 192"/>
                    <a:gd name="T7" fmla="*/ 58 h 396"/>
                    <a:gd name="T8" fmla="*/ 192 w 192"/>
                    <a:gd name="T9" fmla="*/ 396 h 396"/>
                  </a:gdLst>
                  <a:ahLst/>
                  <a:cxnLst>
                    <a:cxn ang="0">
                      <a:pos x="T0" y="T1"/>
                    </a:cxn>
                    <a:cxn ang="0">
                      <a:pos x="T2" y="T3"/>
                    </a:cxn>
                    <a:cxn ang="0">
                      <a:pos x="T4" y="T5"/>
                    </a:cxn>
                    <a:cxn ang="0">
                      <a:pos x="T6" y="T7"/>
                    </a:cxn>
                    <a:cxn ang="0">
                      <a:pos x="T8" y="T9"/>
                    </a:cxn>
                  </a:cxnLst>
                  <a:rect l="0" t="0" r="r" b="b"/>
                  <a:pathLst>
                    <a:path w="192" h="396">
                      <a:moveTo>
                        <a:pt x="192" y="396"/>
                      </a:moveTo>
                      <a:lnTo>
                        <a:pt x="0" y="339"/>
                      </a:lnTo>
                      <a:lnTo>
                        <a:pt x="0" y="0"/>
                      </a:lnTo>
                      <a:lnTo>
                        <a:pt x="192" y="58"/>
                      </a:lnTo>
                      <a:lnTo>
                        <a:pt x="192" y="396"/>
                      </a:lnTo>
                      <a:close/>
                    </a:path>
                  </a:pathLst>
                </a:custGeom>
                <a:solidFill>
                  <a:srgbClr val="142A37"/>
                </a:solidFill>
                <a:ln>
                  <a:noFill/>
                </a:ln>
              </p:spPr>
              <p:txBody>
                <a:bodyPr vert="horz" wrap="square" lIns="91440" tIns="45720" rIns="91440" bIns="45720" numCol="1" anchor="t" anchorCtr="0" compatLnSpc="1">
                  <a:prstTxWarp prst="textNoShape">
                    <a:avLst/>
                  </a:prstTxWarp>
                </a:bodyPr>
                <a:lstStyle/>
                <a:p>
                  <a:endParaRPr lang="ko-KR" altLang="en-US" sz="1400"/>
                </a:p>
              </p:txBody>
            </p:sp>
            <p:sp>
              <p:nvSpPr>
                <p:cNvPr id="11" name="Freeform 6"/>
                <p:cNvSpPr>
                  <a:spLocks/>
                </p:cNvSpPr>
                <p:nvPr/>
              </p:nvSpPr>
              <p:spPr bwMode="auto">
                <a:xfrm>
                  <a:off x="7440613" y="948780"/>
                  <a:ext cx="304800" cy="628650"/>
                </a:xfrm>
                <a:custGeom>
                  <a:avLst/>
                  <a:gdLst>
                    <a:gd name="T0" fmla="*/ 192 w 192"/>
                    <a:gd name="T1" fmla="*/ 339 h 396"/>
                    <a:gd name="T2" fmla="*/ 0 w 192"/>
                    <a:gd name="T3" fmla="*/ 396 h 396"/>
                    <a:gd name="T4" fmla="*/ 0 w 192"/>
                    <a:gd name="T5" fmla="*/ 58 h 396"/>
                    <a:gd name="T6" fmla="*/ 192 w 192"/>
                    <a:gd name="T7" fmla="*/ 0 h 396"/>
                    <a:gd name="T8" fmla="*/ 192 w 192"/>
                    <a:gd name="T9" fmla="*/ 339 h 396"/>
                  </a:gdLst>
                  <a:ahLst/>
                  <a:cxnLst>
                    <a:cxn ang="0">
                      <a:pos x="T0" y="T1"/>
                    </a:cxn>
                    <a:cxn ang="0">
                      <a:pos x="T2" y="T3"/>
                    </a:cxn>
                    <a:cxn ang="0">
                      <a:pos x="T4" y="T5"/>
                    </a:cxn>
                    <a:cxn ang="0">
                      <a:pos x="T6" y="T7"/>
                    </a:cxn>
                    <a:cxn ang="0">
                      <a:pos x="T8" y="T9"/>
                    </a:cxn>
                  </a:cxnLst>
                  <a:rect l="0" t="0" r="r" b="b"/>
                  <a:pathLst>
                    <a:path w="192" h="396">
                      <a:moveTo>
                        <a:pt x="192" y="339"/>
                      </a:moveTo>
                      <a:lnTo>
                        <a:pt x="0" y="396"/>
                      </a:lnTo>
                      <a:lnTo>
                        <a:pt x="0" y="58"/>
                      </a:lnTo>
                      <a:lnTo>
                        <a:pt x="192" y="0"/>
                      </a:lnTo>
                      <a:lnTo>
                        <a:pt x="192" y="339"/>
                      </a:lnTo>
                      <a:close/>
                    </a:path>
                  </a:pathLst>
                </a:custGeom>
                <a:solidFill>
                  <a:srgbClr val="74A7A2"/>
                </a:solidFill>
                <a:ln>
                  <a:noFill/>
                </a:ln>
              </p:spPr>
              <p:txBody>
                <a:bodyPr vert="horz" wrap="square" lIns="91440" tIns="45720" rIns="91440" bIns="45720" numCol="1" anchor="t" anchorCtr="0" compatLnSpc="1">
                  <a:prstTxWarp prst="textNoShape">
                    <a:avLst/>
                  </a:prstTxWarp>
                </a:bodyPr>
                <a:lstStyle/>
                <a:p>
                  <a:endParaRPr lang="ko-KR" altLang="en-US" sz="1400"/>
                </a:p>
              </p:txBody>
            </p:sp>
          </p:grpSp>
          <p:sp>
            <p:nvSpPr>
              <p:cNvPr id="8" name="TextBox 5"/>
              <p:cNvSpPr txBox="1">
                <a:spLocks noChangeArrowheads="1"/>
              </p:cNvSpPr>
              <p:nvPr/>
            </p:nvSpPr>
            <p:spPr bwMode="auto">
              <a:xfrm>
                <a:off x="3491880"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smtClean="0">
                    <a:solidFill>
                      <a:schemeClr val="bg1"/>
                    </a:solidFill>
                    <a:latin typeface="Times New Roman" panose="02020603050405020304" pitchFamily="18" charset="0"/>
                    <a:cs typeface="Times New Roman" panose="02020603050405020304" pitchFamily="18" charset="0"/>
                  </a:rPr>
                  <a:t>0</a:t>
                </a:r>
              </a:p>
            </p:txBody>
          </p:sp>
          <p:sp>
            <p:nvSpPr>
              <p:cNvPr id="9" name="TextBox 5"/>
              <p:cNvSpPr txBox="1">
                <a:spLocks noChangeArrowheads="1"/>
              </p:cNvSpPr>
              <p:nvPr/>
            </p:nvSpPr>
            <p:spPr bwMode="auto">
              <a:xfrm>
                <a:off x="4466438" y="224551"/>
                <a:ext cx="967999" cy="16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3200" b="1" spc="600">
                    <a:solidFill>
                      <a:schemeClr val="bg1">
                        <a:lumMod val="75000"/>
                        <a:alpha val="48000"/>
                      </a:schemeClr>
                    </a:solidFill>
                    <a:latin typeface="Arial" panose="020B0604020202020204" pitchFamily="34" charset="0"/>
                    <a:ea typeface="맑은 고딕" panose="020B0503020000020004" pitchFamily="50" charset="-127"/>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altLang="ko-KR" sz="8000" spc="-150" dirty="0">
                    <a:solidFill>
                      <a:schemeClr val="bg1"/>
                    </a:solidFill>
                    <a:latin typeface="Times New Roman" panose="02020603050405020304" pitchFamily="18" charset="0"/>
                    <a:cs typeface="Times New Roman" panose="02020603050405020304" pitchFamily="18" charset="0"/>
                  </a:rPr>
                  <a:t>4</a:t>
                </a:r>
                <a:endParaRPr lang="en-US" altLang="ko-KR" sz="8000" spc="-150" dirty="0" smtClean="0">
                  <a:solidFill>
                    <a:schemeClr val="bg1"/>
                  </a:solidFill>
                  <a:latin typeface="Times New Roman" panose="02020603050405020304" pitchFamily="18" charset="0"/>
                  <a:cs typeface="Times New Roman" panose="02020603050405020304" pitchFamily="18" charset="0"/>
                </a:endParaRPr>
              </a:p>
            </p:txBody>
          </p:sp>
        </p:grpSp>
        <p:grpSp>
          <p:nvGrpSpPr>
            <p:cNvPr id="3" name="그룹 2"/>
            <p:cNvGrpSpPr/>
            <p:nvPr/>
          </p:nvGrpSpPr>
          <p:grpSpPr>
            <a:xfrm>
              <a:off x="2978299" y="2896971"/>
              <a:ext cx="5260312" cy="983822"/>
              <a:chOff x="3347864" y="2294683"/>
              <a:chExt cx="5260312" cy="983822"/>
            </a:xfrm>
          </p:grpSpPr>
          <p:sp>
            <p:nvSpPr>
              <p:cNvPr id="12" name="TextBox 4"/>
              <p:cNvSpPr txBox="1">
                <a:spLocks noChangeArrowheads="1"/>
              </p:cNvSpPr>
              <p:nvPr/>
            </p:nvSpPr>
            <p:spPr bwMode="auto">
              <a:xfrm>
                <a:off x="3347864" y="2294683"/>
                <a:ext cx="5260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ko-KR"/>
                </a:defPPr>
                <a:lvl1pPr algn="ctr" eaLnBrk="1" latinLnBrk="1" hangingPunct="1">
                  <a:defRPr kumimoji="0" sz="8000" b="1" spc="-150">
                    <a:solidFill>
                      <a:srgbClr val="030504"/>
                    </a:solidFill>
                    <a:latin typeface="Times New Roman" panose="02020603050405020304" pitchFamily="18" charset="0"/>
                    <a:ea typeface="10X10" panose="020D0604000000000000" pitchFamily="50" charset="-127"/>
                    <a:cs typeface="Times New Roman" panose="02020603050405020304" pitchFamily="18"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ko-KR" altLang="en-US" sz="4400" dirty="0">
                    <a:ea typeface="맑은 고딕" panose="020B0503020000020004" pitchFamily="50" charset="-127"/>
                  </a:rPr>
                  <a:t>원형 패턴 </a:t>
                </a:r>
                <a:r>
                  <a:rPr lang="en-US" altLang="ko-KR" sz="4400" dirty="0" smtClean="0">
                    <a:ea typeface="맑은 고딕" panose="020B0503020000020004" pitchFamily="50" charset="-127"/>
                  </a:rPr>
                  <a:t>: </a:t>
                </a:r>
                <a:r>
                  <a:rPr lang="ko-KR" altLang="en-US" sz="4400" dirty="0">
                    <a:ea typeface="맑은 고딕" panose="020B0503020000020004" pitchFamily="50" charset="-127"/>
                  </a:rPr>
                  <a:t>구조</a:t>
                </a:r>
                <a:endParaRPr lang="ko-KR" altLang="ko-KR" sz="4400" dirty="0">
                  <a:ea typeface="맑은 고딕" panose="020B0503020000020004" pitchFamily="50" charset="-127"/>
                </a:endParaRPr>
              </a:p>
            </p:txBody>
          </p:sp>
          <p:sp>
            <p:nvSpPr>
              <p:cNvPr id="13" name="Text Box 5"/>
              <p:cNvSpPr txBox="1">
                <a:spLocks noChangeArrowheads="1"/>
              </p:cNvSpPr>
              <p:nvPr/>
            </p:nvSpPr>
            <p:spPr bwMode="auto">
              <a:xfrm>
                <a:off x="3414075" y="2970728"/>
                <a:ext cx="475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lang="en-US" altLang="ko-KR" sz="1400"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PRESENTATION </a:t>
                </a:r>
                <a:r>
                  <a:rPr lang="en-US" altLang="ko-KR" sz="1400" dirty="0">
                    <a:solidFill>
                      <a:srgbClr val="282826"/>
                    </a:solidFill>
                    <a:latin typeface="Arial" panose="020B0604020202020204" pitchFamily="34" charset="0"/>
                    <a:ea typeface="맑은 고딕" panose="020B0503020000020004" pitchFamily="50" charset="-127"/>
                    <a:cs typeface="Arial" panose="020B0604020202020204" pitchFamily="34" charset="0"/>
                  </a:rPr>
                  <a:t>FREE </a:t>
                </a:r>
                <a:r>
                  <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rPr>
                  <a:t>TEMPLATE </a:t>
                </a:r>
                <a:r>
                  <a:rPr lang="en-US" altLang="ko-KR" sz="1400" b="1" dirty="0" smtClean="0">
                    <a:solidFill>
                      <a:srgbClr val="282826"/>
                    </a:solidFill>
                    <a:latin typeface="Arial" panose="020B0604020202020204" pitchFamily="34" charset="0"/>
                    <a:ea typeface="맑은 고딕" panose="020B0503020000020004" pitchFamily="50" charset="-127"/>
                    <a:cs typeface="Arial" panose="020B0604020202020204" pitchFamily="34" charset="0"/>
                  </a:rPr>
                  <a:t>D’BREED</a:t>
                </a:r>
                <a:endParaRPr lang="en-US" altLang="ko-KR" sz="1400" b="1" dirty="0">
                  <a:solidFill>
                    <a:srgbClr val="282826"/>
                  </a:solidFill>
                  <a:latin typeface="Arial" panose="020B0604020202020204" pitchFamily="34" charset="0"/>
                  <a:ea typeface="맑은 고딕" panose="020B0503020000020004" pitchFamily="50" charset="-127"/>
                  <a:cs typeface="Arial" panose="020B0604020202020204" pitchFamily="34" charset="0"/>
                </a:endParaRPr>
              </a:p>
            </p:txBody>
          </p:sp>
        </p:grpSp>
      </p:grpSp>
    </p:spTree>
    <p:extLst>
      <p:ext uri="{BB962C8B-B14F-4D97-AF65-F5344CB8AC3E}">
        <p14:creationId xmlns:p14="http://schemas.microsoft.com/office/powerpoint/2010/main" val="1548347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5">
      <a:majorFont>
        <a:latin typeface="맑은 고딕"/>
        <a:ea typeface="나눔바른고딕"/>
        <a:cs typeface=""/>
      </a:majorFont>
      <a:minorFont>
        <a:latin typeface="맑은 고딕"/>
        <a:ea typeface="나눔바른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디자인 사용자 지정">
  <a:themeElements>
    <a:clrScheme name="사용자 지정 34">
      <a:dk1>
        <a:sysClr val="windowText" lastClr="000000"/>
      </a:dk1>
      <a:lt1>
        <a:sysClr val="window" lastClr="FFFFFF"/>
      </a:lt1>
      <a:dk2>
        <a:srgbClr val="1F497D"/>
      </a:dk2>
      <a:lt2>
        <a:srgbClr val="EEECE1"/>
      </a:lt2>
      <a:accent1>
        <a:srgbClr val="4F81BD"/>
      </a:accent1>
      <a:accent2>
        <a:srgbClr val="9999F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4964</TotalTime>
  <Words>1173</Words>
  <Application>Microsoft Office PowerPoint</Application>
  <PresentationFormat>화면 슬라이드 쇼(4:3)</PresentationFormat>
  <Paragraphs>191</Paragraphs>
  <Slides>30</Slides>
  <Notes>0</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30</vt:i4>
      </vt:variant>
    </vt:vector>
  </HeadingPairs>
  <TitlesOfParts>
    <vt:vector size="40" baseType="lpstr">
      <vt:lpstr>10X10</vt:lpstr>
      <vt:lpstr>20</vt:lpstr>
      <vt:lpstr>굴림</vt:lpstr>
      <vt:lpstr>나눔바른고딕</vt:lpstr>
      <vt:lpstr>맑은 고딕</vt:lpstr>
      <vt:lpstr>Arial</vt:lpstr>
      <vt:lpstr>Arial Black</vt:lpstr>
      <vt:lpstr>Times New Roman</vt:lpstr>
      <vt:lpstr>5_Office 테마</vt:lpstr>
      <vt:lpstr>디자인 사용자 지정</vt:lpstr>
      <vt:lpstr>PowerPoint 프레젠테이션</vt:lpstr>
      <vt:lpstr>PowerPoint 프레젠테이션</vt:lpstr>
      <vt:lpstr>PowerPoint 프레젠테이션</vt:lpstr>
      <vt:lpstr>D'breed Template Contents Title</vt:lpstr>
      <vt:lpstr>PowerPoint 프레젠테이션</vt:lpstr>
      <vt:lpstr>D'breed Template Contents Title</vt:lpstr>
      <vt:lpstr>PowerPoint 프레젠테이션</vt:lpstr>
      <vt:lpstr>D'breed Template Contents Title</vt:lpstr>
      <vt:lpstr>PowerPoint 프레젠테이션</vt:lpstr>
      <vt:lpstr>D'breed Template Contents Title</vt:lpstr>
      <vt:lpstr>PowerPoint 프레젠테이션</vt:lpstr>
      <vt:lpstr>D'breed Template Contents Title</vt:lpstr>
      <vt:lpstr>D'breed Template Contents Title</vt:lpstr>
      <vt:lpstr>D'breed Template Contents Title</vt:lpstr>
      <vt:lpstr>D'breed Template Contents Title</vt:lpstr>
      <vt:lpstr>D'breed Template Contents Title</vt:lpstr>
      <vt:lpstr>PowerPoint 프레젠테이션</vt:lpstr>
      <vt:lpstr>D'breed Template Contents Title</vt:lpstr>
      <vt:lpstr>D'breed Template Contents Title</vt:lpstr>
      <vt:lpstr>D'breed Template Contents Title</vt:lpstr>
      <vt:lpstr>PowerPoint 프레젠테이션</vt:lpstr>
      <vt:lpstr>D'breed Template Contents Title</vt:lpstr>
      <vt:lpstr>D'breed Template Contents Title</vt:lpstr>
      <vt:lpstr>PowerPoint 프레젠테이션</vt:lpstr>
      <vt:lpstr>D'breed Template Contents Title</vt:lpstr>
      <vt:lpstr>D'breed Template Contents Title</vt:lpstr>
      <vt:lpstr>PowerPoint 프레젠테이션</vt:lpstr>
      <vt:lpstr>D'breed Template Contents Title</vt:lpstr>
      <vt:lpstr>D'breed Template Contents Title</vt:lpstr>
      <vt:lpstr>PowerPoint 프레젠테이션</vt:lpstr>
    </vt:vector>
  </TitlesOfParts>
  <Company>디브리드</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디브리드</dc:title>
  <dc:subject>교육</dc:subject>
  <dc:creator>디브리드 www.dbreed.co.kr</dc:creator>
  <dc:description>Copyright (c) D'breed All rights reserved
본 Template은 개인용도에 한해 배포한 것입니다. 상업적인 용도로 사용 할 수 없습니다.</dc:description>
  <cp:lastModifiedBy>임준수</cp:lastModifiedBy>
  <cp:revision>461</cp:revision>
  <dcterms:created xsi:type="dcterms:W3CDTF">2011-06-13T04:09:39Z</dcterms:created>
  <dcterms:modified xsi:type="dcterms:W3CDTF">2016-11-16T12:46:16Z</dcterms:modified>
</cp:coreProperties>
</file>