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270" r:id="rId8"/>
    <p:sldId id="281" r:id="rId9"/>
    <p:sldId id="278" r:id="rId10"/>
    <p:sldId id="277" r:id="rId11"/>
    <p:sldId id="32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3725" autoAdjust="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D175D2-CEF0-416F-A427-47F71AB5CC59}" type="datetime1">
              <a:rPr lang="ko-KR" altLang="ko-KR" smtClean="0"/>
              <a:t>2023-10-15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3AE28-638D-4174-A008-AE1193903B6F}" type="datetime1">
              <a:rPr lang="ko-KR" altLang="ko-KR" smtClean="0"/>
              <a:t>2023-10-15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1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7732E-08F5-4512-A642-0B78EF8B867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54A8CAF-4274-4E57-ACC4-B1941DBC3125}" type="datetime1">
              <a:rPr lang="ko-KR" altLang="ko-KR" smtClean="0"/>
              <a:t>2023-10-15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3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9723A-335A-4375-9E26-D91CCF2CB1F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9CD62C-6BD5-4EEA-8D62-60354CDAF8A8}" type="datetime1">
              <a:rPr lang="ko-KR" altLang="ko-KR" smtClean="0"/>
              <a:t>2023-10-15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4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C20F2-F6C4-4CE9-B4EC-D1AD632102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6BB9B3-8DF9-4896-9F55-772887FE3A1A}" type="datetime1">
              <a:rPr lang="ko-KR" altLang="ko-KR" smtClean="0"/>
              <a:t>2023-10-15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ko-KR" altLang="ko-KR" smtClean="0"/>
              <a:t>5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8853C-024A-4692-8A4F-8F569C4E83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8ABF2C9-4AF4-44DB-BE87-EE50F3BD9DCF}" type="datetime1">
              <a:rPr lang="ko-KR" altLang="ko-KR" smtClean="0"/>
              <a:t>2023-10-15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492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8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BD128-1CEB-4921-8B26-1FC3BC73176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9ED589F-C3F2-4428-B71F-59408006EDAF}" type="datetime1">
              <a:rPr lang="ko-KR" altLang="ko-KR" smtClean="0"/>
              <a:t>2023-10-15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1" cap="all" spc="200" baseline="0">
                <a:solidFill>
                  <a:srgbClr val="FFFF0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ko-KR" dirty="0"/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1" cap="all" spc="200" baseline="0" dirty="0">
                <a:solidFill>
                  <a:srgbClr val="FFFF00"/>
                </a:solidFill>
              </a:defRPr>
            </a:lvl1pPr>
          </a:lstStyle>
          <a:p>
            <a:pPr marL="228600" lvl="0" indent="-22860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1" cap="all" spc="200" baseline="0" dirty="0">
                <a:solidFill>
                  <a:srgbClr val="FFFF00"/>
                </a:solidFill>
              </a:defRPr>
            </a:lvl1pPr>
          </a:lstStyle>
          <a:p>
            <a:pPr marL="228600" lvl="0" indent="-22860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그림을 추가하려면 아이콘을 클릭하십시오</a:t>
            </a:r>
            <a:endParaRPr 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2" name="그림 개체 틀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ko-KR" sz="1600"/>
              <a:t>텍스트를 추가하려면 클릭하세요.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8" name="그림 개체 틀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9" name="그림 개체 틀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차트 막대 시간 표시 막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자유형(F)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0" name="자유형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자유형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40" name="제목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ko-KR"/>
              <a:t>팀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6" name="그림 개체 틀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7" name="그림 개체 틀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8" name="그림 개체 틀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59" name="그림 개체 틀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5" name="텍스트 개체 틀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7" name="텍스트 개체 틀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9" name="텍스트 개체 틀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콘텐츠 2열(비교 슬라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1" cap="all" spc="200" baseline="0">
                <a:solidFill>
                  <a:srgbClr val="FFFF0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1" cap="all" spc="200" baseline="0" dirty="0">
                <a:solidFill>
                  <a:srgbClr val="FFFF00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4314" y="1051551"/>
            <a:ext cx="4002086" cy="2384898"/>
          </a:xfrm>
        </p:spPr>
        <p:txBody>
          <a:bodyPr rtlCol="0" anchor="b" anchorCtr="0">
            <a:normAutofit/>
          </a:bodyPr>
          <a:lstStyle/>
          <a:p>
            <a:pPr rtl="0"/>
            <a:endParaRPr lang="ko-KR" dirty="0"/>
          </a:p>
        </p:txBody>
      </p:sp>
      <p:pic>
        <p:nvPicPr>
          <p:cNvPr id="14" name="그림 개체 틀 13" descr="데이터 요소 디지털 배경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US" altLang="ko-KR" dirty="0" err="1"/>
              <a:t>ooo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931304" cy="3415519"/>
          </a:xfrm>
        </p:spPr>
        <p:txBody>
          <a:bodyPr rtlCol="0"/>
          <a:lstStyle/>
          <a:p>
            <a:pPr rtl="0"/>
            <a:r>
              <a:rPr lang="en-US" altLang="ko-KR" dirty="0" err="1"/>
              <a:t>ooo</a:t>
            </a:r>
            <a:endParaRPr lang="ko-KR" dirty="0"/>
          </a:p>
        </p:txBody>
      </p:sp>
      <p:pic>
        <p:nvPicPr>
          <p:cNvPr id="8" name="그림 개체 틀 7" descr="디지털 데이터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그림 개체 틀 9" descr="데이터 요소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그림 개체 틀 11" descr="데이터 배경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 useBgFill="1">
        <p:nvSpPr>
          <p:cNvPr id="46" name="직사각형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pic>
        <p:nvPicPr>
          <p:cNvPr id="8" name="그림 개체 틀 7" descr="데이터 요소 디지털 배경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0263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altLang="ko-KR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ooo</a:t>
            </a:r>
            <a:endParaRPr lang="ko-KR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t>3</a:t>
            </a:fld>
            <a:endParaRPr lang="ko-KR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E9DB6BF-0060-A9B7-5EE7-DAB8EF83F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ko-KR"/>
              <a:t>내용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ko-KR"/>
              <a:t>부제목</a:t>
            </a:r>
            <a:endParaRPr 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ko-KR"/>
              <a:t>텍스트, 이미지, 아트 및 비디오를 추가합니다. </a:t>
            </a:r>
          </a:p>
          <a:p>
            <a:pPr rtl="0"/>
            <a:r>
              <a:rPr lang="ko-KR"/>
              <a:t>전환, 애니메이션 및 동작을 추가합니다. </a:t>
            </a:r>
          </a:p>
          <a:p>
            <a:pPr rtl="0"/>
            <a:r>
              <a:rPr lang="ko-KR"/>
              <a:t>OneDrive에 저장하여 컴퓨터, 태블릿 또는 휴대폰에서 프레젠테이션에 액세스할 수 있습니다. 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ko-KR"/>
              <a:t>부제목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ko-KR"/>
              <a:t>즉석 슬라이드 꾸미기를 위해 디자인 아이디어 창을 엽니다. </a:t>
            </a:r>
          </a:p>
          <a:p>
            <a:pPr rtl="0"/>
            <a:r>
              <a:rPr lang="ko-KR"/>
              <a:t>디자인 아이디어가 있는 경우 바로 보여 드리겠습니다. </a:t>
            </a:r>
          </a:p>
          <a:p>
            <a:pPr rtl="0"/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4</a:t>
            </a:fld>
            <a:endParaRPr lang="ko-KR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ko-KR"/>
              <a:t>내용 2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ko-KR"/>
              <a:t>부제목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lvl="0" rtl="0"/>
            <a:r>
              <a:rPr lang="ko-KR" sz="1400" dirty="0"/>
              <a:t>텍스트, 이미지, 아트 및 비디오를 추가합니다. </a:t>
            </a:r>
          </a:p>
          <a:p>
            <a:pPr lvl="0" rtl="0"/>
            <a:r>
              <a:rPr lang="ko-KR" sz="1400" dirty="0"/>
              <a:t>전환, 애니메이션 및 동작을 추가합니다. </a:t>
            </a:r>
          </a:p>
          <a:p>
            <a:pPr lvl="0" rtl="0"/>
            <a:r>
              <a:rPr lang="ko-KR" sz="1400" dirty="0"/>
              <a:t>OneDrive에 저장하여 컴퓨터, 태블릿 또는 휴대폰에서 프레젠테이션에 액세스할 수 있습니다. </a:t>
            </a:r>
          </a:p>
          <a:p>
            <a:pPr rtl="0"/>
            <a:r>
              <a:rPr lang="ko-KR" sz="1400" dirty="0"/>
              <a:t>즉석 슬라이드 꾸미기를 위해 디자인 아이디어 창을 엽니다. </a:t>
            </a:r>
          </a:p>
          <a:p>
            <a:pPr rtl="0"/>
            <a:r>
              <a:rPr lang="ko-KR" sz="1400" dirty="0"/>
              <a:t>디자인 아이디어가 있는 경우 바로 보여 드리겠습니다. </a:t>
            </a:r>
          </a:p>
          <a:p>
            <a:pPr lvl="0" rtl="0"/>
            <a:endParaRPr lang="ko-KR" sz="1400" dirty="0"/>
          </a:p>
          <a:p>
            <a:pPr rtl="0"/>
            <a:endParaRPr lang="ko-KR" sz="14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ko-KR"/>
              <a:t>부제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sz="1400"/>
              <a:t>텍스트, 이미지, 아트 및 비디오를 추가합니다. </a:t>
            </a:r>
          </a:p>
          <a:p>
            <a:pPr lvl="0" rtl="0"/>
            <a:r>
              <a:rPr lang="ko-KR" sz="1400"/>
              <a:t>전환, 애니메이션 및 동작을 추가합니다. </a:t>
            </a:r>
          </a:p>
          <a:p>
            <a:pPr lvl="0" rtl="0"/>
            <a:r>
              <a:rPr lang="ko-KR" sz="1400"/>
              <a:t>OneDrive에 저장하여 컴퓨터, 태블릿 또는 휴대폰에서 프레젠테이션에 액세스할 수 있습니다. </a:t>
            </a:r>
          </a:p>
          <a:p>
            <a:pPr rtl="0"/>
            <a:r>
              <a:rPr lang="ko-KR" sz="1400"/>
              <a:t>즉석 슬라이드 꾸미기를 위해 디자인 아이디어 창을 엽니다. </a:t>
            </a:r>
          </a:p>
          <a:p>
            <a:pPr rtl="0"/>
            <a:r>
              <a:rPr lang="ko-KR" sz="1400"/>
              <a:t>디자인 아이디어가 있는 경우 바로 보여 드리겠습니다.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ko-KR"/>
              <a:t>부제</a:t>
            </a:r>
            <a:endParaRPr lang="ko-KR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sz="1400"/>
              <a:t>텍스트, 이미지, 아트 및 비디오를 추가합니다. </a:t>
            </a:r>
          </a:p>
          <a:p>
            <a:pPr lvl="0" rtl="0"/>
            <a:r>
              <a:rPr lang="ko-KR" sz="1400"/>
              <a:t>전환, 애니메이션 및 동작을 추가합니다. </a:t>
            </a:r>
          </a:p>
          <a:p>
            <a:pPr lvl="0" rtl="0"/>
            <a:r>
              <a:rPr lang="ko-KR" sz="1400"/>
              <a:t>OneDrive에 저장하여 컴퓨터, 태블릿 또는 휴대폰에서 프레젠테이션에 액세스할 수 있습니다. </a:t>
            </a:r>
          </a:p>
          <a:p>
            <a:pPr rtl="0"/>
            <a:r>
              <a:rPr lang="ko-KR" sz="1400"/>
              <a:t>즉석 슬라이드 꾸미기를 위해 디자인 아이디어 창을 엽니다. </a:t>
            </a:r>
          </a:p>
          <a:p>
            <a:pPr rtl="0"/>
            <a:r>
              <a:rPr lang="ko-KR" sz="1400"/>
              <a:t>디자인 아이디어가 있는 경우 바로 보여 드리겠습니다.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/>
              <a:t>표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dirty="0"/>
              <a:t>차트</a:t>
            </a:r>
          </a:p>
        </p:txBody>
      </p:sp>
      <p:graphicFrame>
        <p:nvGraphicFramePr>
          <p:cNvPr id="11" name="내용 개체 틀 10" descr="막대형 차트 개체 틀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US" altLang="ko-KR" dirty="0" err="1"/>
              <a:t>ooo</a:t>
            </a:r>
            <a:endParaRPr lang="ko-KR" dirty="0"/>
          </a:p>
        </p:txBody>
      </p:sp>
      <p:pic>
        <p:nvPicPr>
          <p:cNvPr id="16" name="그림 개체 틀 15" descr="데이터 요소 디지털 배경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019550"/>
            <a:ext cx="6186639" cy="2052638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1800" dirty="0" err="1">
                <a:solidFill>
                  <a:srgbClr val="FFFF00">
                    <a:alpha val="60000"/>
                  </a:srgbClr>
                </a:solidFill>
              </a:rPr>
              <a:t>ooo</a:t>
            </a:r>
            <a:endParaRPr lang="ko-KR" sz="1800" dirty="0">
              <a:solidFill>
                <a:srgbClr val="FFFF00">
                  <a:alpha val="60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{2EB8E1EC-E1A1-4088-A5B2-4BD3586FCAF3}tf33713516_win32</Template>
  <TotalTime>226</TotalTime>
  <Words>252</Words>
  <Application>Microsoft Office PowerPoint</Application>
  <PresentationFormat>와이드스크린</PresentationFormat>
  <Paragraphs>76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3DFloatVTI</vt:lpstr>
      <vt:lpstr>PowerPoint 프레젠테이션</vt:lpstr>
      <vt:lpstr>ooo</vt:lpstr>
      <vt:lpstr>1. ooo</vt:lpstr>
      <vt:lpstr>내용 </vt:lpstr>
      <vt:lpstr>내용 2 </vt:lpstr>
      <vt:lpstr>표</vt:lpstr>
      <vt:lpstr>차트</vt:lpstr>
      <vt:lpstr>ooo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AI시대 질문의 힘</dc:title>
  <dc:creator>Park Kyung-Gyu</dc:creator>
  <cp:lastModifiedBy>Kyung-Gyu Park</cp:lastModifiedBy>
  <cp:revision>8</cp:revision>
  <dcterms:created xsi:type="dcterms:W3CDTF">2023-05-12T02:22:57Z</dcterms:created>
  <dcterms:modified xsi:type="dcterms:W3CDTF">2023-10-15T04:25:59Z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