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6450-CCA3-4361-93FD-78BB38607FA9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20CA-DB53-48BB-AD53-D2FB3666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98128" y="878889"/>
            <a:ext cx="1997476" cy="157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2778" y="3099045"/>
            <a:ext cx="1953087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</a:p>
          <a:p>
            <a:pPr algn="ctr"/>
            <a:r>
              <a:rPr lang="en-US" dirty="0" smtClean="0"/>
              <a:t>(list&lt;string&gt;)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62765" y="3099045"/>
            <a:ext cx="1953087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</a:p>
          <a:p>
            <a:pPr algn="ctr"/>
            <a:r>
              <a:rPr lang="en-US" dirty="0" smtClean="0"/>
              <a:t>List&lt;string&gt;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24762" y="3592496"/>
            <a:ext cx="1953087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51394" y="5335479"/>
            <a:ext cx="1953087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</a:p>
          <a:p>
            <a:pPr algn="ctr"/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23573" y="4520212"/>
            <a:ext cx="2139518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Measurement</a:t>
            </a:r>
          </a:p>
          <a:p>
            <a:pPr algn="ctr"/>
            <a:r>
              <a:rPr lang="en-US" dirty="0" smtClean="0"/>
              <a:t>(measurement)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61461" y="4520212"/>
            <a:ext cx="1953087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(string)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01305" y="2601157"/>
            <a:ext cx="17755" cy="8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77849" y="2147656"/>
            <a:ext cx="1429304" cy="96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6579" y="2147656"/>
            <a:ext cx="1411549" cy="95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27938" y="4428477"/>
            <a:ext cx="17755" cy="8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08921" y="4155118"/>
            <a:ext cx="656948" cy="54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314548" y="4155118"/>
            <a:ext cx="652511" cy="54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926" y="509557"/>
            <a:ext cx="22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Recipe Representation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8269549" y="1278384"/>
            <a:ext cx="2419166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Healthy </a:t>
            </a:r>
            <a:r>
              <a:rPr lang="en-US" dirty="0" smtClean="0"/>
              <a:t>Level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&lt;healthy, double&gt;)</a:t>
            </a:r>
            <a:endParaRPr lang="en-US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1584665" y="1278384"/>
            <a:ext cx="2139518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Cuisine </a:t>
            </a:r>
            <a:r>
              <a:rPr lang="en-US" dirty="0" smtClean="0"/>
              <a:t>Type</a:t>
            </a:r>
          </a:p>
          <a:p>
            <a:pPr algn="ctr"/>
            <a:r>
              <a:rPr lang="en-US" dirty="0" smtClean="0"/>
              <a:t>(list&lt;cuisine&gt;)</a:t>
            </a:r>
            <a:endParaRPr lang="en-US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23930" y="1664563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84381" y="1664564"/>
            <a:ext cx="985421" cy="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3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 Garimella</dc:creator>
  <cp:lastModifiedBy>Kaustubh Garimella</cp:lastModifiedBy>
  <cp:revision>9</cp:revision>
  <dcterms:created xsi:type="dcterms:W3CDTF">2015-03-03T21:17:56Z</dcterms:created>
  <dcterms:modified xsi:type="dcterms:W3CDTF">2015-03-03T22:07:11Z</dcterms:modified>
</cp:coreProperties>
</file>