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5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5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FC67-321C-49F6-8D1C-F4327A26960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7194-516B-40EF-BD10-4F3D575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1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926" y="509557"/>
            <a:ext cx="32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Base Representation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98128" y="878889"/>
            <a:ext cx="1997476" cy="157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40528" y="2260846"/>
            <a:ext cx="1953087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215" y="3832194"/>
            <a:ext cx="1953087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Cuisine</a:t>
            </a:r>
          </a:p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94846" y="3832194"/>
            <a:ext cx="2272683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700117" y="2260846"/>
            <a:ext cx="1953087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Nutrients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09856" y="2513860"/>
            <a:ext cx="985422" cy="120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31619" y="2513860"/>
            <a:ext cx="1091954" cy="120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77596" y="1944210"/>
            <a:ext cx="1344967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355759" y="1956786"/>
            <a:ext cx="1493668" cy="55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72883" y="4998128"/>
            <a:ext cx="1953087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Healthy Type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17849" y="2604115"/>
            <a:ext cx="624766" cy="211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01052" y="4998128"/>
            <a:ext cx="1953087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Dietary Restrictions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194393" y="2647025"/>
            <a:ext cx="599243" cy="206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926" y="509557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Ingredient 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98128" y="878889"/>
            <a:ext cx="1997476" cy="157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8168" y="2355542"/>
            <a:ext cx="1953087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Group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42517" y="3798163"/>
            <a:ext cx="1953087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Nutritional Facts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136089" y="2355542"/>
            <a:ext cx="1953087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Cuisine Type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57643" y="1752600"/>
            <a:ext cx="1062954" cy="69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96866" y="2521258"/>
            <a:ext cx="22194" cy="114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6748" y="1819922"/>
            <a:ext cx="1049341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3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 Garimella</dc:creator>
  <cp:lastModifiedBy>Kaustubh Garimella</cp:lastModifiedBy>
  <cp:revision>1</cp:revision>
  <dcterms:created xsi:type="dcterms:W3CDTF">2015-03-03T22:01:26Z</dcterms:created>
  <dcterms:modified xsi:type="dcterms:W3CDTF">2015-03-03T22:01:39Z</dcterms:modified>
</cp:coreProperties>
</file>