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86"/>
  </p:notesMasterIdLst>
  <p:sldIdLst>
    <p:sldId id="256" r:id="rId2"/>
    <p:sldId id="315" r:id="rId3"/>
    <p:sldId id="318" r:id="rId4"/>
    <p:sldId id="319" r:id="rId5"/>
    <p:sldId id="326" r:id="rId6"/>
    <p:sldId id="329" r:id="rId7"/>
    <p:sldId id="327" r:id="rId8"/>
    <p:sldId id="330" r:id="rId9"/>
    <p:sldId id="325" r:id="rId10"/>
    <p:sldId id="331" r:id="rId11"/>
    <p:sldId id="332" r:id="rId12"/>
    <p:sldId id="334" r:id="rId13"/>
    <p:sldId id="341" r:id="rId14"/>
    <p:sldId id="333" r:id="rId15"/>
    <p:sldId id="335" r:id="rId16"/>
    <p:sldId id="336" r:id="rId17"/>
    <p:sldId id="337" r:id="rId18"/>
    <p:sldId id="339" r:id="rId19"/>
    <p:sldId id="340" r:id="rId20"/>
    <p:sldId id="338" r:id="rId21"/>
    <p:sldId id="342" r:id="rId22"/>
    <p:sldId id="344" r:id="rId23"/>
    <p:sldId id="345" r:id="rId24"/>
    <p:sldId id="347" r:id="rId25"/>
    <p:sldId id="343" r:id="rId26"/>
    <p:sldId id="352" r:id="rId27"/>
    <p:sldId id="350" r:id="rId28"/>
    <p:sldId id="351" r:id="rId29"/>
    <p:sldId id="349" r:id="rId30"/>
    <p:sldId id="348" r:id="rId31"/>
    <p:sldId id="297" r:id="rId32"/>
    <p:sldId id="288" r:id="rId33"/>
    <p:sldId id="258" r:id="rId34"/>
    <p:sldId id="353" r:id="rId35"/>
    <p:sldId id="262" r:id="rId36"/>
    <p:sldId id="320" r:id="rId37"/>
    <p:sldId id="354" r:id="rId38"/>
    <p:sldId id="321" r:id="rId39"/>
    <p:sldId id="355" r:id="rId40"/>
    <p:sldId id="323" r:id="rId41"/>
    <p:sldId id="356" r:id="rId42"/>
    <p:sldId id="357" r:id="rId43"/>
    <p:sldId id="358" r:id="rId44"/>
    <p:sldId id="324" r:id="rId45"/>
    <p:sldId id="261" r:id="rId46"/>
    <p:sldId id="264" r:id="rId47"/>
    <p:sldId id="359" r:id="rId48"/>
    <p:sldId id="265" r:id="rId49"/>
    <p:sldId id="360" r:id="rId50"/>
    <p:sldId id="266" r:id="rId51"/>
    <p:sldId id="361" r:id="rId52"/>
    <p:sldId id="263" r:id="rId53"/>
    <p:sldId id="267" r:id="rId54"/>
    <p:sldId id="268" r:id="rId55"/>
    <p:sldId id="269" r:id="rId56"/>
    <p:sldId id="270" r:id="rId57"/>
    <p:sldId id="271" r:id="rId58"/>
    <p:sldId id="272" r:id="rId59"/>
    <p:sldId id="283" r:id="rId60"/>
    <p:sldId id="284" r:id="rId61"/>
    <p:sldId id="289" r:id="rId62"/>
    <p:sldId id="285" r:id="rId63"/>
    <p:sldId id="316" r:id="rId64"/>
    <p:sldId id="273" r:id="rId65"/>
    <p:sldId id="274" r:id="rId66"/>
    <p:sldId id="275" r:id="rId67"/>
    <p:sldId id="304" r:id="rId68"/>
    <p:sldId id="278" r:id="rId69"/>
    <p:sldId id="279" r:id="rId70"/>
    <p:sldId id="305" r:id="rId71"/>
    <p:sldId id="281" r:id="rId72"/>
    <p:sldId id="282" r:id="rId73"/>
    <p:sldId id="291" r:id="rId74"/>
    <p:sldId id="287" r:id="rId75"/>
    <p:sldId id="259" r:id="rId76"/>
    <p:sldId id="306" r:id="rId77"/>
    <p:sldId id="307" r:id="rId78"/>
    <p:sldId id="308" r:id="rId79"/>
    <p:sldId id="309" r:id="rId80"/>
    <p:sldId id="310" r:id="rId81"/>
    <p:sldId id="311" r:id="rId82"/>
    <p:sldId id="312" r:id="rId83"/>
    <p:sldId id="313" r:id="rId84"/>
    <p:sldId id="314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7D9B4C-9238-4C50-917F-9BF597BF4349}">
          <p14:sldIdLst>
            <p14:sldId id="256"/>
            <p14:sldId id="315"/>
            <p14:sldId id="318"/>
            <p14:sldId id="319"/>
          </p14:sldIdLst>
        </p14:section>
        <p14:section name="Untitled Section" id="{C69CEB65-CE50-4D74-9245-ABAC9BB0E9E6}">
          <p14:sldIdLst>
            <p14:sldId id="326"/>
            <p14:sldId id="329"/>
            <p14:sldId id="327"/>
            <p14:sldId id="330"/>
            <p14:sldId id="325"/>
            <p14:sldId id="331"/>
            <p14:sldId id="332"/>
            <p14:sldId id="334"/>
            <p14:sldId id="341"/>
            <p14:sldId id="333"/>
            <p14:sldId id="335"/>
            <p14:sldId id="336"/>
            <p14:sldId id="337"/>
            <p14:sldId id="339"/>
            <p14:sldId id="340"/>
            <p14:sldId id="338"/>
            <p14:sldId id="342"/>
            <p14:sldId id="344"/>
            <p14:sldId id="345"/>
            <p14:sldId id="347"/>
            <p14:sldId id="343"/>
            <p14:sldId id="352"/>
            <p14:sldId id="350"/>
            <p14:sldId id="351"/>
            <p14:sldId id="349"/>
            <p14:sldId id="348"/>
            <p14:sldId id="297"/>
            <p14:sldId id="288"/>
            <p14:sldId id="258"/>
            <p14:sldId id="353"/>
            <p14:sldId id="262"/>
            <p14:sldId id="320"/>
            <p14:sldId id="354"/>
            <p14:sldId id="321"/>
            <p14:sldId id="355"/>
            <p14:sldId id="323"/>
            <p14:sldId id="356"/>
            <p14:sldId id="357"/>
            <p14:sldId id="358"/>
            <p14:sldId id="324"/>
            <p14:sldId id="261"/>
            <p14:sldId id="264"/>
            <p14:sldId id="359"/>
            <p14:sldId id="265"/>
            <p14:sldId id="360"/>
            <p14:sldId id="266"/>
            <p14:sldId id="361"/>
            <p14:sldId id="263"/>
            <p14:sldId id="267"/>
            <p14:sldId id="268"/>
            <p14:sldId id="269"/>
            <p14:sldId id="270"/>
            <p14:sldId id="271"/>
            <p14:sldId id="272"/>
            <p14:sldId id="283"/>
            <p14:sldId id="284"/>
            <p14:sldId id="289"/>
            <p14:sldId id="285"/>
            <p14:sldId id="316"/>
            <p14:sldId id="273"/>
            <p14:sldId id="274"/>
            <p14:sldId id="275"/>
            <p14:sldId id="304"/>
            <p14:sldId id="278"/>
            <p14:sldId id="279"/>
            <p14:sldId id="305"/>
            <p14:sldId id="281"/>
            <p14:sldId id="282"/>
            <p14:sldId id="291"/>
            <p14:sldId id="287"/>
            <p14:sldId id="259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E02F0C-A172-4C00-A92B-F2E12C39C689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84B2946-B250-421D-A42C-11BB0173AB1B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3200" dirty="0" smtClean="0">
              <a:latin typeface="Franklin Gothic Demi Cond" panose="020B0706030402020204" pitchFamily="34" charset="0"/>
            </a:rPr>
            <a:t>Companies Act</a:t>
          </a:r>
        </a:p>
        <a:p>
          <a:r>
            <a:rPr lang="en-US" sz="3200" dirty="0" smtClean="0">
              <a:latin typeface="Franklin Gothic Demi Cond" panose="020B0706030402020204" pitchFamily="34" charset="0"/>
            </a:rPr>
            <a:t>2013</a:t>
          </a:r>
          <a:endParaRPr lang="en-US" sz="3200" dirty="0">
            <a:latin typeface="Franklin Gothic Demi Cond" panose="020B0706030402020204" pitchFamily="34" charset="0"/>
          </a:endParaRPr>
        </a:p>
      </dgm:t>
    </dgm:pt>
    <dgm:pt modelId="{20B5A301-EF0C-4475-B2A3-0F11CE121CE6}" type="parTrans" cxnId="{2C71F083-24C0-4787-8237-C523BCAEA5A3}">
      <dgm:prSet/>
      <dgm:spPr/>
      <dgm:t>
        <a:bodyPr/>
        <a:lstStyle/>
        <a:p>
          <a:endParaRPr lang="en-US"/>
        </a:p>
      </dgm:t>
    </dgm:pt>
    <dgm:pt modelId="{7E6CBD78-75CB-4020-895C-83E808003FF1}" type="sibTrans" cxnId="{2C71F083-24C0-4787-8237-C523BCAEA5A3}">
      <dgm:prSet/>
      <dgm:spPr/>
      <dgm:t>
        <a:bodyPr/>
        <a:lstStyle/>
        <a:p>
          <a:endParaRPr lang="en-US"/>
        </a:p>
      </dgm:t>
    </dgm:pt>
    <dgm:pt modelId="{D9794C90-2E36-42EB-A6AE-D5BF6E840865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3200" dirty="0" smtClean="0">
              <a:latin typeface="Franklin Gothic Demi Cond" panose="020B0706030402020204" pitchFamily="34" charset="0"/>
            </a:rPr>
            <a:t>Public Ltd.</a:t>
          </a:r>
        </a:p>
        <a:p>
          <a:r>
            <a:rPr lang="en-US" sz="3200" dirty="0" smtClean="0">
              <a:latin typeface="Franklin Gothic Demi Cond" panose="020B0706030402020204" pitchFamily="34" charset="0"/>
            </a:rPr>
            <a:t>7-unlimited</a:t>
          </a:r>
        </a:p>
      </dgm:t>
    </dgm:pt>
    <dgm:pt modelId="{0F0B889C-35FB-4558-84F9-6DCCAF1E0C9E}" type="parTrans" cxnId="{5DCCC93C-F64E-4B18-A6A4-A1E4240379A0}">
      <dgm:prSet/>
      <dgm:spPr/>
      <dgm:t>
        <a:bodyPr/>
        <a:lstStyle/>
        <a:p>
          <a:endParaRPr lang="en-US"/>
        </a:p>
      </dgm:t>
    </dgm:pt>
    <dgm:pt modelId="{26333C84-FFA6-4E2A-AD6B-D093C7CBD27A}" type="sibTrans" cxnId="{5DCCC93C-F64E-4B18-A6A4-A1E4240379A0}">
      <dgm:prSet/>
      <dgm:spPr/>
      <dgm:t>
        <a:bodyPr/>
        <a:lstStyle/>
        <a:p>
          <a:endParaRPr lang="en-US"/>
        </a:p>
      </dgm:t>
    </dgm:pt>
    <dgm:pt modelId="{C27EA05C-DA83-4129-B8C5-187A8EFEE9AA}">
      <dgm:prSet phldrT="[Text]" custT="1"/>
      <dgm:spPr/>
      <dgm:t>
        <a:bodyPr/>
        <a:lstStyle/>
        <a:p>
          <a:r>
            <a:rPr lang="en-US" sz="3200" dirty="0" smtClean="0">
              <a:latin typeface="Franklin Gothic Demi Cond" panose="020B0706030402020204" pitchFamily="34" charset="0"/>
            </a:rPr>
            <a:t>Listed</a:t>
          </a:r>
        </a:p>
        <a:p>
          <a:r>
            <a:rPr lang="en-US" sz="3200" dirty="0" smtClean="0">
              <a:latin typeface="Franklin Gothic Demi Cond" panose="020B0706030402020204" pitchFamily="34" charset="0"/>
            </a:rPr>
            <a:t>Vodafone India.</a:t>
          </a:r>
          <a:endParaRPr lang="en-US" sz="3200" dirty="0">
            <a:latin typeface="Franklin Gothic Demi Cond" panose="020B0706030402020204" pitchFamily="34" charset="0"/>
          </a:endParaRPr>
        </a:p>
      </dgm:t>
    </dgm:pt>
    <dgm:pt modelId="{5877E1A3-3DE5-4859-A2B4-1DE34E63D777}" type="parTrans" cxnId="{549708F0-663E-415C-96AF-E0D6A2BC6098}">
      <dgm:prSet/>
      <dgm:spPr/>
      <dgm:t>
        <a:bodyPr/>
        <a:lstStyle/>
        <a:p>
          <a:endParaRPr lang="en-US"/>
        </a:p>
      </dgm:t>
    </dgm:pt>
    <dgm:pt modelId="{1A406E4F-8999-46A6-B41E-EA904A9E0CE1}" type="sibTrans" cxnId="{549708F0-663E-415C-96AF-E0D6A2BC6098}">
      <dgm:prSet/>
      <dgm:spPr/>
      <dgm:t>
        <a:bodyPr/>
        <a:lstStyle/>
        <a:p>
          <a:endParaRPr lang="en-US"/>
        </a:p>
      </dgm:t>
    </dgm:pt>
    <dgm:pt modelId="{C003032F-E190-416E-9788-A99F49E6AAD8}">
      <dgm:prSet phldrT="[Text]" custT="1"/>
      <dgm:spPr/>
      <dgm:t>
        <a:bodyPr/>
        <a:lstStyle/>
        <a:p>
          <a:r>
            <a:rPr lang="en-US" sz="3200" dirty="0" smtClean="0">
              <a:latin typeface="Franklin Gothic Demi Cond" panose="020B0706030402020204" pitchFamily="34" charset="0"/>
            </a:rPr>
            <a:t>Unlisted</a:t>
          </a:r>
        </a:p>
        <a:p>
          <a:r>
            <a:rPr lang="en-US" sz="3200" dirty="0" smtClean="0">
              <a:latin typeface="Franklin Gothic Demi Cond" panose="020B0706030402020204" pitchFamily="34" charset="0"/>
            </a:rPr>
            <a:t>Nokia-Microsoft</a:t>
          </a:r>
          <a:endParaRPr lang="en-US" sz="3200" dirty="0">
            <a:latin typeface="Franklin Gothic Demi Cond" panose="020B0706030402020204" pitchFamily="34" charset="0"/>
          </a:endParaRPr>
        </a:p>
      </dgm:t>
    </dgm:pt>
    <dgm:pt modelId="{0812B25B-A596-4333-8201-332B0FFAE871}" type="parTrans" cxnId="{4F243FC6-6484-44EC-9C39-5BBDF378756B}">
      <dgm:prSet/>
      <dgm:spPr/>
      <dgm:t>
        <a:bodyPr/>
        <a:lstStyle/>
        <a:p>
          <a:endParaRPr lang="en-US"/>
        </a:p>
      </dgm:t>
    </dgm:pt>
    <dgm:pt modelId="{8E618FDC-6847-414C-8D27-ABD8F3AA4118}" type="sibTrans" cxnId="{4F243FC6-6484-44EC-9C39-5BBDF378756B}">
      <dgm:prSet/>
      <dgm:spPr/>
      <dgm:t>
        <a:bodyPr/>
        <a:lstStyle/>
        <a:p>
          <a:endParaRPr lang="en-US"/>
        </a:p>
      </dgm:t>
    </dgm:pt>
    <dgm:pt modelId="{E78A4727-C960-4EA1-9EE0-2C6C8B457F70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3200" dirty="0" smtClean="0">
              <a:latin typeface="Franklin Gothic Demi Cond" panose="020B0706030402020204" pitchFamily="34" charset="0"/>
            </a:rPr>
            <a:t>One person</a:t>
          </a:r>
        </a:p>
      </dgm:t>
    </dgm:pt>
    <dgm:pt modelId="{262C9FD8-9290-4B29-9712-680183FBE8DB}" type="parTrans" cxnId="{ED3DE36E-9453-421A-BC52-FA3AACC48ECF}">
      <dgm:prSet/>
      <dgm:spPr/>
      <dgm:t>
        <a:bodyPr/>
        <a:lstStyle/>
        <a:p>
          <a:endParaRPr lang="en-US"/>
        </a:p>
      </dgm:t>
    </dgm:pt>
    <dgm:pt modelId="{6FCEA984-609F-4F8C-82F3-602CB07929D5}" type="sibTrans" cxnId="{ED3DE36E-9453-421A-BC52-FA3AACC48ECF}">
      <dgm:prSet/>
      <dgm:spPr/>
      <dgm:t>
        <a:bodyPr/>
        <a:lstStyle/>
        <a:p>
          <a:endParaRPr lang="en-US"/>
        </a:p>
      </dgm:t>
    </dgm:pt>
    <dgm:pt modelId="{42F7916C-2752-45DB-A5BB-811000343F0A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3200" dirty="0" smtClean="0">
              <a:latin typeface="Franklin Gothic Demi Cond" panose="020B0706030402020204" pitchFamily="34" charset="0"/>
            </a:rPr>
            <a:t>Private ltd.</a:t>
          </a:r>
        </a:p>
        <a:p>
          <a:r>
            <a:rPr lang="en-US" sz="3200" dirty="0" smtClean="0">
              <a:latin typeface="Franklin Gothic Demi Cond" panose="020B0706030402020204" pitchFamily="34" charset="0"/>
            </a:rPr>
            <a:t>2-200</a:t>
          </a:r>
        </a:p>
      </dgm:t>
    </dgm:pt>
    <dgm:pt modelId="{90DD1717-FE2A-4895-9DAE-5C61953B77ED}" type="parTrans" cxnId="{5693CE0C-25F2-49BC-AE90-7FD2E17E477E}">
      <dgm:prSet/>
      <dgm:spPr/>
      <dgm:t>
        <a:bodyPr/>
        <a:lstStyle/>
        <a:p>
          <a:endParaRPr lang="en-US"/>
        </a:p>
      </dgm:t>
    </dgm:pt>
    <dgm:pt modelId="{04614399-B204-49B3-B9D6-7F5F7E157B00}" type="sibTrans" cxnId="{5693CE0C-25F2-49BC-AE90-7FD2E17E477E}">
      <dgm:prSet/>
      <dgm:spPr/>
      <dgm:t>
        <a:bodyPr/>
        <a:lstStyle/>
        <a:p>
          <a:endParaRPr lang="en-US"/>
        </a:p>
      </dgm:t>
    </dgm:pt>
    <dgm:pt modelId="{47806E79-D06C-4555-A6E5-01FEEFFA2B4D}" type="pres">
      <dgm:prSet presAssocID="{CFE02F0C-A172-4C00-A92B-F2E12C39C68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01D60B-CF90-4174-A214-46A95A9A77C0}" type="pres">
      <dgm:prSet presAssocID="{584B2946-B250-421D-A42C-11BB0173AB1B}" presName="root1" presStyleCnt="0"/>
      <dgm:spPr/>
    </dgm:pt>
    <dgm:pt modelId="{E43F90CD-35D7-48EF-BA57-1925CA30953B}" type="pres">
      <dgm:prSet presAssocID="{584B2946-B250-421D-A42C-11BB0173AB1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319AAB-4A44-49C9-A97D-80C521B04660}" type="pres">
      <dgm:prSet presAssocID="{584B2946-B250-421D-A42C-11BB0173AB1B}" presName="level2hierChild" presStyleCnt="0"/>
      <dgm:spPr/>
    </dgm:pt>
    <dgm:pt modelId="{475A630D-80C5-4C9D-B903-EF34BFD26B20}" type="pres">
      <dgm:prSet presAssocID="{262C9FD8-9290-4B29-9712-680183FBE8DB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C75D4C7E-BF72-4624-B685-E5791934E324}" type="pres">
      <dgm:prSet presAssocID="{262C9FD8-9290-4B29-9712-680183FBE8DB}" presName="connTx" presStyleLbl="parChTrans1D2" presStyleIdx="0" presStyleCnt="3"/>
      <dgm:spPr/>
      <dgm:t>
        <a:bodyPr/>
        <a:lstStyle/>
        <a:p>
          <a:endParaRPr lang="en-US"/>
        </a:p>
      </dgm:t>
    </dgm:pt>
    <dgm:pt modelId="{473FC039-F5B8-4BD2-A662-788C3B5FBF4B}" type="pres">
      <dgm:prSet presAssocID="{E78A4727-C960-4EA1-9EE0-2C6C8B457F70}" presName="root2" presStyleCnt="0"/>
      <dgm:spPr/>
    </dgm:pt>
    <dgm:pt modelId="{6B03C8EA-35CA-4108-9BC6-8E052F57BCD8}" type="pres">
      <dgm:prSet presAssocID="{E78A4727-C960-4EA1-9EE0-2C6C8B457F7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4A3A92-A6D2-43A1-88F5-48F5D7C54495}" type="pres">
      <dgm:prSet presAssocID="{E78A4727-C960-4EA1-9EE0-2C6C8B457F70}" presName="level3hierChild" presStyleCnt="0"/>
      <dgm:spPr/>
    </dgm:pt>
    <dgm:pt modelId="{40407210-D41E-413A-87AC-41E8BA17EA7C}" type="pres">
      <dgm:prSet presAssocID="{90DD1717-FE2A-4895-9DAE-5C61953B77ED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E3B59CAC-D774-4408-945A-655E887A1328}" type="pres">
      <dgm:prSet presAssocID="{90DD1717-FE2A-4895-9DAE-5C61953B77ED}" presName="connTx" presStyleLbl="parChTrans1D2" presStyleIdx="1" presStyleCnt="3"/>
      <dgm:spPr/>
      <dgm:t>
        <a:bodyPr/>
        <a:lstStyle/>
        <a:p>
          <a:endParaRPr lang="en-US"/>
        </a:p>
      </dgm:t>
    </dgm:pt>
    <dgm:pt modelId="{A310DE59-3A2C-4835-9FBF-2B8EA8598800}" type="pres">
      <dgm:prSet presAssocID="{42F7916C-2752-45DB-A5BB-811000343F0A}" presName="root2" presStyleCnt="0"/>
      <dgm:spPr/>
    </dgm:pt>
    <dgm:pt modelId="{5DD26A96-94CB-4E55-BB11-9805655287FB}" type="pres">
      <dgm:prSet presAssocID="{42F7916C-2752-45DB-A5BB-811000343F0A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F98E9E-2165-4226-95AF-2D7A46D0A601}" type="pres">
      <dgm:prSet presAssocID="{42F7916C-2752-45DB-A5BB-811000343F0A}" presName="level3hierChild" presStyleCnt="0"/>
      <dgm:spPr/>
    </dgm:pt>
    <dgm:pt modelId="{05E85E7D-5B3A-4409-8A3C-5621C7DDDA0A}" type="pres">
      <dgm:prSet presAssocID="{0F0B889C-35FB-4558-84F9-6DCCAF1E0C9E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A0E48627-3659-4C27-B401-60A3A76ED9E7}" type="pres">
      <dgm:prSet presAssocID="{0F0B889C-35FB-4558-84F9-6DCCAF1E0C9E}" presName="connTx" presStyleLbl="parChTrans1D2" presStyleIdx="2" presStyleCnt="3"/>
      <dgm:spPr/>
      <dgm:t>
        <a:bodyPr/>
        <a:lstStyle/>
        <a:p>
          <a:endParaRPr lang="en-US"/>
        </a:p>
      </dgm:t>
    </dgm:pt>
    <dgm:pt modelId="{60637783-5862-45E9-A559-563C4CCE34EB}" type="pres">
      <dgm:prSet presAssocID="{D9794C90-2E36-42EB-A6AE-D5BF6E840865}" presName="root2" presStyleCnt="0"/>
      <dgm:spPr/>
    </dgm:pt>
    <dgm:pt modelId="{72344CEC-1915-4E82-91EB-E2C3A4276BCF}" type="pres">
      <dgm:prSet presAssocID="{D9794C90-2E36-42EB-A6AE-D5BF6E840865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274EB3-FAC5-4F9C-B893-71258C18FC0B}" type="pres">
      <dgm:prSet presAssocID="{D9794C90-2E36-42EB-A6AE-D5BF6E840865}" presName="level3hierChild" presStyleCnt="0"/>
      <dgm:spPr/>
    </dgm:pt>
    <dgm:pt modelId="{8CFA3C00-2031-4EE2-A6A8-7ADB71CFE845}" type="pres">
      <dgm:prSet presAssocID="{5877E1A3-3DE5-4859-A2B4-1DE34E63D777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605342A9-1973-43AC-ADD7-5E8483F6446F}" type="pres">
      <dgm:prSet presAssocID="{5877E1A3-3DE5-4859-A2B4-1DE34E63D777}" presName="connTx" presStyleLbl="parChTrans1D3" presStyleIdx="0" presStyleCnt="2"/>
      <dgm:spPr/>
      <dgm:t>
        <a:bodyPr/>
        <a:lstStyle/>
        <a:p>
          <a:endParaRPr lang="en-US"/>
        </a:p>
      </dgm:t>
    </dgm:pt>
    <dgm:pt modelId="{278EACFB-31EC-40C0-9266-4329C766A324}" type="pres">
      <dgm:prSet presAssocID="{C27EA05C-DA83-4129-B8C5-187A8EFEE9AA}" presName="root2" presStyleCnt="0"/>
      <dgm:spPr/>
    </dgm:pt>
    <dgm:pt modelId="{A077156A-2B74-43C2-9022-E005107E1C49}" type="pres">
      <dgm:prSet presAssocID="{C27EA05C-DA83-4129-B8C5-187A8EFEE9AA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5C0764-28DA-43DF-AD7E-9CBA57893C2E}" type="pres">
      <dgm:prSet presAssocID="{C27EA05C-DA83-4129-B8C5-187A8EFEE9AA}" presName="level3hierChild" presStyleCnt="0"/>
      <dgm:spPr/>
    </dgm:pt>
    <dgm:pt modelId="{58C52B99-1DC4-467F-BBAC-D64720239E8C}" type="pres">
      <dgm:prSet presAssocID="{0812B25B-A596-4333-8201-332B0FFAE871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12DD9C9B-AB9A-4EAE-9B41-B312B9A9D559}" type="pres">
      <dgm:prSet presAssocID="{0812B25B-A596-4333-8201-332B0FFAE871}" presName="connTx" presStyleLbl="parChTrans1D3" presStyleIdx="1" presStyleCnt="2"/>
      <dgm:spPr/>
      <dgm:t>
        <a:bodyPr/>
        <a:lstStyle/>
        <a:p>
          <a:endParaRPr lang="en-US"/>
        </a:p>
      </dgm:t>
    </dgm:pt>
    <dgm:pt modelId="{449EBC47-7AE4-4E7F-B376-4DAC9449DA99}" type="pres">
      <dgm:prSet presAssocID="{C003032F-E190-416E-9788-A99F49E6AAD8}" presName="root2" presStyleCnt="0"/>
      <dgm:spPr/>
    </dgm:pt>
    <dgm:pt modelId="{85546651-7D07-4D38-83F2-5858F1A055F7}" type="pres">
      <dgm:prSet presAssocID="{C003032F-E190-416E-9788-A99F49E6AAD8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2E26A6-8205-4DAA-BE61-9F2662E6944A}" type="pres">
      <dgm:prSet presAssocID="{C003032F-E190-416E-9788-A99F49E6AAD8}" presName="level3hierChild" presStyleCnt="0"/>
      <dgm:spPr/>
    </dgm:pt>
  </dgm:ptLst>
  <dgm:cxnLst>
    <dgm:cxn modelId="{4F243FC6-6484-44EC-9C39-5BBDF378756B}" srcId="{D9794C90-2E36-42EB-A6AE-D5BF6E840865}" destId="{C003032F-E190-416E-9788-A99F49E6AAD8}" srcOrd="1" destOrd="0" parTransId="{0812B25B-A596-4333-8201-332B0FFAE871}" sibTransId="{8E618FDC-6847-414C-8D27-ABD8F3AA4118}"/>
    <dgm:cxn modelId="{06166479-789F-4837-A537-8F91281533F8}" type="presOf" srcId="{E78A4727-C960-4EA1-9EE0-2C6C8B457F70}" destId="{6B03C8EA-35CA-4108-9BC6-8E052F57BCD8}" srcOrd="0" destOrd="0" presId="urn:microsoft.com/office/officeart/2005/8/layout/hierarchy2"/>
    <dgm:cxn modelId="{8C5EE1FB-7855-40DD-8234-5B6E6ECD587F}" type="presOf" srcId="{90DD1717-FE2A-4895-9DAE-5C61953B77ED}" destId="{40407210-D41E-413A-87AC-41E8BA17EA7C}" srcOrd="0" destOrd="0" presId="urn:microsoft.com/office/officeart/2005/8/layout/hierarchy2"/>
    <dgm:cxn modelId="{5612B06F-700B-4345-B4DB-684A835B30C6}" type="presOf" srcId="{42F7916C-2752-45DB-A5BB-811000343F0A}" destId="{5DD26A96-94CB-4E55-BB11-9805655287FB}" srcOrd="0" destOrd="0" presId="urn:microsoft.com/office/officeart/2005/8/layout/hierarchy2"/>
    <dgm:cxn modelId="{5DCCC93C-F64E-4B18-A6A4-A1E4240379A0}" srcId="{584B2946-B250-421D-A42C-11BB0173AB1B}" destId="{D9794C90-2E36-42EB-A6AE-D5BF6E840865}" srcOrd="2" destOrd="0" parTransId="{0F0B889C-35FB-4558-84F9-6DCCAF1E0C9E}" sibTransId="{26333C84-FFA6-4E2A-AD6B-D093C7CBD27A}"/>
    <dgm:cxn modelId="{051D3537-47F5-429E-AC84-D63AB9B5A431}" type="presOf" srcId="{5877E1A3-3DE5-4859-A2B4-1DE34E63D777}" destId="{605342A9-1973-43AC-ADD7-5E8483F6446F}" srcOrd="1" destOrd="0" presId="urn:microsoft.com/office/officeart/2005/8/layout/hierarchy2"/>
    <dgm:cxn modelId="{EA94EF91-97EB-49B7-BEEF-1CDD6FAD375C}" type="presOf" srcId="{0F0B889C-35FB-4558-84F9-6DCCAF1E0C9E}" destId="{A0E48627-3659-4C27-B401-60A3A76ED9E7}" srcOrd="1" destOrd="0" presId="urn:microsoft.com/office/officeart/2005/8/layout/hierarchy2"/>
    <dgm:cxn modelId="{ED3DE36E-9453-421A-BC52-FA3AACC48ECF}" srcId="{584B2946-B250-421D-A42C-11BB0173AB1B}" destId="{E78A4727-C960-4EA1-9EE0-2C6C8B457F70}" srcOrd="0" destOrd="0" parTransId="{262C9FD8-9290-4B29-9712-680183FBE8DB}" sibTransId="{6FCEA984-609F-4F8C-82F3-602CB07929D5}"/>
    <dgm:cxn modelId="{549708F0-663E-415C-96AF-E0D6A2BC6098}" srcId="{D9794C90-2E36-42EB-A6AE-D5BF6E840865}" destId="{C27EA05C-DA83-4129-B8C5-187A8EFEE9AA}" srcOrd="0" destOrd="0" parTransId="{5877E1A3-3DE5-4859-A2B4-1DE34E63D777}" sibTransId="{1A406E4F-8999-46A6-B41E-EA904A9E0CE1}"/>
    <dgm:cxn modelId="{27301E59-F412-4C3B-9742-B06650AFE125}" type="presOf" srcId="{5877E1A3-3DE5-4859-A2B4-1DE34E63D777}" destId="{8CFA3C00-2031-4EE2-A6A8-7ADB71CFE845}" srcOrd="0" destOrd="0" presId="urn:microsoft.com/office/officeart/2005/8/layout/hierarchy2"/>
    <dgm:cxn modelId="{5693CE0C-25F2-49BC-AE90-7FD2E17E477E}" srcId="{584B2946-B250-421D-A42C-11BB0173AB1B}" destId="{42F7916C-2752-45DB-A5BB-811000343F0A}" srcOrd="1" destOrd="0" parTransId="{90DD1717-FE2A-4895-9DAE-5C61953B77ED}" sibTransId="{04614399-B204-49B3-B9D6-7F5F7E157B00}"/>
    <dgm:cxn modelId="{A17A1783-D242-4795-ABD6-804A51D1BB4A}" type="presOf" srcId="{262C9FD8-9290-4B29-9712-680183FBE8DB}" destId="{C75D4C7E-BF72-4624-B685-E5791934E324}" srcOrd="1" destOrd="0" presId="urn:microsoft.com/office/officeart/2005/8/layout/hierarchy2"/>
    <dgm:cxn modelId="{CA61A8B8-D5D8-4F6B-A388-E88EEB56315B}" type="presOf" srcId="{C27EA05C-DA83-4129-B8C5-187A8EFEE9AA}" destId="{A077156A-2B74-43C2-9022-E005107E1C49}" srcOrd="0" destOrd="0" presId="urn:microsoft.com/office/officeart/2005/8/layout/hierarchy2"/>
    <dgm:cxn modelId="{BF15F743-65E9-4573-AA81-32E47A131BAF}" type="presOf" srcId="{0812B25B-A596-4333-8201-332B0FFAE871}" destId="{12DD9C9B-AB9A-4EAE-9B41-B312B9A9D559}" srcOrd="1" destOrd="0" presId="urn:microsoft.com/office/officeart/2005/8/layout/hierarchy2"/>
    <dgm:cxn modelId="{2800A399-E8C8-4F73-B13C-FD0A3AD1CBB4}" type="presOf" srcId="{C003032F-E190-416E-9788-A99F49E6AAD8}" destId="{85546651-7D07-4D38-83F2-5858F1A055F7}" srcOrd="0" destOrd="0" presId="urn:microsoft.com/office/officeart/2005/8/layout/hierarchy2"/>
    <dgm:cxn modelId="{6A09002A-E1F7-4554-A51B-C9474DC11F0D}" type="presOf" srcId="{90DD1717-FE2A-4895-9DAE-5C61953B77ED}" destId="{E3B59CAC-D774-4408-945A-655E887A1328}" srcOrd="1" destOrd="0" presId="urn:microsoft.com/office/officeart/2005/8/layout/hierarchy2"/>
    <dgm:cxn modelId="{EB9EE05A-9D14-41FE-AA31-DE2B026EE755}" type="presOf" srcId="{D9794C90-2E36-42EB-A6AE-D5BF6E840865}" destId="{72344CEC-1915-4E82-91EB-E2C3A4276BCF}" srcOrd="0" destOrd="0" presId="urn:microsoft.com/office/officeart/2005/8/layout/hierarchy2"/>
    <dgm:cxn modelId="{28F9AAB3-755A-4988-BC26-92689A5D0CCE}" type="presOf" srcId="{0812B25B-A596-4333-8201-332B0FFAE871}" destId="{58C52B99-1DC4-467F-BBAC-D64720239E8C}" srcOrd="0" destOrd="0" presId="urn:microsoft.com/office/officeart/2005/8/layout/hierarchy2"/>
    <dgm:cxn modelId="{085511A0-479A-45CD-B3BC-68595AC25FAB}" type="presOf" srcId="{584B2946-B250-421D-A42C-11BB0173AB1B}" destId="{E43F90CD-35D7-48EF-BA57-1925CA30953B}" srcOrd="0" destOrd="0" presId="urn:microsoft.com/office/officeart/2005/8/layout/hierarchy2"/>
    <dgm:cxn modelId="{86A68578-4C70-4031-8159-225F3566FFD6}" type="presOf" srcId="{CFE02F0C-A172-4C00-A92B-F2E12C39C689}" destId="{47806E79-D06C-4555-A6E5-01FEEFFA2B4D}" srcOrd="0" destOrd="0" presId="urn:microsoft.com/office/officeart/2005/8/layout/hierarchy2"/>
    <dgm:cxn modelId="{A1C62023-D93D-45A0-AECF-27A553F0306D}" type="presOf" srcId="{0F0B889C-35FB-4558-84F9-6DCCAF1E0C9E}" destId="{05E85E7D-5B3A-4409-8A3C-5621C7DDDA0A}" srcOrd="0" destOrd="0" presId="urn:microsoft.com/office/officeart/2005/8/layout/hierarchy2"/>
    <dgm:cxn modelId="{5E414831-60F4-4DBF-8D9E-332524FCE059}" type="presOf" srcId="{262C9FD8-9290-4B29-9712-680183FBE8DB}" destId="{475A630D-80C5-4C9D-B903-EF34BFD26B20}" srcOrd="0" destOrd="0" presId="urn:microsoft.com/office/officeart/2005/8/layout/hierarchy2"/>
    <dgm:cxn modelId="{2C71F083-24C0-4787-8237-C523BCAEA5A3}" srcId="{CFE02F0C-A172-4C00-A92B-F2E12C39C689}" destId="{584B2946-B250-421D-A42C-11BB0173AB1B}" srcOrd="0" destOrd="0" parTransId="{20B5A301-EF0C-4475-B2A3-0F11CE121CE6}" sibTransId="{7E6CBD78-75CB-4020-895C-83E808003FF1}"/>
    <dgm:cxn modelId="{E2A8B70A-735A-4D6A-9CDF-87065FA65D4E}" type="presParOf" srcId="{47806E79-D06C-4555-A6E5-01FEEFFA2B4D}" destId="{1D01D60B-CF90-4174-A214-46A95A9A77C0}" srcOrd="0" destOrd="0" presId="urn:microsoft.com/office/officeart/2005/8/layout/hierarchy2"/>
    <dgm:cxn modelId="{91FFB24E-6A4F-4CE9-A4FB-2211484862AC}" type="presParOf" srcId="{1D01D60B-CF90-4174-A214-46A95A9A77C0}" destId="{E43F90CD-35D7-48EF-BA57-1925CA30953B}" srcOrd="0" destOrd="0" presId="urn:microsoft.com/office/officeart/2005/8/layout/hierarchy2"/>
    <dgm:cxn modelId="{D9180CEA-6906-4B64-83A2-B5D1C3A4A3CB}" type="presParOf" srcId="{1D01D60B-CF90-4174-A214-46A95A9A77C0}" destId="{86319AAB-4A44-49C9-A97D-80C521B04660}" srcOrd="1" destOrd="0" presId="urn:microsoft.com/office/officeart/2005/8/layout/hierarchy2"/>
    <dgm:cxn modelId="{2D46F011-6CFC-4119-B2FE-78C0E389493B}" type="presParOf" srcId="{86319AAB-4A44-49C9-A97D-80C521B04660}" destId="{475A630D-80C5-4C9D-B903-EF34BFD26B20}" srcOrd="0" destOrd="0" presId="urn:microsoft.com/office/officeart/2005/8/layout/hierarchy2"/>
    <dgm:cxn modelId="{E3D48C58-938D-4F26-977D-1CFDB42A9FFE}" type="presParOf" srcId="{475A630D-80C5-4C9D-B903-EF34BFD26B20}" destId="{C75D4C7E-BF72-4624-B685-E5791934E324}" srcOrd="0" destOrd="0" presId="urn:microsoft.com/office/officeart/2005/8/layout/hierarchy2"/>
    <dgm:cxn modelId="{67D49B61-8FEA-48FD-A37D-1A2277DF688D}" type="presParOf" srcId="{86319AAB-4A44-49C9-A97D-80C521B04660}" destId="{473FC039-F5B8-4BD2-A662-788C3B5FBF4B}" srcOrd="1" destOrd="0" presId="urn:microsoft.com/office/officeart/2005/8/layout/hierarchy2"/>
    <dgm:cxn modelId="{F6089676-346D-413C-9BCA-85FFFDADE25C}" type="presParOf" srcId="{473FC039-F5B8-4BD2-A662-788C3B5FBF4B}" destId="{6B03C8EA-35CA-4108-9BC6-8E052F57BCD8}" srcOrd="0" destOrd="0" presId="urn:microsoft.com/office/officeart/2005/8/layout/hierarchy2"/>
    <dgm:cxn modelId="{E0BFC685-F9A9-484A-84BA-4082E792F606}" type="presParOf" srcId="{473FC039-F5B8-4BD2-A662-788C3B5FBF4B}" destId="{834A3A92-A6D2-43A1-88F5-48F5D7C54495}" srcOrd="1" destOrd="0" presId="urn:microsoft.com/office/officeart/2005/8/layout/hierarchy2"/>
    <dgm:cxn modelId="{03CF8B35-066E-4F16-83F3-18B6E9F02D09}" type="presParOf" srcId="{86319AAB-4A44-49C9-A97D-80C521B04660}" destId="{40407210-D41E-413A-87AC-41E8BA17EA7C}" srcOrd="2" destOrd="0" presId="urn:microsoft.com/office/officeart/2005/8/layout/hierarchy2"/>
    <dgm:cxn modelId="{CB4535A1-6A02-459F-BC64-AA3C29A0E683}" type="presParOf" srcId="{40407210-D41E-413A-87AC-41E8BA17EA7C}" destId="{E3B59CAC-D774-4408-945A-655E887A1328}" srcOrd="0" destOrd="0" presId="urn:microsoft.com/office/officeart/2005/8/layout/hierarchy2"/>
    <dgm:cxn modelId="{48D851EE-7BA5-4C08-BA0D-FDD4E47863B7}" type="presParOf" srcId="{86319AAB-4A44-49C9-A97D-80C521B04660}" destId="{A310DE59-3A2C-4835-9FBF-2B8EA8598800}" srcOrd="3" destOrd="0" presId="urn:microsoft.com/office/officeart/2005/8/layout/hierarchy2"/>
    <dgm:cxn modelId="{E45A3715-3D1F-4973-9C07-0F0447266C71}" type="presParOf" srcId="{A310DE59-3A2C-4835-9FBF-2B8EA8598800}" destId="{5DD26A96-94CB-4E55-BB11-9805655287FB}" srcOrd="0" destOrd="0" presId="urn:microsoft.com/office/officeart/2005/8/layout/hierarchy2"/>
    <dgm:cxn modelId="{06A8C29B-9C0B-4C86-97C9-860126B3FE77}" type="presParOf" srcId="{A310DE59-3A2C-4835-9FBF-2B8EA8598800}" destId="{64F98E9E-2165-4226-95AF-2D7A46D0A601}" srcOrd="1" destOrd="0" presId="urn:microsoft.com/office/officeart/2005/8/layout/hierarchy2"/>
    <dgm:cxn modelId="{BA849AD1-7A6A-47C0-9023-AF43AB49281D}" type="presParOf" srcId="{86319AAB-4A44-49C9-A97D-80C521B04660}" destId="{05E85E7D-5B3A-4409-8A3C-5621C7DDDA0A}" srcOrd="4" destOrd="0" presId="urn:microsoft.com/office/officeart/2005/8/layout/hierarchy2"/>
    <dgm:cxn modelId="{7BCD6A6A-484B-4021-B3B6-6F57E93A5B0B}" type="presParOf" srcId="{05E85E7D-5B3A-4409-8A3C-5621C7DDDA0A}" destId="{A0E48627-3659-4C27-B401-60A3A76ED9E7}" srcOrd="0" destOrd="0" presId="urn:microsoft.com/office/officeart/2005/8/layout/hierarchy2"/>
    <dgm:cxn modelId="{8A85F102-35E2-4225-BE05-45C56D948CE9}" type="presParOf" srcId="{86319AAB-4A44-49C9-A97D-80C521B04660}" destId="{60637783-5862-45E9-A559-563C4CCE34EB}" srcOrd="5" destOrd="0" presId="urn:microsoft.com/office/officeart/2005/8/layout/hierarchy2"/>
    <dgm:cxn modelId="{B3205435-532F-42C8-A41B-11E04AF3025D}" type="presParOf" srcId="{60637783-5862-45E9-A559-563C4CCE34EB}" destId="{72344CEC-1915-4E82-91EB-E2C3A4276BCF}" srcOrd="0" destOrd="0" presId="urn:microsoft.com/office/officeart/2005/8/layout/hierarchy2"/>
    <dgm:cxn modelId="{4EB26679-12D8-4680-AFAD-081E00EBD3F1}" type="presParOf" srcId="{60637783-5862-45E9-A559-563C4CCE34EB}" destId="{2F274EB3-FAC5-4F9C-B893-71258C18FC0B}" srcOrd="1" destOrd="0" presId="urn:microsoft.com/office/officeart/2005/8/layout/hierarchy2"/>
    <dgm:cxn modelId="{AAD37F38-D934-44EC-860E-9E16AD4002E9}" type="presParOf" srcId="{2F274EB3-FAC5-4F9C-B893-71258C18FC0B}" destId="{8CFA3C00-2031-4EE2-A6A8-7ADB71CFE845}" srcOrd="0" destOrd="0" presId="urn:microsoft.com/office/officeart/2005/8/layout/hierarchy2"/>
    <dgm:cxn modelId="{29A202C0-5791-45B0-B502-C86F499E2AD2}" type="presParOf" srcId="{8CFA3C00-2031-4EE2-A6A8-7ADB71CFE845}" destId="{605342A9-1973-43AC-ADD7-5E8483F6446F}" srcOrd="0" destOrd="0" presId="urn:microsoft.com/office/officeart/2005/8/layout/hierarchy2"/>
    <dgm:cxn modelId="{10B2A3F4-487B-4666-9EAF-6CC759DA295F}" type="presParOf" srcId="{2F274EB3-FAC5-4F9C-B893-71258C18FC0B}" destId="{278EACFB-31EC-40C0-9266-4329C766A324}" srcOrd="1" destOrd="0" presId="urn:microsoft.com/office/officeart/2005/8/layout/hierarchy2"/>
    <dgm:cxn modelId="{D5694FE8-7C54-4733-BCA0-C4F12D56D24F}" type="presParOf" srcId="{278EACFB-31EC-40C0-9266-4329C766A324}" destId="{A077156A-2B74-43C2-9022-E005107E1C49}" srcOrd="0" destOrd="0" presId="urn:microsoft.com/office/officeart/2005/8/layout/hierarchy2"/>
    <dgm:cxn modelId="{4A329617-2A1E-49C8-8B8E-D9A44486D66A}" type="presParOf" srcId="{278EACFB-31EC-40C0-9266-4329C766A324}" destId="{C55C0764-28DA-43DF-AD7E-9CBA57893C2E}" srcOrd="1" destOrd="0" presId="urn:microsoft.com/office/officeart/2005/8/layout/hierarchy2"/>
    <dgm:cxn modelId="{125A4AE6-E374-418E-A279-A24C4EF0B2E9}" type="presParOf" srcId="{2F274EB3-FAC5-4F9C-B893-71258C18FC0B}" destId="{58C52B99-1DC4-467F-BBAC-D64720239E8C}" srcOrd="2" destOrd="0" presId="urn:microsoft.com/office/officeart/2005/8/layout/hierarchy2"/>
    <dgm:cxn modelId="{ACA85BB3-9EF4-40BB-9D58-B15087B5DF6D}" type="presParOf" srcId="{58C52B99-1DC4-467F-BBAC-D64720239E8C}" destId="{12DD9C9B-AB9A-4EAE-9B41-B312B9A9D559}" srcOrd="0" destOrd="0" presId="urn:microsoft.com/office/officeart/2005/8/layout/hierarchy2"/>
    <dgm:cxn modelId="{BE203552-3F35-4804-85BC-980A7CF115BD}" type="presParOf" srcId="{2F274EB3-FAC5-4F9C-B893-71258C18FC0B}" destId="{449EBC47-7AE4-4E7F-B376-4DAC9449DA99}" srcOrd="3" destOrd="0" presId="urn:microsoft.com/office/officeart/2005/8/layout/hierarchy2"/>
    <dgm:cxn modelId="{57F3A17B-1274-4A68-B501-23CEFB8FD173}" type="presParOf" srcId="{449EBC47-7AE4-4E7F-B376-4DAC9449DA99}" destId="{85546651-7D07-4D38-83F2-5858F1A055F7}" srcOrd="0" destOrd="0" presId="urn:microsoft.com/office/officeart/2005/8/layout/hierarchy2"/>
    <dgm:cxn modelId="{D5DE2E40-4A15-42EF-95E0-F56EEFD445AE}" type="presParOf" srcId="{449EBC47-7AE4-4E7F-B376-4DAC9449DA99}" destId="{F52E26A6-8205-4DAA-BE61-9F2662E6944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FE02F0C-A172-4C00-A92B-F2E12C39C689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84B2946-B250-421D-A42C-11BB0173AB1B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200" dirty="0" smtClean="0">
              <a:latin typeface="Franklin Gothic Demi Cond" panose="020B0706030402020204" pitchFamily="34" charset="0"/>
            </a:rPr>
            <a:t>Companies Act</a:t>
          </a:r>
        </a:p>
        <a:p>
          <a:r>
            <a:rPr lang="en-US" sz="3200" dirty="0" smtClean="0">
              <a:latin typeface="Franklin Gothic Demi Cond" panose="020B0706030402020204" pitchFamily="34" charset="0"/>
            </a:rPr>
            <a:t>2013</a:t>
          </a:r>
          <a:endParaRPr lang="en-US" sz="3200" dirty="0">
            <a:latin typeface="Franklin Gothic Demi Cond" panose="020B0706030402020204" pitchFamily="34" charset="0"/>
          </a:endParaRPr>
        </a:p>
      </dgm:t>
    </dgm:pt>
    <dgm:pt modelId="{20B5A301-EF0C-4475-B2A3-0F11CE121CE6}" type="parTrans" cxnId="{2C71F083-24C0-4787-8237-C523BCAEA5A3}">
      <dgm:prSet/>
      <dgm:spPr/>
      <dgm:t>
        <a:bodyPr/>
        <a:lstStyle/>
        <a:p>
          <a:endParaRPr lang="en-US"/>
        </a:p>
      </dgm:t>
    </dgm:pt>
    <dgm:pt modelId="{7E6CBD78-75CB-4020-895C-83E808003FF1}" type="sibTrans" cxnId="{2C71F083-24C0-4787-8237-C523BCAEA5A3}">
      <dgm:prSet/>
      <dgm:spPr/>
      <dgm:t>
        <a:bodyPr/>
        <a:lstStyle/>
        <a:p>
          <a:endParaRPr lang="en-US"/>
        </a:p>
      </dgm:t>
    </dgm:pt>
    <dgm:pt modelId="{D9794C90-2E36-42EB-A6AE-D5BF6E840865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3200" dirty="0" smtClean="0">
              <a:latin typeface="Franklin Gothic Demi Cond" panose="020B0706030402020204" pitchFamily="34" charset="0"/>
            </a:rPr>
            <a:t>Public Ltd.</a:t>
          </a:r>
        </a:p>
        <a:p>
          <a:r>
            <a:rPr lang="en-US" sz="3200" dirty="0" smtClean="0">
              <a:latin typeface="Franklin Gothic Demi Cond" panose="020B0706030402020204" pitchFamily="34" charset="0"/>
            </a:rPr>
            <a:t>7-unlimited</a:t>
          </a:r>
        </a:p>
      </dgm:t>
    </dgm:pt>
    <dgm:pt modelId="{0F0B889C-35FB-4558-84F9-6DCCAF1E0C9E}" type="parTrans" cxnId="{5DCCC93C-F64E-4B18-A6A4-A1E4240379A0}">
      <dgm:prSet/>
      <dgm:spPr/>
      <dgm:t>
        <a:bodyPr/>
        <a:lstStyle/>
        <a:p>
          <a:endParaRPr lang="en-US"/>
        </a:p>
      </dgm:t>
    </dgm:pt>
    <dgm:pt modelId="{26333C84-FFA6-4E2A-AD6B-D093C7CBD27A}" type="sibTrans" cxnId="{5DCCC93C-F64E-4B18-A6A4-A1E4240379A0}">
      <dgm:prSet/>
      <dgm:spPr/>
      <dgm:t>
        <a:bodyPr/>
        <a:lstStyle/>
        <a:p>
          <a:endParaRPr lang="en-US"/>
        </a:p>
      </dgm:t>
    </dgm:pt>
    <dgm:pt modelId="{E78A4727-C960-4EA1-9EE0-2C6C8B457F70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3200" dirty="0" smtClean="0">
              <a:latin typeface="Franklin Gothic Demi Cond" panose="020B0706030402020204" pitchFamily="34" charset="0"/>
            </a:rPr>
            <a:t>One person</a:t>
          </a:r>
        </a:p>
      </dgm:t>
    </dgm:pt>
    <dgm:pt modelId="{262C9FD8-9290-4B29-9712-680183FBE8DB}" type="parTrans" cxnId="{ED3DE36E-9453-421A-BC52-FA3AACC48ECF}">
      <dgm:prSet/>
      <dgm:spPr/>
      <dgm:t>
        <a:bodyPr/>
        <a:lstStyle/>
        <a:p>
          <a:endParaRPr lang="en-US"/>
        </a:p>
      </dgm:t>
    </dgm:pt>
    <dgm:pt modelId="{6FCEA984-609F-4F8C-82F3-602CB07929D5}" type="sibTrans" cxnId="{ED3DE36E-9453-421A-BC52-FA3AACC48ECF}">
      <dgm:prSet/>
      <dgm:spPr/>
      <dgm:t>
        <a:bodyPr/>
        <a:lstStyle/>
        <a:p>
          <a:endParaRPr lang="en-US"/>
        </a:p>
      </dgm:t>
    </dgm:pt>
    <dgm:pt modelId="{42F7916C-2752-45DB-A5BB-811000343F0A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3200" dirty="0" smtClean="0">
              <a:latin typeface="Franklin Gothic Demi Cond" panose="020B0706030402020204" pitchFamily="34" charset="0"/>
            </a:rPr>
            <a:t>Private ltd.</a:t>
          </a:r>
        </a:p>
        <a:p>
          <a:r>
            <a:rPr lang="en-US" sz="3200" dirty="0" smtClean="0">
              <a:latin typeface="Franklin Gothic Demi Cond" panose="020B0706030402020204" pitchFamily="34" charset="0"/>
            </a:rPr>
            <a:t>2-200</a:t>
          </a:r>
        </a:p>
      </dgm:t>
    </dgm:pt>
    <dgm:pt modelId="{90DD1717-FE2A-4895-9DAE-5C61953B77ED}" type="parTrans" cxnId="{5693CE0C-25F2-49BC-AE90-7FD2E17E477E}">
      <dgm:prSet/>
      <dgm:spPr/>
      <dgm:t>
        <a:bodyPr/>
        <a:lstStyle/>
        <a:p>
          <a:endParaRPr lang="en-US"/>
        </a:p>
      </dgm:t>
    </dgm:pt>
    <dgm:pt modelId="{04614399-B204-49B3-B9D6-7F5F7E157B00}" type="sibTrans" cxnId="{5693CE0C-25F2-49BC-AE90-7FD2E17E477E}">
      <dgm:prSet/>
      <dgm:spPr/>
      <dgm:t>
        <a:bodyPr/>
        <a:lstStyle/>
        <a:p>
          <a:endParaRPr lang="en-US"/>
        </a:p>
      </dgm:t>
    </dgm:pt>
    <dgm:pt modelId="{580D6CE8-1937-493B-BC2F-BE00F9326969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3200" dirty="0" smtClean="0">
              <a:latin typeface="Franklin Gothic Demi Cond" panose="020B0706030402020204" pitchFamily="34" charset="0"/>
            </a:rPr>
            <a:t>NA</a:t>
          </a:r>
          <a:endParaRPr lang="en-US" sz="3200" dirty="0" smtClean="0">
            <a:latin typeface="Franklin Gothic Demi Cond" panose="020B0706030402020204" pitchFamily="34" charset="0"/>
          </a:endParaRPr>
        </a:p>
      </dgm:t>
    </dgm:pt>
    <dgm:pt modelId="{954F0294-FD4E-4504-9629-FB4FDAA1909E}" type="parTrans" cxnId="{00F26410-99A1-4605-B23F-CEF89B56A8CD}">
      <dgm:prSet/>
      <dgm:spPr/>
      <dgm:t>
        <a:bodyPr/>
        <a:lstStyle/>
        <a:p>
          <a:endParaRPr lang="en-US"/>
        </a:p>
      </dgm:t>
    </dgm:pt>
    <dgm:pt modelId="{AB74FBBB-8235-41BF-ACCC-0BCABC9B1515}" type="sibTrans" cxnId="{00F26410-99A1-4605-B23F-CEF89B56A8CD}">
      <dgm:prSet/>
      <dgm:spPr/>
      <dgm:t>
        <a:bodyPr/>
        <a:lstStyle/>
        <a:p>
          <a:endParaRPr lang="en-US"/>
        </a:p>
      </dgm:t>
    </dgm:pt>
    <dgm:pt modelId="{C4D8F82E-745E-4208-9443-BD2FDAB4BBC2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3200" dirty="0" smtClean="0">
              <a:latin typeface="Franklin Gothic Demi Cond" panose="020B0706030402020204" pitchFamily="34" charset="0"/>
            </a:rPr>
            <a:t>NA</a:t>
          </a:r>
          <a:endParaRPr lang="en-US" sz="3200" dirty="0" smtClean="0">
            <a:latin typeface="Franklin Gothic Demi Cond" panose="020B0706030402020204" pitchFamily="34" charset="0"/>
          </a:endParaRPr>
        </a:p>
      </dgm:t>
    </dgm:pt>
    <dgm:pt modelId="{5C66000C-4D6E-466F-B6B1-9A954B340B18}" type="parTrans" cxnId="{6C4B07FD-8111-4499-9183-41597FEB5E4C}">
      <dgm:prSet/>
      <dgm:spPr/>
      <dgm:t>
        <a:bodyPr/>
        <a:lstStyle/>
        <a:p>
          <a:endParaRPr lang="en-US"/>
        </a:p>
      </dgm:t>
    </dgm:pt>
    <dgm:pt modelId="{9B7C333C-31DC-4A78-A80A-3F171A496B83}" type="sibTrans" cxnId="{6C4B07FD-8111-4499-9183-41597FEB5E4C}">
      <dgm:prSet/>
      <dgm:spPr/>
      <dgm:t>
        <a:bodyPr/>
        <a:lstStyle/>
        <a:p>
          <a:endParaRPr lang="en-US"/>
        </a:p>
      </dgm:t>
    </dgm:pt>
    <dgm:pt modelId="{B006F1B1-6286-4C25-BE28-960F38CED789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3200" dirty="0" smtClean="0">
              <a:latin typeface="Franklin Gothic Demi Cond" panose="020B0706030402020204" pitchFamily="34" charset="0"/>
            </a:rPr>
            <a:t>1/3</a:t>
          </a:r>
          <a:r>
            <a:rPr lang="en-US" sz="3200" baseline="30000" dirty="0" smtClean="0">
              <a:latin typeface="Franklin Gothic Demi Cond" panose="020B0706030402020204" pitchFamily="34" charset="0"/>
            </a:rPr>
            <a:t>rd</a:t>
          </a:r>
          <a:r>
            <a:rPr lang="en-US" sz="3200" dirty="0" smtClean="0">
              <a:latin typeface="Franklin Gothic Demi Cond" panose="020B0706030402020204" pitchFamily="34" charset="0"/>
            </a:rPr>
            <a:t> </a:t>
          </a:r>
        </a:p>
        <a:p>
          <a:r>
            <a:rPr lang="en-US" sz="3200" dirty="0" smtClean="0">
              <a:latin typeface="Franklin Gothic Demi Cond" panose="020B0706030402020204" pitchFamily="34" charset="0"/>
            </a:rPr>
            <a:t>Minimum 3=&gt;1</a:t>
          </a:r>
        </a:p>
        <a:p>
          <a:r>
            <a:rPr lang="en-US" sz="3200" dirty="0" smtClean="0">
              <a:latin typeface="Franklin Gothic Demi Cond" panose="020B0706030402020204" pitchFamily="34" charset="0"/>
            </a:rPr>
            <a:t>Max 15=&gt;5</a:t>
          </a:r>
          <a:endParaRPr lang="en-US" sz="3200" dirty="0" smtClean="0">
            <a:latin typeface="Franklin Gothic Demi Cond" panose="020B0706030402020204" pitchFamily="34" charset="0"/>
          </a:endParaRPr>
        </a:p>
      </dgm:t>
    </dgm:pt>
    <dgm:pt modelId="{FAA9E992-493A-434C-BA42-1DBCDEAF2E21}" type="parTrans" cxnId="{4B05B739-51F1-4650-A8CB-CA5C08745CF4}">
      <dgm:prSet/>
      <dgm:spPr/>
      <dgm:t>
        <a:bodyPr/>
        <a:lstStyle/>
        <a:p>
          <a:endParaRPr lang="en-US"/>
        </a:p>
      </dgm:t>
    </dgm:pt>
    <dgm:pt modelId="{88460541-52BE-4D78-80D5-FE83CB0416DF}" type="sibTrans" cxnId="{4B05B739-51F1-4650-A8CB-CA5C08745CF4}">
      <dgm:prSet/>
      <dgm:spPr/>
      <dgm:t>
        <a:bodyPr/>
        <a:lstStyle/>
        <a:p>
          <a:endParaRPr lang="en-US"/>
        </a:p>
      </dgm:t>
    </dgm:pt>
    <dgm:pt modelId="{47806E79-D06C-4555-A6E5-01FEEFFA2B4D}" type="pres">
      <dgm:prSet presAssocID="{CFE02F0C-A172-4C00-A92B-F2E12C39C68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01D60B-CF90-4174-A214-46A95A9A77C0}" type="pres">
      <dgm:prSet presAssocID="{584B2946-B250-421D-A42C-11BB0173AB1B}" presName="root1" presStyleCnt="0"/>
      <dgm:spPr/>
    </dgm:pt>
    <dgm:pt modelId="{E43F90CD-35D7-48EF-BA57-1925CA30953B}" type="pres">
      <dgm:prSet presAssocID="{584B2946-B250-421D-A42C-11BB0173AB1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319AAB-4A44-49C9-A97D-80C521B04660}" type="pres">
      <dgm:prSet presAssocID="{584B2946-B250-421D-A42C-11BB0173AB1B}" presName="level2hierChild" presStyleCnt="0"/>
      <dgm:spPr/>
    </dgm:pt>
    <dgm:pt modelId="{475A630D-80C5-4C9D-B903-EF34BFD26B20}" type="pres">
      <dgm:prSet presAssocID="{262C9FD8-9290-4B29-9712-680183FBE8DB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C75D4C7E-BF72-4624-B685-E5791934E324}" type="pres">
      <dgm:prSet presAssocID="{262C9FD8-9290-4B29-9712-680183FBE8DB}" presName="connTx" presStyleLbl="parChTrans1D2" presStyleIdx="0" presStyleCnt="3"/>
      <dgm:spPr/>
      <dgm:t>
        <a:bodyPr/>
        <a:lstStyle/>
        <a:p>
          <a:endParaRPr lang="en-US"/>
        </a:p>
      </dgm:t>
    </dgm:pt>
    <dgm:pt modelId="{473FC039-F5B8-4BD2-A662-788C3B5FBF4B}" type="pres">
      <dgm:prSet presAssocID="{E78A4727-C960-4EA1-9EE0-2C6C8B457F70}" presName="root2" presStyleCnt="0"/>
      <dgm:spPr/>
    </dgm:pt>
    <dgm:pt modelId="{6B03C8EA-35CA-4108-9BC6-8E052F57BCD8}" type="pres">
      <dgm:prSet presAssocID="{E78A4727-C960-4EA1-9EE0-2C6C8B457F7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4A3A92-A6D2-43A1-88F5-48F5D7C54495}" type="pres">
      <dgm:prSet presAssocID="{E78A4727-C960-4EA1-9EE0-2C6C8B457F70}" presName="level3hierChild" presStyleCnt="0"/>
      <dgm:spPr/>
    </dgm:pt>
    <dgm:pt modelId="{A1D00E14-1468-42DF-BB7B-9E9EB18C6CC0}" type="pres">
      <dgm:prSet presAssocID="{954F0294-FD4E-4504-9629-FB4FDAA1909E}" presName="conn2-1" presStyleLbl="parChTrans1D3" presStyleIdx="0" presStyleCnt="3"/>
      <dgm:spPr/>
    </dgm:pt>
    <dgm:pt modelId="{14358201-A1CF-4A1D-BA64-186F974B9D2D}" type="pres">
      <dgm:prSet presAssocID="{954F0294-FD4E-4504-9629-FB4FDAA1909E}" presName="connTx" presStyleLbl="parChTrans1D3" presStyleIdx="0" presStyleCnt="3"/>
      <dgm:spPr/>
    </dgm:pt>
    <dgm:pt modelId="{F0C0BF35-B0D5-4612-ADE1-E3A7D445FC5C}" type="pres">
      <dgm:prSet presAssocID="{580D6CE8-1937-493B-BC2F-BE00F9326969}" presName="root2" presStyleCnt="0"/>
      <dgm:spPr/>
    </dgm:pt>
    <dgm:pt modelId="{9DCDA292-70C4-44FB-8DAD-B129B2BC751A}" type="pres">
      <dgm:prSet presAssocID="{580D6CE8-1937-493B-BC2F-BE00F9326969}" presName="LevelTwoTextNode" presStyleLbl="node3" presStyleIdx="0" presStyleCnt="3" custScaleX="76863" custScaleY="909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C044F0-2012-4C2A-8B10-BCBB50BC0B81}" type="pres">
      <dgm:prSet presAssocID="{580D6CE8-1937-493B-BC2F-BE00F9326969}" presName="level3hierChild" presStyleCnt="0"/>
      <dgm:spPr/>
    </dgm:pt>
    <dgm:pt modelId="{40407210-D41E-413A-87AC-41E8BA17EA7C}" type="pres">
      <dgm:prSet presAssocID="{90DD1717-FE2A-4895-9DAE-5C61953B77ED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E3B59CAC-D774-4408-945A-655E887A1328}" type="pres">
      <dgm:prSet presAssocID="{90DD1717-FE2A-4895-9DAE-5C61953B77ED}" presName="connTx" presStyleLbl="parChTrans1D2" presStyleIdx="1" presStyleCnt="3"/>
      <dgm:spPr/>
      <dgm:t>
        <a:bodyPr/>
        <a:lstStyle/>
        <a:p>
          <a:endParaRPr lang="en-US"/>
        </a:p>
      </dgm:t>
    </dgm:pt>
    <dgm:pt modelId="{A310DE59-3A2C-4835-9FBF-2B8EA8598800}" type="pres">
      <dgm:prSet presAssocID="{42F7916C-2752-45DB-A5BB-811000343F0A}" presName="root2" presStyleCnt="0"/>
      <dgm:spPr/>
    </dgm:pt>
    <dgm:pt modelId="{5DD26A96-94CB-4E55-BB11-9805655287FB}" type="pres">
      <dgm:prSet presAssocID="{42F7916C-2752-45DB-A5BB-811000343F0A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F98E9E-2165-4226-95AF-2D7A46D0A601}" type="pres">
      <dgm:prSet presAssocID="{42F7916C-2752-45DB-A5BB-811000343F0A}" presName="level3hierChild" presStyleCnt="0"/>
      <dgm:spPr/>
    </dgm:pt>
    <dgm:pt modelId="{3B744EAC-0E6C-4B73-97A1-2422851341D9}" type="pres">
      <dgm:prSet presAssocID="{5C66000C-4D6E-466F-B6B1-9A954B340B18}" presName="conn2-1" presStyleLbl="parChTrans1D3" presStyleIdx="1" presStyleCnt="3"/>
      <dgm:spPr/>
    </dgm:pt>
    <dgm:pt modelId="{2926C8C4-BD07-4D29-8E53-544444CAD32E}" type="pres">
      <dgm:prSet presAssocID="{5C66000C-4D6E-466F-B6B1-9A954B340B18}" presName="connTx" presStyleLbl="parChTrans1D3" presStyleIdx="1" presStyleCnt="3"/>
      <dgm:spPr/>
    </dgm:pt>
    <dgm:pt modelId="{1ECB3734-C359-49F1-A85C-B786B7C0CE45}" type="pres">
      <dgm:prSet presAssocID="{C4D8F82E-745E-4208-9443-BD2FDAB4BBC2}" presName="root2" presStyleCnt="0"/>
      <dgm:spPr/>
    </dgm:pt>
    <dgm:pt modelId="{572C0438-3106-4EEF-9648-C58EEF5D53D1}" type="pres">
      <dgm:prSet presAssocID="{C4D8F82E-745E-4208-9443-BD2FDAB4BBC2}" presName="LevelTwoTextNode" presStyleLbl="node3" presStyleIdx="1" presStyleCnt="3" custScaleX="77578" custScaleY="804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DA4BFC-4EBC-4B01-B662-8FBE46F164DC}" type="pres">
      <dgm:prSet presAssocID="{C4D8F82E-745E-4208-9443-BD2FDAB4BBC2}" presName="level3hierChild" presStyleCnt="0"/>
      <dgm:spPr/>
    </dgm:pt>
    <dgm:pt modelId="{05E85E7D-5B3A-4409-8A3C-5621C7DDDA0A}" type="pres">
      <dgm:prSet presAssocID="{0F0B889C-35FB-4558-84F9-6DCCAF1E0C9E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A0E48627-3659-4C27-B401-60A3A76ED9E7}" type="pres">
      <dgm:prSet presAssocID="{0F0B889C-35FB-4558-84F9-6DCCAF1E0C9E}" presName="connTx" presStyleLbl="parChTrans1D2" presStyleIdx="2" presStyleCnt="3"/>
      <dgm:spPr/>
      <dgm:t>
        <a:bodyPr/>
        <a:lstStyle/>
        <a:p>
          <a:endParaRPr lang="en-US"/>
        </a:p>
      </dgm:t>
    </dgm:pt>
    <dgm:pt modelId="{60637783-5862-45E9-A559-563C4CCE34EB}" type="pres">
      <dgm:prSet presAssocID="{D9794C90-2E36-42EB-A6AE-D5BF6E840865}" presName="root2" presStyleCnt="0"/>
      <dgm:spPr/>
    </dgm:pt>
    <dgm:pt modelId="{72344CEC-1915-4E82-91EB-E2C3A4276BCF}" type="pres">
      <dgm:prSet presAssocID="{D9794C90-2E36-42EB-A6AE-D5BF6E840865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274EB3-FAC5-4F9C-B893-71258C18FC0B}" type="pres">
      <dgm:prSet presAssocID="{D9794C90-2E36-42EB-A6AE-D5BF6E840865}" presName="level3hierChild" presStyleCnt="0"/>
      <dgm:spPr/>
    </dgm:pt>
    <dgm:pt modelId="{950A9012-34A1-48B6-B9A2-6B4788F98B56}" type="pres">
      <dgm:prSet presAssocID="{FAA9E992-493A-434C-BA42-1DBCDEAF2E21}" presName="conn2-1" presStyleLbl="parChTrans1D3" presStyleIdx="2" presStyleCnt="3"/>
      <dgm:spPr/>
    </dgm:pt>
    <dgm:pt modelId="{59063D0B-19A7-4B34-8B42-F80C75670D35}" type="pres">
      <dgm:prSet presAssocID="{FAA9E992-493A-434C-BA42-1DBCDEAF2E21}" presName="connTx" presStyleLbl="parChTrans1D3" presStyleIdx="2" presStyleCnt="3"/>
      <dgm:spPr/>
    </dgm:pt>
    <dgm:pt modelId="{EEFE4B00-02AD-4DBA-99BE-73C957554FBB}" type="pres">
      <dgm:prSet presAssocID="{B006F1B1-6286-4C25-BE28-960F38CED789}" presName="root2" presStyleCnt="0"/>
      <dgm:spPr/>
    </dgm:pt>
    <dgm:pt modelId="{0009A432-B222-4CE5-A69D-12B3848BB0EC}" type="pres">
      <dgm:prSet presAssocID="{B006F1B1-6286-4C25-BE28-960F38CED789}" presName="LevelTwoTextNode" presStyleLbl="node3" presStyleIdx="2" presStyleCnt="3" custScaleX="135575" custScaleY="1314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A7767D-564B-4922-AE11-803F7F6EE03C}" type="pres">
      <dgm:prSet presAssocID="{B006F1B1-6286-4C25-BE28-960F38CED789}" presName="level3hierChild" presStyleCnt="0"/>
      <dgm:spPr/>
    </dgm:pt>
  </dgm:ptLst>
  <dgm:cxnLst>
    <dgm:cxn modelId="{00F26410-99A1-4605-B23F-CEF89B56A8CD}" srcId="{E78A4727-C960-4EA1-9EE0-2C6C8B457F70}" destId="{580D6CE8-1937-493B-BC2F-BE00F9326969}" srcOrd="0" destOrd="0" parTransId="{954F0294-FD4E-4504-9629-FB4FDAA1909E}" sibTransId="{AB74FBBB-8235-41BF-ACCC-0BCABC9B1515}"/>
    <dgm:cxn modelId="{E01008B2-13E6-46B2-A6F9-43BA52AC0291}" type="presOf" srcId="{90DD1717-FE2A-4895-9DAE-5C61953B77ED}" destId="{40407210-D41E-413A-87AC-41E8BA17EA7C}" srcOrd="0" destOrd="0" presId="urn:microsoft.com/office/officeart/2005/8/layout/hierarchy2"/>
    <dgm:cxn modelId="{FCED8458-F81A-4C50-BF58-1E8669D8C8CC}" type="presOf" srcId="{C4D8F82E-745E-4208-9443-BD2FDAB4BBC2}" destId="{572C0438-3106-4EEF-9648-C58EEF5D53D1}" srcOrd="0" destOrd="0" presId="urn:microsoft.com/office/officeart/2005/8/layout/hierarchy2"/>
    <dgm:cxn modelId="{4B05B739-51F1-4650-A8CB-CA5C08745CF4}" srcId="{D9794C90-2E36-42EB-A6AE-D5BF6E840865}" destId="{B006F1B1-6286-4C25-BE28-960F38CED789}" srcOrd="0" destOrd="0" parTransId="{FAA9E992-493A-434C-BA42-1DBCDEAF2E21}" sibTransId="{88460541-52BE-4D78-80D5-FE83CB0416DF}"/>
    <dgm:cxn modelId="{67908F5D-5851-4822-9679-A420905420C6}" type="presOf" srcId="{CFE02F0C-A172-4C00-A92B-F2E12C39C689}" destId="{47806E79-D06C-4555-A6E5-01FEEFFA2B4D}" srcOrd="0" destOrd="0" presId="urn:microsoft.com/office/officeart/2005/8/layout/hierarchy2"/>
    <dgm:cxn modelId="{5DCCC93C-F64E-4B18-A6A4-A1E4240379A0}" srcId="{584B2946-B250-421D-A42C-11BB0173AB1B}" destId="{D9794C90-2E36-42EB-A6AE-D5BF6E840865}" srcOrd="2" destOrd="0" parTransId="{0F0B889C-35FB-4558-84F9-6DCCAF1E0C9E}" sibTransId="{26333C84-FFA6-4E2A-AD6B-D093C7CBD27A}"/>
    <dgm:cxn modelId="{866DBCE7-879E-43BC-87ED-3FDC98D87BDD}" type="presOf" srcId="{5C66000C-4D6E-466F-B6B1-9A954B340B18}" destId="{2926C8C4-BD07-4D29-8E53-544444CAD32E}" srcOrd="1" destOrd="0" presId="urn:microsoft.com/office/officeart/2005/8/layout/hierarchy2"/>
    <dgm:cxn modelId="{6C4B07FD-8111-4499-9183-41597FEB5E4C}" srcId="{42F7916C-2752-45DB-A5BB-811000343F0A}" destId="{C4D8F82E-745E-4208-9443-BD2FDAB4BBC2}" srcOrd="0" destOrd="0" parTransId="{5C66000C-4D6E-466F-B6B1-9A954B340B18}" sibTransId="{9B7C333C-31DC-4A78-A80A-3F171A496B83}"/>
    <dgm:cxn modelId="{ED3DE36E-9453-421A-BC52-FA3AACC48ECF}" srcId="{584B2946-B250-421D-A42C-11BB0173AB1B}" destId="{E78A4727-C960-4EA1-9EE0-2C6C8B457F70}" srcOrd="0" destOrd="0" parTransId="{262C9FD8-9290-4B29-9712-680183FBE8DB}" sibTransId="{6FCEA984-609F-4F8C-82F3-602CB07929D5}"/>
    <dgm:cxn modelId="{B96C80D6-C888-4A33-96C3-A848A0E4205E}" type="presOf" srcId="{90DD1717-FE2A-4895-9DAE-5C61953B77ED}" destId="{E3B59CAC-D774-4408-945A-655E887A1328}" srcOrd="1" destOrd="0" presId="urn:microsoft.com/office/officeart/2005/8/layout/hierarchy2"/>
    <dgm:cxn modelId="{5693CE0C-25F2-49BC-AE90-7FD2E17E477E}" srcId="{584B2946-B250-421D-A42C-11BB0173AB1B}" destId="{42F7916C-2752-45DB-A5BB-811000343F0A}" srcOrd="1" destOrd="0" parTransId="{90DD1717-FE2A-4895-9DAE-5C61953B77ED}" sibTransId="{04614399-B204-49B3-B9D6-7F5F7E157B00}"/>
    <dgm:cxn modelId="{E54192E4-E7F3-49C8-956E-B12EDA80DFFB}" type="presOf" srcId="{262C9FD8-9290-4B29-9712-680183FBE8DB}" destId="{C75D4C7E-BF72-4624-B685-E5791934E324}" srcOrd="1" destOrd="0" presId="urn:microsoft.com/office/officeart/2005/8/layout/hierarchy2"/>
    <dgm:cxn modelId="{3DC7CF3D-1E90-4927-858A-D18BFE9766DD}" type="presOf" srcId="{B006F1B1-6286-4C25-BE28-960F38CED789}" destId="{0009A432-B222-4CE5-A69D-12B3848BB0EC}" srcOrd="0" destOrd="0" presId="urn:microsoft.com/office/officeart/2005/8/layout/hierarchy2"/>
    <dgm:cxn modelId="{BCD107CA-A1DE-45A0-B04F-29CBE9AB4F86}" type="presOf" srcId="{FAA9E992-493A-434C-BA42-1DBCDEAF2E21}" destId="{59063D0B-19A7-4B34-8B42-F80C75670D35}" srcOrd="1" destOrd="0" presId="urn:microsoft.com/office/officeart/2005/8/layout/hierarchy2"/>
    <dgm:cxn modelId="{8A6FB3C3-CD62-4E88-8FBA-9C4900BE363A}" type="presOf" srcId="{0F0B889C-35FB-4558-84F9-6DCCAF1E0C9E}" destId="{A0E48627-3659-4C27-B401-60A3A76ED9E7}" srcOrd="1" destOrd="0" presId="urn:microsoft.com/office/officeart/2005/8/layout/hierarchy2"/>
    <dgm:cxn modelId="{12EDBB2B-3636-490A-BFEA-F17B43EE5633}" type="presOf" srcId="{D9794C90-2E36-42EB-A6AE-D5BF6E840865}" destId="{72344CEC-1915-4E82-91EB-E2C3A4276BCF}" srcOrd="0" destOrd="0" presId="urn:microsoft.com/office/officeart/2005/8/layout/hierarchy2"/>
    <dgm:cxn modelId="{D0A95B69-9655-45A4-801F-D4B427A1F706}" type="presOf" srcId="{580D6CE8-1937-493B-BC2F-BE00F9326969}" destId="{9DCDA292-70C4-44FB-8DAD-B129B2BC751A}" srcOrd="0" destOrd="0" presId="urn:microsoft.com/office/officeart/2005/8/layout/hierarchy2"/>
    <dgm:cxn modelId="{9D5BDCEB-C5B8-4DFA-926A-10E02AF8D5E1}" type="presOf" srcId="{954F0294-FD4E-4504-9629-FB4FDAA1909E}" destId="{14358201-A1CF-4A1D-BA64-186F974B9D2D}" srcOrd="1" destOrd="0" presId="urn:microsoft.com/office/officeart/2005/8/layout/hierarchy2"/>
    <dgm:cxn modelId="{AFE766A3-C974-4146-B309-1E1A0C31D5FC}" type="presOf" srcId="{5C66000C-4D6E-466F-B6B1-9A954B340B18}" destId="{3B744EAC-0E6C-4B73-97A1-2422851341D9}" srcOrd="0" destOrd="0" presId="urn:microsoft.com/office/officeart/2005/8/layout/hierarchy2"/>
    <dgm:cxn modelId="{5977EC54-2632-4F0D-99BA-08EA29A58C36}" type="presOf" srcId="{584B2946-B250-421D-A42C-11BB0173AB1B}" destId="{E43F90CD-35D7-48EF-BA57-1925CA30953B}" srcOrd="0" destOrd="0" presId="urn:microsoft.com/office/officeart/2005/8/layout/hierarchy2"/>
    <dgm:cxn modelId="{B80B2692-2876-4748-9784-5766CED308B5}" type="presOf" srcId="{FAA9E992-493A-434C-BA42-1DBCDEAF2E21}" destId="{950A9012-34A1-48B6-B9A2-6B4788F98B56}" srcOrd="0" destOrd="0" presId="urn:microsoft.com/office/officeart/2005/8/layout/hierarchy2"/>
    <dgm:cxn modelId="{C588A6BB-5A33-458F-A123-2750FA8C5ECD}" type="presOf" srcId="{954F0294-FD4E-4504-9629-FB4FDAA1909E}" destId="{A1D00E14-1468-42DF-BB7B-9E9EB18C6CC0}" srcOrd="0" destOrd="0" presId="urn:microsoft.com/office/officeart/2005/8/layout/hierarchy2"/>
    <dgm:cxn modelId="{304C7382-C02B-43E9-858D-11138CF8436E}" type="presOf" srcId="{E78A4727-C960-4EA1-9EE0-2C6C8B457F70}" destId="{6B03C8EA-35CA-4108-9BC6-8E052F57BCD8}" srcOrd="0" destOrd="0" presId="urn:microsoft.com/office/officeart/2005/8/layout/hierarchy2"/>
    <dgm:cxn modelId="{2C71F083-24C0-4787-8237-C523BCAEA5A3}" srcId="{CFE02F0C-A172-4C00-A92B-F2E12C39C689}" destId="{584B2946-B250-421D-A42C-11BB0173AB1B}" srcOrd="0" destOrd="0" parTransId="{20B5A301-EF0C-4475-B2A3-0F11CE121CE6}" sibTransId="{7E6CBD78-75CB-4020-895C-83E808003FF1}"/>
    <dgm:cxn modelId="{6895FB76-02D1-489A-8A35-58088D30A2B5}" type="presOf" srcId="{262C9FD8-9290-4B29-9712-680183FBE8DB}" destId="{475A630D-80C5-4C9D-B903-EF34BFD26B20}" srcOrd="0" destOrd="0" presId="urn:microsoft.com/office/officeart/2005/8/layout/hierarchy2"/>
    <dgm:cxn modelId="{5BCBCD3F-4AFA-4948-9F5E-A190B5EDC105}" type="presOf" srcId="{42F7916C-2752-45DB-A5BB-811000343F0A}" destId="{5DD26A96-94CB-4E55-BB11-9805655287FB}" srcOrd="0" destOrd="0" presId="urn:microsoft.com/office/officeart/2005/8/layout/hierarchy2"/>
    <dgm:cxn modelId="{F5F75733-7EF6-4D7D-B20D-317798A1709E}" type="presOf" srcId="{0F0B889C-35FB-4558-84F9-6DCCAF1E0C9E}" destId="{05E85E7D-5B3A-4409-8A3C-5621C7DDDA0A}" srcOrd="0" destOrd="0" presId="urn:microsoft.com/office/officeart/2005/8/layout/hierarchy2"/>
    <dgm:cxn modelId="{026E3F17-4F50-4E46-B966-98535EAF135B}" type="presParOf" srcId="{47806E79-D06C-4555-A6E5-01FEEFFA2B4D}" destId="{1D01D60B-CF90-4174-A214-46A95A9A77C0}" srcOrd="0" destOrd="0" presId="urn:microsoft.com/office/officeart/2005/8/layout/hierarchy2"/>
    <dgm:cxn modelId="{192F14B2-88D2-4B81-B397-E295A8ABB786}" type="presParOf" srcId="{1D01D60B-CF90-4174-A214-46A95A9A77C0}" destId="{E43F90CD-35D7-48EF-BA57-1925CA30953B}" srcOrd="0" destOrd="0" presId="urn:microsoft.com/office/officeart/2005/8/layout/hierarchy2"/>
    <dgm:cxn modelId="{705F225F-B5F2-4E87-ACCA-6A0804AF5D68}" type="presParOf" srcId="{1D01D60B-CF90-4174-A214-46A95A9A77C0}" destId="{86319AAB-4A44-49C9-A97D-80C521B04660}" srcOrd="1" destOrd="0" presId="urn:microsoft.com/office/officeart/2005/8/layout/hierarchy2"/>
    <dgm:cxn modelId="{0422628F-E308-4C74-8B2D-3679A16AFA63}" type="presParOf" srcId="{86319AAB-4A44-49C9-A97D-80C521B04660}" destId="{475A630D-80C5-4C9D-B903-EF34BFD26B20}" srcOrd="0" destOrd="0" presId="urn:microsoft.com/office/officeart/2005/8/layout/hierarchy2"/>
    <dgm:cxn modelId="{47C7125E-2B53-4E7A-AB10-A48BC510BB1C}" type="presParOf" srcId="{475A630D-80C5-4C9D-B903-EF34BFD26B20}" destId="{C75D4C7E-BF72-4624-B685-E5791934E324}" srcOrd="0" destOrd="0" presId="urn:microsoft.com/office/officeart/2005/8/layout/hierarchy2"/>
    <dgm:cxn modelId="{315DB5CC-A92E-4829-9712-9A93BDDB1917}" type="presParOf" srcId="{86319AAB-4A44-49C9-A97D-80C521B04660}" destId="{473FC039-F5B8-4BD2-A662-788C3B5FBF4B}" srcOrd="1" destOrd="0" presId="urn:microsoft.com/office/officeart/2005/8/layout/hierarchy2"/>
    <dgm:cxn modelId="{DFF7A8A7-59E4-4B38-B957-5D35F7856D6E}" type="presParOf" srcId="{473FC039-F5B8-4BD2-A662-788C3B5FBF4B}" destId="{6B03C8EA-35CA-4108-9BC6-8E052F57BCD8}" srcOrd="0" destOrd="0" presId="urn:microsoft.com/office/officeart/2005/8/layout/hierarchy2"/>
    <dgm:cxn modelId="{21411009-2B4A-482C-8830-06DB69FE716F}" type="presParOf" srcId="{473FC039-F5B8-4BD2-A662-788C3B5FBF4B}" destId="{834A3A92-A6D2-43A1-88F5-48F5D7C54495}" srcOrd="1" destOrd="0" presId="urn:microsoft.com/office/officeart/2005/8/layout/hierarchy2"/>
    <dgm:cxn modelId="{DAACAC93-598F-4816-931D-E54E10BEDBE1}" type="presParOf" srcId="{834A3A92-A6D2-43A1-88F5-48F5D7C54495}" destId="{A1D00E14-1468-42DF-BB7B-9E9EB18C6CC0}" srcOrd="0" destOrd="0" presId="urn:microsoft.com/office/officeart/2005/8/layout/hierarchy2"/>
    <dgm:cxn modelId="{9D5A200C-561A-4999-8D14-E81E9988176F}" type="presParOf" srcId="{A1D00E14-1468-42DF-BB7B-9E9EB18C6CC0}" destId="{14358201-A1CF-4A1D-BA64-186F974B9D2D}" srcOrd="0" destOrd="0" presId="urn:microsoft.com/office/officeart/2005/8/layout/hierarchy2"/>
    <dgm:cxn modelId="{5EC05A58-332D-4176-9A57-27C1D6F5AE29}" type="presParOf" srcId="{834A3A92-A6D2-43A1-88F5-48F5D7C54495}" destId="{F0C0BF35-B0D5-4612-ADE1-E3A7D445FC5C}" srcOrd="1" destOrd="0" presId="urn:microsoft.com/office/officeart/2005/8/layout/hierarchy2"/>
    <dgm:cxn modelId="{E40804AB-1480-4416-B4A5-1AC70D1F7497}" type="presParOf" srcId="{F0C0BF35-B0D5-4612-ADE1-E3A7D445FC5C}" destId="{9DCDA292-70C4-44FB-8DAD-B129B2BC751A}" srcOrd="0" destOrd="0" presId="urn:microsoft.com/office/officeart/2005/8/layout/hierarchy2"/>
    <dgm:cxn modelId="{AD5FF9B1-E549-4877-A50C-6C1012BB243C}" type="presParOf" srcId="{F0C0BF35-B0D5-4612-ADE1-E3A7D445FC5C}" destId="{8DC044F0-2012-4C2A-8B10-BCBB50BC0B81}" srcOrd="1" destOrd="0" presId="urn:microsoft.com/office/officeart/2005/8/layout/hierarchy2"/>
    <dgm:cxn modelId="{CDCA03FF-4B91-4E82-B9D0-A70CCE8BF35F}" type="presParOf" srcId="{86319AAB-4A44-49C9-A97D-80C521B04660}" destId="{40407210-D41E-413A-87AC-41E8BA17EA7C}" srcOrd="2" destOrd="0" presId="urn:microsoft.com/office/officeart/2005/8/layout/hierarchy2"/>
    <dgm:cxn modelId="{2F00FE7E-A15A-4A15-9E47-927426709051}" type="presParOf" srcId="{40407210-D41E-413A-87AC-41E8BA17EA7C}" destId="{E3B59CAC-D774-4408-945A-655E887A1328}" srcOrd="0" destOrd="0" presId="urn:microsoft.com/office/officeart/2005/8/layout/hierarchy2"/>
    <dgm:cxn modelId="{C1E39FB2-BD73-4332-9D5F-9123643A148B}" type="presParOf" srcId="{86319AAB-4A44-49C9-A97D-80C521B04660}" destId="{A310DE59-3A2C-4835-9FBF-2B8EA8598800}" srcOrd="3" destOrd="0" presId="urn:microsoft.com/office/officeart/2005/8/layout/hierarchy2"/>
    <dgm:cxn modelId="{57CAD842-7EFE-4B53-90AD-8DA446F0805F}" type="presParOf" srcId="{A310DE59-3A2C-4835-9FBF-2B8EA8598800}" destId="{5DD26A96-94CB-4E55-BB11-9805655287FB}" srcOrd="0" destOrd="0" presId="urn:microsoft.com/office/officeart/2005/8/layout/hierarchy2"/>
    <dgm:cxn modelId="{27CA66A2-CB5D-439A-910F-29F7918000CE}" type="presParOf" srcId="{A310DE59-3A2C-4835-9FBF-2B8EA8598800}" destId="{64F98E9E-2165-4226-95AF-2D7A46D0A601}" srcOrd="1" destOrd="0" presId="urn:microsoft.com/office/officeart/2005/8/layout/hierarchy2"/>
    <dgm:cxn modelId="{8CB1D745-4850-49E4-BD40-708D64C3B0B1}" type="presParOf" srcId="{64F98E9E-2165-4226-95AF-2D7A46D0A601}" destId="{3B744EAC-0E6C-4B73-97A1-2422851341D9}" srcOrd="0" destOrd="0" presId="urn:microsoft.com/office/officeart/2005/8/layout/hierarchy2"/>
    <dgm:cxn modelId="{04C59CD1-55F2-45F7-A98D-143B1DF87617}" type="presParOf" srcId="{3B744EAC-0E6C-4B73-97A1-2422851341D9}" destId="{2926C8C4-BD07-4D29-8E53-544444CAD32E}" srcOrd="0" destOrd="0" presId="urn:microsoft.com/office/officeart/2005/8/layout/hierarchy2"/>
    <dgm:cxn modelId="{27BF415C-3322-45CB-B9AC-09E4F51C2362}" type="presParOf" srcId="{64F98E9E-2165-4226-95AF-2D7A46D0A601}" destId="{1ECB3734-C359-49F1-A85C-B786B7C0CE45}" srcOrd="1" destOrd="0" presId="urn:microsoft.com/office/officeart/2005/8/layout/hierarchy2"/>
    <dgm:cxn modelId="{AE0A0A37-7437-4FEE-9AEF-146E1F0C36FE}" type="presParOf" srcId="{1ECB3734-C359-49F1-A85C-B786B7C0CE45}" destId="{572C0438-3106-4EEF-9648-C58EEF5D53D1}" srcOrd="0" destOrd="0" presId="urn:microsoft.com/office/officeart/2005/8/layout/hierarchy2"/>
    <dgm:cxn modelId="{8FCB70FA-9E8B-4FA4-8274-A51B43C9F801}" type="presParOf" srcId="{1ECB3734-C359-49F1-A85C-B786B7C0CE45}" destId="{F6DA4BFC-4EBC-4B01-B662-8FBE46F164DC}" srcOrd="1" destOrd="0" presId="urn:microsoft.com/office/officeart/2005/8/layout/hierarchy2"/>
    <dgm:cxn modelId="{5A99FB82-9D58-4AAE-8399-4DF8D5BB3A23}" type="presParOf" srcId="{86319AAB-4A44-49C9-A97D-80C521B04660}" destId="{05E85E7D-5B3A-4409-8A3C-5621C7DDDA0A}" srcOrd="4" destOrd="0" presId="urn:microsoft.com/office/officeart/2005/8/layout/hierarchy2"/>
    <dgm:cxn modelId="{21970F2F-1ECB-468A-BED3-FADCD78D7A77}" type="presParOf" srcId="{05E85E7D-5B3A-4409-8A3C-5621C7DDDA0A}" destId="{A0E48627-3659-4C27-B401-60A3A76ED9E7}" srcOrd="0" destOrd="0" presId="urn:microsoft.com/office/officeart/2005/8/layout/hierarchy2"/>
    <dgm:cxn modelId="{224EC68A-78D9-4E74-AC60-AC8F2862768A}" type="presParOf" srcId="{86319AAB-4A44-49C9-A97D-80C521B04660}" destId="{60637783-5862-45E9-A559-563C4CCE34EB}" srcOrd="5" destOrd="0" presId="urn:microsoft.com/office/officeart/2005/8/layout/hierarchy2"/>
    <dgm:cxn modelId="{362A2EA0-0CB5-496A-B671-79E590489682}" type="presParOf" srcId="{60637783-5862-45E9-A559-563C4CCE34EB}" destId="{72344CEC-1915-4E82-91EB-E2C3A4276BCF}" srcOrd="0" destOrd="0" presId="urn:microsoft.com/office/officeart/2005/8/layout/hierarchy2"/>
    <dgm:cxn modelId="{71D759E5-D40D-46CA-9DBD-BAB9BB8F1E79}" type="presParOf" srcId="{60637783-5862-45E9-A559-563C4CCE34EB}" destId="{2F274EB3-FAC5-4F9C-B893-71258C18FC0B}" srcOrd="1" destOrd="0" presId="urn:microsoft.com/office/officeart/2005/8/layout/hierarchy2"/>
    <dgm:cxn modelId="{328F76B4-E42F-44AA-8CAD-AF4649D8295B}" type="presParOf" srcId="{2F274EB3-FAC5-4F9C-B893-71258C18FC0B}" destId="{950A9012-34A1-48B6-B9A2-6B4788F98B56}" srcOrd="0" destOrd="0" presId="urn:microsoft.com/office/officeart/2005/8/layout/hierarchy2"/>
    <dgm:cxn modelId="{440B9C31-7C85-473B-BDBC-6D7FB55280C1}" type="presParOf" srcId="{950A9012-34A1-48B6-B9A2-6B4788F98B56}" destId="{59063D0B-19A7-4B34-8B42-F80C75670D35}" srcOrd="0" destOrd="0" presId="urn:microsoft.com/office/officeart/2005/8/layout/hierarchy2"/>
    <dgm:cxn modelId="{37ABAEBA-1D01-4721-ABE4-9B1D2E1947D6}" type="presParOf" srcId="{2F274EB3-FAC5-4F9C-B893-71258C18FC0B}" destId="{EEFE4B00-02AD-4DBA-99BE-73C957554FBB}" srcOrd="1" destOrd="0" presId="urn:microsoft.com/office/officeart/2005/8/layout/hierarchy2"/>
    <dgm:cxn modelId="{85EF0B7D-9991-43C6-B36C-5F38592F7EC5}" type="presParOf" srcId="{EEFE4B00-02AD-4DBA-99BE-73C957554FBB}" destId="{0009A432-B222-4CE5-A69D-12B3848BB0EC}" srcOrd="0" destOrd="0" presId="urn:microsoft.com/office/officeart/2005/8/layout/hierarchy2"/>
    <dgm:cxn modelId="{9C1CF699-8F0A-40C6-B0F4-CFBF3D11FE6B}" type="presParOf" srcId="{EEFE4B00-02AD-4DBA-99BE-73C957554FBB}" destId="{70A7767D-564B-4922-AE11-803F7F6EE03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B5B5EFC-C13A-420A-B48E-5C51068BB508}" type="doc">
      <dgm:prSet loTypeId="urn:microsoft.com/office/officeart/2005/8/layout/orgChart1" loCatId="hierarchy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BFC766C-09A8-42A7-8C7F-9F4120C58A1B}">
      <dgm:prSet custT="1"/>
      <dgm:spPr/>
      <dgm:t>
        <a:bodyPr/>
        <a:lstStyle/>
        <a:p>
          <a:pPr rtl="0"/>
          <a:r>
            <a:rPr lang="en-US" sz="3200" dirty="0" smtClean="0">
              <a:latin typeface="Franklin Gothic Demi Cond" panose="020B0706030402020204" pitchFamily="34" charset="0"/>
            </a:rPr>
            <a:t>Independent Directors</a:t>
          </a:r>
          <a:endParaRPr lang="en-US" sz="3200" dirty="0">
            <a:latin typeface="Franklin Gothic Demi Cond" panose="020B0706030402020204" pitchFamily="34" charset="0"/>
          </a:endParaRPr>
        </a:p>
      </dgm:t>
    </dgm:pt>
    <dgm:pt modelId="{E5B90D9D-704A-48DE-A780-0C785DB05530}" type="parTrans" cxnId="{CE2741EE-8303-48F0-BDD5-9E074B0A8DED}">
      <dgm:prSet/>
      <dgm:spPr/>
      <dgm:t>
        <a:bodyPr/>
        <a:lstStyle/>
        <a:p>
          <a:endParaRPr lang="en-US" sz="2400">
            <a:latin typeface="Franklin Gothic Demi Cond" panose="020B0706030402020204" pitchFamily="34" charset="0"/>
          </a:endParaRPr>
        </a:p>
      </dgm:t>
    </dgm:pt>
    <dgm:pt modelId="{62D54ED5-AE59-456B-8D45-55201C3C348D}" type="sibTrans" cxnId="{CE2741EE-8303-48F0-BDD5-9E074B0A8DED}">
      <dgm:prSet/>
      <dgm:spPr/>
      <dgm:t>
        <a:bodyPr/>
        <a:lstStyle/>
        <a:p>
          <a:endParaRPr lang="en-US"/>
        </a:p>
      </dgm:t>
    </dgm:pt>
    <dgm:pt modelId="{14AFC8BF-964A-48CF-B705-C979B89C983F}">
      <dgm:prSet custT="1"/>
      <dgm:spPr/>
      <dgm:t>
        <a:bodyPr/>
        <a:lstStyle/>
        <a:p>
          <a:pPr rtl="0"/>
          <a:r>
            <a:rPr lang="en-US" sz="3200" dirty="0" smtClean="0">
              <a:latin typeface="Franklin Gothic Demi Cond" panose="020B0706030402020204" pitchFamily="34" charset="0"/>
            </a:rPr>
            <a:t>E-Voting</a:t>
          </a:r>
          <a:endParaRPr lang="en-US" sz="3200" dirty="0">
            <a:latin typeface="Franklin Gothic Demi Cond" panose="020B0706030402020204" pitchFamily="34" charset="0"/>
          </a:endParaRPr>
        </a:p>
      </dgm:t>
    </dgm:pt>
    <dgm:pt modelId="{E55A60AA-C0CF-47EC-912B-846E23A5223F}" type="parTrans" cxnId="{B1788470-2A23-43E7-89C5-458FF9371FA8}">
      <dgm:prSet/>
      <dgm:spPr/>
      <dgm:t>
        <a:bodyPr/>
        <a:lstStyle/>
        <a:p>
          <a:endParaRPr lang="en-US" sz="2400">
            <a:latin typeface="Franklin Gothic Demi Cond" panose="020B0706030402020204" pitchFamily="34" charset="0"/>
          </a:endParaRPr>
        </a:p>
      </dgm:t>
    </dgm:pt>
    <dgm:pt modelId="{BF81F9A8-7457-4D2A-98EE-991F1A1D57C3}" type="sibTrans" cxnId="{B1788470-2A23-43E7-89C5-458FF9371FA8}">
      <dgm:prSet/>
      <dgm:spPr/>
      <dgm:t>
        <a:bodyPr/>
        <a:lstStyle/>
        <a:p>
          <a:endParaRPr lang="en-US"/>
        </a:p>
      </dgm:t>
    </dgm:pt>
    <dgm:pt modelId="{5E44A076-7830-4105-B10C-17F389EC508A}">
      <dgm:prSet custT="1"/>
      <dgm:spPr/>
      <dgm:t>
        <a:bodyPr/>
        <a:lstStyle/>
        <a:p>
          <a:pPr rtl="0"/>
          <a:r>
            <a:rPr lang="en-US" sz="3200" dirty="0" smtClean="0">
              <a:latin typeface="Franklin Gothic Demi Cond" panose="020B0706030402020204" pitchFamily="34" charset="0"/>
            </a:rPr>
            <a:t>RPT- Related party transaction</a:t>
          </a:r>
          <a:endParaRPr lang="en-US" sz="3200" dirty="0">
            <a:latin typeface="Franklin Gothic Demi Cond" panose="020B0706030402020204" pitchFamily="34" charset="0"/>
          </a:endParaRPr>
        </a:p>
      </dgm:t>
    </dgm:pt>
    <dgm:pt modelId="{D432C331-E5A1-470D-96D8-7CB1480C341E}" type="parTrans" cxnId="{3EC50691-EEC7-4731-984F-B7610B1F01AE}">
      <dgm:prSet/>
      <dgm:spPr/>
      <dgm:t>
        <a:bodyPr/>
        <a:lstStyle/>
        <a:p>
          <a:endParaRPr lang="en-US" sz="2400">
            <a:latin typeface="Franklin Gothic Demi Cond" panose="020B0706030402020204" pitchFamily="34" charset="0"/>
          </a:endParaRPr>
        </a:p>
      </dgm:t>
    </dgm:pt>
    <dgm:pt modelId="{AD3C8193-F854-4E5A-8B1A-012D89FB883C}" type="sibTrans" cxnId="{3EC50691-EEC7-4731-984F-B7610B1F01AE}">
      <dgm:prSet/>
      <dgm:spPr/>
      <dgm:t>
        <a:bodyPr/>
        <a:lstStyle/>
        <a:p>
          <a:endParaRPr lang="en-US"/>
        </a:p>
      </dgm:t>
    </dgm:pt>
    <dgm:pt modelId="{D14A451F-5C56-4E51-B136-96D3DDCA5080}">
      <dgm:prSet custT="1"/>
      <dgm:spPr/>
      <dgm:t>
        <a:bodyPr/>
        <a:lstStyle/>
        <a:p>
          <a:pPr rtl="0"/>
          <a:r>
            <a:rPr lang="en-US" sz="3200" dirty="0" smtClean="0">
              <a:solidFill>
                <a:schemeClr val="tx1"/>
              </a:solidFill>
              <a:latin typeface="Franklin Gothic Demi Cond" panose="020B0706030402020204" pitchFamily="34" charset="0"/>
            </a:rPr>
            <a:t>Transparency</a:t>
          </a:r>
          <a:endParaRPr lang="en-US" sz="3200" dirty="0">
            <a:solidFill>
              <a:schemeClr val="tx1"/>
            </a:solidFill>
            <a:latin typeface="Franklin Gothic Demi Cond" panose="020B0706030402020204" pitchFamily="34" charset="0"/>
          </a:endParaRPr>
        </a:p>
      </dgm:t>
    </dgm:pt>
    <dgm:pt modelId="{2AF08AE9-C115-41CB-B37C-65590C7C146A}" type="parTrans" cxnId="{837FC014-6681-41B6-A886-6E38AFA110FB}">
      <dgm:prSet/>
      <dgm:spPr/>
      <dgm:t>
        <a:bodyPr/>
        <a:lstStyle/>
        <a:p>
          <a:endParaRPr lang="en-US" sz="2400">
            <a:latin typeface="Franklin Gothic Demi Cond" panose="020B0706030402020204" pitchFamily="34" charset="0"/>
          </a:endParaRPr>
        </a:p>
      </dgm:t>
    </dgm:pt>
    <dgm:pt modelId="{7573E0AA-0BD7-42C8-9DB2-BE28BCB66587}" type="sibTrans" cxnId="{837FC014-6681-41B6-A886-6E38AFA110FB}">
      <dgm:prSet/>
      <dgm:spPr/>
      <dgm:t>
        <a:bodyPr/>
        <a:lstStyle/>
        <a:p>
          <a:endParaRPr lang="en-US"/>
        </a:p>
      </dgm:t>
    </dgm:pt>
    <dgm:pt modelId="{373ED200-B41D-41E8-A092-B54D432AAFCF}">
      <dgm:prSet custT="1"/>
      <dgm:spPr/>
      <dgm:t>
        <a:bodyPr/>
        <a:lstStyle/>
        <a:p>
          <a:pPr rtl="0"/>
          <a:r>
            <a:rPr lang="en-US" sz="3200" dirty="0" smtClean="0">
              <a:latin typeface="Franklin Gothic Demi Cond" panose="020B0706030402020204" pitchFamily="34" charset="0"/>
            </a:rPr>
            <a:t>Salary Committee under ID</a:t>
          </a:r>
          <a:endParaRPr lang="en-US" sz="3200" dirty="0">
            <a:latin typeface="Franklin Gothic Demi Cond" panose="020B0706030402020204" pitchFamily="34" charset="0"/>
          </a:endParaRPr>
        </a:p>
      </dgm:t>
    </dgm:pt>
    <dgm:pt modelId="{9EAE222D-BDDD-463E-AE9D-D40EC6730042}" type="parTrans" cxnId="{9E2921D7-4CB6-4CAC-8793-8A539B1E1D3E}">
      <dgm:prSet/>
      <dgm:spPr/>
      <dgm:t>
        <a:bodyPr/>
        <a:lstStyle/>
        <a:p>
          <a:endParaRPr lang="en-US" sz="2400">
            <a:latin typeface="Franklin Gothic Demi Cond" panose="020B0706030402020204" pitchFamily="34" charset="0"/>
          </a:endParaRPr>
        </a:p>
      </dgm:t>
    </dgm:pt>
    <dgm:pt modelId="{D2163C51-3883-4059-93CF-43A39D4573C7}" type="sibTrans" cxnId="{9E2921D7-4CB6-4CAC-8793-8A539B1E1D3E}">
      <dgm:prSet/>
      <dgm:spPr/>
      <dgm:t>
        <a:bodyPr/>
        <a:lstStyle/>
        <a:p>
          <a:endParaRPr lang="en-US"/>
        </a:p>
      </dgm:t>
    </dgm:pt>
    <dgm:pt modelId="{36495B34-5183-4593-BD6E-8820CBB8F0C9}">
      <dgm:prSet custT="1"/>
      <dgm:spPr/>
      <dgm:t>
        <a:bodyPr/>
        <a:lstStyle/>
        <a:p>
          <a:pPr rtl="0"/>
          <a:r>
            <a:rPr lang="en-US" sz="3200" dirty="0" smtClean="0">
              <a:latin typeface="Franklin Gothic Demi Cond" panose="020B0706030402020204" pitchFamily="34" charset="0"/>
            </a:rPr>
            <a:t>Audit Committee</a:t>
          </a:r>
          <a:endParaRPr lang="en-US" sz="3200" dirty="0">
            <a:latin typeface="Franklin Gothic Demi Cond" panose="020B0706030402020204" pitchFamily="34" charset="0"/>
          </a:endParaRPr>
        </a:p>
      </dgm:t>
    </dgm:pt>
    <dgm:pt modelId="{3435F731-338B-479A-B717-B9583D4CC37B}" type="parTrans" cxnId="{C79CF1C6-A43A-41F3-890A-CB988872FEF2}">
      <dgm:prSet/>
      <dgm:spPr/>
      <dgm:t>
        <a:bodyPr/>
        <a:lstStyle/>
        <a:p>
          <a:endParaRPr lang="en-US" sz="2400">
            <a:latin typeface="Franklin Gothic Demi Cond" panose="020B0706030402020204" pitchFamily="34" charset="0"/>
          </a:endParaRPr>
        </a:p>
      </dgm:t>
    </dgm:pt>
    <dgm:pt modelId="{0CF85E10-9170-4BAE-A574-1143251F6060}" type="sibTrans" cxnId="{C79CF1C6-A43A-41F3-890A-CB988872FEF2}">
      <dgm:prSet/>
      <dgm:spPr/>
      <dgm:t>
        <a:bodyPr/>
        <a:lstStyle/>
        <a:p>
          <a:endParaRPr lang="en-US"/>
        </a:p>
      </dgm:t>
    </dgm:pt>
    <dgm:pt modelId="{85853705-3590-40FF-9832-F790EB7A8915}">
      <dgm:prSet custT="1"/>
      <dgm:spPr/>
      <dgm:t>
        <a:bodyPr/>
        <a:lstStyle/>
        <a:p>
          <a:pPr rtl="0"/>
          <a:r>
            <a:rPr lang="en-US" sz="3200" dirty="0" smtClean="0">
              <a:latin typeface="Franklin Gothic Demi Cond" panose="020B0706030402020204" pitchFamily="34" charset="0"/>
            </a:rPr>
            <a:t>Whistleblowers</a:t>
          </a:r>
          <a:endParaRPr lang="en-US" sz="3200" dirty="0">
            <a:latin typeface="Franklin Gothic Demi Cond" panose="020B0706030402020204" pitchFamily="34" charset="0"/>
          </a:endParaRPr>
        </a:p>
      </dgm:t>
    </dgm:pt>
    <dgm:pt modelId="{193A9376-4AD9-4215-B456-7D3C72326DAA}" type="parTrans" cxnId="{24614DB6-EDF6-434E-8C7F-70BCF4A4605F}">
      <dgm:prSet/>
      <dgm:spPr/>
      <dgm:t>
        <a:bodyPr/>
        <a:lstStyle/>
        <a:p>
          <a:endParaRPr lang="en-US" sz="2400">
            <a:latin typeface="Franklin Gothic Demi Cond" panose="020B0706030402020204" pitchFamily="34" charset="0"/>
          </a:endParaRPr>
        </a:p>
      </dgm:t>
    </dgm:pt>
    <dgm:pt modelId="{7ED0A4BB-1416-4B8A-9A86-E67CB12734F5}" type="sibTrans" cxnId="{24614DB6-EDF6-434E-8C7F-70BCF4A4605F}">
      <dgm:prSet/>
      <dgm:spPr/>
      <dgm:t>
        <a:bodyPr/>
        <a:lstStyle/>
        <a:p>
          <a:endParaRPr lang="en-US"/>
        </a:p>
      </dgm:t>
    </dgm:pt>
    <dgm:pt modelId="{47E52084-6FF9-4DA5-8515-C431226E713C}">
      <dgm:prSet custT="1"/>
      <dgm:spPr/>
      <dgm:t>
        <a:bodyPr/>
        <a:lstStyle/>
        <a:p>
          <a:pPr rtl="0"/>
          <a:r>
            <a:rPr lang="en-US" sz="3200" dirty="0" smtClean="0">
              <a:latin typeface="Franklin Gothic Demi Cond" panose="020B0706030402020204" pitchFamily="34" charset="0"/>
            </a:rPr>
            <a:t>SEBI Norms</a:t>
          </a:r>
          <a:endParaRPr lang="en-US" sz="3200" dirty="0">
            <a:latin typeface="Franklin Gothic Demi Cond" panose="020B0706030402020204" pitchFamily="34" charset="0"/>
          </a:endParaRPr>
        </a:p>
      </dgm:t>
    </dgm:pt>
    <dgm:pt modelId="{DB4314B9-B1CA-4FDC-8F41-41D23FD2B090}" type="parTrans" cxnId="{A6BDAD58-1582-4603-87C2-864F879A1869}">
      <dgm:prSet/>
      <dgm:spPr/>
      <dgm:t>
        <a:bodyPr/>
        <a:lstStyle/>
        <a:p>
          <a:endParaRPr lang="en-US"/>
        </a:p>
      </dgm:t>
    </dgm:pt>
    <dgm:pt modelId="{96826AD1-4E23-4F6F-8454-AF6F48CFFCD8}" type="sibTrans" cxnId="{A6BDAD58-1582-4603-87C2-864F879A1869}">
      <dgm:prSet/>
      <dgm:spPr/>
      <dgm:t>
        <a:bodyPr/>
        <a:lstStyle/>
        <a:p>
          <a:endParaRPr lang="en-US"/>
        </a:p>
      </dgm:t>
    </dgm:pt>
    <dgm:pt modelId="{AB7F0B29-7CBF-4369-A6DC-A8220F2F2454}">
      <dgm:prSet custT="1"/>
      <dgm:spPr/>
      <dgm:t>
        <a:bodyPr/>
        <a:lstStyle/>
        <a:p>
          <a:pPr rtl="0"/>
          <a:r>
            <a:rPr lang="en-US" sz="3200" dirty="0" smtClean="0">
              <a:solidFill>
                <a:schemeClr val="tx1"/>
              </a:solidFill>
              <a:latin typeface="Franklin Gothic Demi Cond" panose="020B0706030402020204" pitchFamily="34" charset="0"/>
            </a:rPr>
            <a:t>Minority shareholders</a:t>
          </a:r>
          <a:endParaRPr lang="en-US" sz="3200" dirty="0">
            <a:solidFill>
              <a:schemeClr val="tx1"/>
            </a:solidFill>
            <a:latin typeface="Franklin Gothic Demi Cond" panose="020B0706030402020204" pitchFamily="34" charset="0"/>
          </a:endParaRPr>
        </a:p>
      </dgm:t>
    </dgm:pt>
    <dgm:pt modelId="{E0FEE0D1-F248-4A04-9CBE-737BD1F88BA4}" type="parTrans" cxnId="{8412C658-4AE4-443E-A598-B09C929A5557}">
      <dgm:prSet/>
      <dgm:spPr/>
      <dgm:t>
        <a:bodyPr/>
        <a:lstStyle/>
        <a:p>
          <a:endParaRPr lang="en-US" sz="2400">
            <a:latin typeface="Franklin Gothic Demi Cond" panose="020B0706030402020204" pitchFamily="34" charset="0"/>
          </a:endParaRPr>
        </a:p>
      </dgm:t>
    </dgm:pt>
    <dgm:pt modelId="{5EBE8628-19E0-4358-BC25-8650C5C407F2}" type="sibTrans" cxnId="{8412C658-4AE4-443E-A598-B09C929A5557}">
      <dgm:prSet/>
      <dgm:spPr/>
      <dgm:t>
        <a:bodyPr/>
        <a:lstStyle/>
        <a:p>
          <a:endParaRPr lang="en-US"/>
        </a:p>
      </dgm:t>
    </dgm:pt>
    <dgm:pt modelId="{3A09310B-26A0-4110-8D40-C00FE2D45E6D}" type="pres">
      <dgm:prSet presAssocID="{FB5B5EFC-C13A-420A-B48E-5C51068BB5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1A21FF8-4182-46AE-A1E7-6E6C9EEF2281}" type="pres">
      <dgm:prSet presAssocID="{47E52084-6FF9-4DA5-8515-C431226E713C}" presName="hierRoot1" presStyleCnt="0">
        <dgm:presLayoutVars>
          <dgm:hierBranch val="init"/>
        </dgm:presLayoutVars>
      </dgm:prSet>
      <dgm:spPr/>
    </dgm:pt>
    <dgm:pt modelId="{76CCFFAF-9E2E-49F5-A45C-284CD2798681}" type="pres">
      <dgm:prSet presAssocID="{47E52084-6FF9-4DA5-8515-C431226E713C}" presName="rootComposite1" presStyleCnt="0"/>
      <dgm:spPr/>
    </dgm:pt>
    <dgm:pt modelId="{94F39DA6-C8E9-46D8-B2AB-95AE8665AA2A}" type="pres">
      <dgm:prSet presAssocID="{47E52084-6FF9-4DA5-8515-C431226E713C}" presName="rootText1" presStyleLbl="node0" presStyleIdx="0" presStyleCnt="1" custScaleX="1438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BB7475-F301-4C34-A3B1-74C7ADCE912D}" type="pres">
      <dgm:prSet presAssocID="{47E52084-6FF9-4DA5-8515-C431226E713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0577A94-06FD-43BB-B5BA-173361A88569}" type="pres">
      <dgm:prSet presAssocID="{47E52084-6FF9-4DA5-8515-C431226E713C}" presName="hierChild2" presStyleCnt="0"/>
      <dgm:spPr/>
    </dgm:pt>
    <dgm:pt modelId="{82C7890A-9950-49E9-A59F-EFEC7D1D99BD}" type="pres">
      <dgm:prSet presAssocID="{E0FEE0D1-F248-4A04-9CBE-737BD1F88BA4}" presName="Name37" presStyleLbl="parChTrans1D2" presStyleIdx="0" presStyleCnt="2" custSzX="1937503"/>
      <dgm:spPr/>
      <dgm:t>
        <a:bodyPr/>
        <a:lstStyle/>
        <a:p>
          <a:endParaRPr lang="en-US"/>
        </a:p>
      </dgm:t>
    </dgm:pt>
    <dgm:pt modelId="{2E1172A2-079B-407B-AD05-7985327A7AB4}" type="pres">
      <dgm:prSet presAssocID="{AB7F0B29-7CBF-4369-A6DC-A8220F2F2454}" presName="hierRoot2" presStyleCnt="0">
        <dgm:presLayoutVars>
          <dgm:hierBranch val="init"/>
        </dgm:presLayoutVars>
      </dgm:prSet>
      <dgm:spPr/>
    </dgm:pt>
    <dgm:pt modelId="{5BB812F9-946E-4DBF-A0BD-84B44F50842D}" type="pres">
      <dgm:prSet presAssocID="{AB7F0B29-7CBF-4369-A6DC-A8220F2F2454}" presName="rootComposite" presStyleCnt="0"/>
      <dgm:spPr/>
    </dgm:pt>
    <dgm:pt modelId="{85113742-4D88-446C-A2B6-C90F0934F50D}" type="pres">
      <dgm:prSet presAssocID="{AB7F0B29-7CBF-4369-A6DC-A8220F2F2454}" presName="rootText" presStyleLbl="node2" presStyleIdx="0" presStyleCnt="2" custScaleX="1981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0C109B-8C7E-48FB-B2D5-8E107C682CAA}" type="pres">
      <dgm:prSet presAssocID="{AB7F0B29-7CBF-4369-A6DC-A8220F2F2454}" presName="rootConnector" presStyleLbl="node2" presStyleIdx="0" presStyleCnt="2"/>
      <dgm:spPr/>
      <dgm:t>
        <a:bodyPr/>
        <a:lstStyle/>
        <a:p>
          <a:endParaRPr lang="en-US"/>
        </a:p>
      </dgm:t>
    </dgm:pt>
    <dgm:pt modelId="{3F4D262A-0187-436E-8A5F-35D985E832D4}" type="pres">
      <dgm:prSet presAssocID="{AB7F0B29-7CBF-4369-A6DC-A8220F2F2454}" presName="hierChild4" presStyleCnt="0"/>
      <dgm:spPr/>
    </dgm:pt>
    <dgm:pt modelId="{38B4D8C6-D59B-43CB-91B6-93F52097F351}" type="pres">
      <dgm:prSet presAssocID="{E5B90D9D-704A-48DE-A780-0C785DB05530}" presName="Name37" presStyleLbl="parChTrans1D3" presStyleIdx="0" presStyleCnt="6" custSzX="516047"/>
      <dgm:spPr/>
      <dgm:t>
        <a:bodyPr/>
        <a:lstStyle/>
        <a:p>
          <a:endParaRPr lang="en-US"/>
        </a:p>
      </dgm:t>
    </dgm:pt>
    <dgm:pt modelId="{D564137D-9C22-41A6-BA91-085342E43DB1}" type="pres">
      <dgm:prSet presAssocID="{7BFC766C-09A8-42A7-8C7F-9F4120C58A1B}" presName="hierRoot2" presStyleCnt="0">
        <dgm:presLayoutVars>
          <dgm:hierBranch val="init"/>
        </dgm:presLayoutVars>
      </dgm:prSet>
      <dgm:spPr/>
    </dgm:pt>
    <dgm:pt modelId="{DC9B34BB-1EBB-4346-B109-9FA23E22532C}" type="pres">
      <dgm:prSet presAssocID="{7BFC766C-09A8-42A7-8C7F-9F4120C58A1B}" presName="rootComposite" presStyleCnt="0"/>
      <dgm:spPr/>
    </dgm:pt>
    <dgm:pt modelId="{6420023D-637F-443D-B55C-9E6C9F259C73}" type="pres">
      <dgm:prSet presAssocID="{7BFC766C-09A8-42A7-8C7F-9F4120C58A1B}" presName="rootText" presStyleLbl="node3" presStyleIdx="0" presStyleCnt="6" custScaleX="2137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6225B8-9EB3-4CAA-BD03-58FAE6E7841E}" type="pres">
      <dgm:prSet presAssocID="{7BFC766C-09A8-42A7-8C7F-9F4120C58A1B}" presName="rootConnector" presStyleLbl="node3" presStyleIdx="0" presStyleCnt="6"/>
      <dgm:spPr/>
      <dgm:t>
        <a:bodyPr/>
        <a:lstStyle/>
        <a:p>
          <a:endParaRPr lang="en-US"/>
        </a:p>
      </dgm:t>
    </dgm:pt>
    <dgm:pt modelId="{64C034E6-80C3-4979-BCF8-CA82DDCB8F8E}" type="pres">
      <dgm:prSet presAssocID="{7BFC766C-09A8-42A7-8C7F-9F4120C58A1B}" presName="hierChild4" presStyleCnt="0"/>
      <dgm:spPr/>
    </dgm:pt>
    <dgm:pt modelId="{91F2F043-5658-4ABD-84B5-AFF4BB2BF855}" type="pres">
      <dgm:prSet presAssocID="{7BFC766C-09A8-42A7-8C7F-9F4120C58A1B}" presName="hierChild5" presStyleCnt="0"/>
      <dgm:spPr/>
    </dgm:pt>
    <dgm:pt modelId="{C9A8EA2D-523F-4437-9FAB-BF6FD25317C8}" type="pres">
      <dgm:prSet presAssocID="{E55A60AA-C0CF-47EC-912B-846E23A5223F}" presName="Name37" presStyleLbl="parChTrans1D3" presStyleIdx="1" presStyleCnt="6" custSzX="516047"/>
      <dgm:spPr/>
      <dgm:t>
        <a:bodyPr/>
        <a:lstStyle/>
        <a:p>
          <a:endParaRPr lang="en-US"/>
        </a:p>
      </dgm:t>
    </dgm:pt>
    <dgm:pt modelId="{ADB11A24-AB88-42BA-94A6-26681808FC1F}" type="pres">
      <dgm:prSet presAssocID="{14AFC8BF-964A-48CF-B705-C979B89C983F}" presName="hierRoot2" presStyleCnt="0">
        <dgm:presLayoutVars>
          <dgm:hierBranch val="init"/>
        </dgm:presLayoutVars>
      </dgm:prSet>
      <dgm:spPr/>
    </dgm:pt>
    <dgm:pt modelId="{85405BE6-50EA-4C70-8083-1A50E14BC41E}" type="pres">
      <dgm:prSet presAssocID="{14AFC8BF-964A-48CF-B705-C979B89C983F}" presName="rootComposite" presStyleCnt="0"/>
      <dgm:spPr/>
    </dgm:pt>
    <dgm:pt modelId="{41967BD8-0EA6-4350-B16F-7E724AA13D3E}" type="pres">
      <dgm:prSet presAssocID="{14AFC8BF-964A-48CF-B705-C979B89C983F}" presName="rootText" presStyleLbl="node3" presStyleIdx="1" presStyleCnt="6" custScaleX="2236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7D39F5-F204-42ED-B8C9-262336122FB7}" type="pres">
      <dgm:prSet presAssocID="{14AFC8BF-964A-48CF-B705-C979B89C983F}" presName="rootConnector" presStyleLbl="node3" presStyleIdx="1" presStyleCnt="6"/>
      <dgm:spPr/>
      <dgm:t>
        <a:bodyPr/>
        <a:lstStyle/>
        <a:p>
          <a:endParaRPr lang="en-US"/>
        </a:p>
      </dgm:t>
    </dgm:pt>
    <dgm:pt modelId="{5B0930E3-BDE6-47AD-B792-33082C012E9C}" type="pres">
      <dgm:prSet presAssocID="{14AFC8BF-964A-48CF-B705-C979B89C983F}" presName="hierChild4" presStyleCnt="0"/>
      <dgm:spPr/>
    </dgm:pt>
    <dgm:pt modelId="{85B027D4-E21A-4A13-BEF0-D6C66F24D1CA}" type="pres">
      <dgm:prSet presAssocID="{14AFC8BF-964A-48CF-B705-C979B89C983F}" presName="hierChild5" presStyleCnt="0"/>
      <dgm:spPr/>
    </dgm:pt>
    <dgm:pt modelId="{A80D32C9-1EDE-4CAE-B357-9B23C816A375}" type="pres">
      <dgm:prSet presAssocID="{D432C331-E5A1-470D-96D8-7CB1480C341E}" presName="Name37" presStyleLbl="parChTrans1D3" presStyleIdx="2" presStyleCnt="6" custSzX="516047"/>
      <dgm:spPr/>
      <dgm:t>
        <a:bodyPr/>
        <a:lstStyle/>
        <a:p>
          <a:endParaRPr lang="en-US"/>
        </a:p>
      </dgm:t>
    </dgm:pt>
    <dgm:pt modelId="{17F99081-E01E-4643-A684-4B7DB3985911}" type="pres">
      <dgm:prSet presAssocID="{5E44A076-7830-4105-B10C-17F389EC508A}" presName="hierRoot2" presStyleCnt="0">
        <dgm:presLayoutVars>
          <dgm:hierBranch val="init"/>
        </dgm:presLayoutVars>
      </dgm:prSet>
      <dgm:spPr/>
    </dgm:pt>
    <dgm:pt modelId="{28482BA8-95EE-45CE-AE65-0262A9B659FC}" type="pres">
      <dgm:prSet presAssocID="{5E44A076-7830-4105-B10C-17F389EC508A}" presName="rootComposite" presStyleCnt="0"/>
      <dgm:spPr/>
    </dgm:pt>
    <dgm:pt modelId="{CB9B2373-B33C-4C8C-9752-9A1ACD3A3C5D}" type="pres">
      <dgm:prSet presAssocID="{5E44A076-7830-4105-B10C-17F389EC508A}" presName="rootText" presStyleLbl="node3" presStyleIdx="2" presStyleCnt="6" custScaleX="2116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62E1A2-83C9-4D76-A1F1-6F47A8C386AA}" type="pres">
      <dgm:prSet presAssocID="{5E44A076-7830-4105-B10C-17F389EC508A}" presName="rootConnector" presStyleLbl="node3" presStyleIdx="2" presStyleCnt="6"/>
      <dgm:spPr/>
      <dgm:t>
        <a:bodyPr/>
        <a:lstStyle/>
        <a:p>
          <a:endParaRPr lang="en-US"/>
        </a:p>
      </dgm:t>
    </dgm:pt>
    <dgm:pt modelId="{EECD991F-10FC-4F71-9E41-C3D833EFA18B}" type="pres">
      <dgm:prSet presAssocID="{5E44A076-7830-4105-B10C-17F389EC508A}" presName="hierChild4" presStyleCnt="0"/>
      <dgm:spPr/>
    </dgm:pt>
    <dgm:pt modelId="{A4113028-1415-4EF7-937A-5E5C99A64409}" type="pres">
      <dgm:prSet presAssocID="{5E44A076-7830-4105-B10C-17F389EC508A}" presName="hierChild5" presStyleCnt="0"/>
      <dgm:spPr/>
    </dgm:pt>
    <dgm:pt modelId="{7974F295-6EE6-4B5D-9D34-10D3391316E2}" type="pres">
      <dgm:prSet presAssocID="{AB7F0B29-7CBF-4369-A6DC-A8220F2F2454}" presName="hierChild5" presStyleCnt="0"/>
      <dgm:spPr/>
    </dgm:pt>
    <dgm:pt modelId="{CA7053D1-DCE2-41E0-B58C-6B2198ECA50A}" type="pres">
      <dgm:prSet presAssocID="{2AF08AE9-C115-41CB-B37C-65590C7C146A}" presName="Name37" presStyleLbl="parChTrans1D2" presStyleIdx="1" presStyleCnt="2" custSzX="2408572"/>
      <dgm:spPr/>
      <dgm:t>
        <a:bodyPr/>
        <a:lstStyle/>
        <a:p>
          <a:endParaRPr lang="en-US"/>
        </a:p>
      </dgm:t>
    </dgm:pt>
    <dgm:pt modelId="{BB0DA439-B533-4FC1-B01F-5B00D71FDE95}" type="pres">
      <dgm:prSet presAssocID="{D14A451F-5C56-4E51-B136-96D3DDCA5080}" presName="hierRoot2" presStyleCnt="0">
        <dgm:presLayoutVars>
          <dgm:hierBranch val="init"/>
        </dgm:presLayoutVars>
      </dgm:prSet>
      <dgm:spPr/>
    </dgm:pt>
    <dgm:pt modelId="{7C4A444E-FEC1-45F7-89CA-F24180231ECC}" type="pres">
      <dgm:prSet presAssocID="{D14A451F-5C56-4E51-B136-96D3DDCA5080}" presName="rootComposite" presStyleCnt="0"/>
      <dgm:spPr/>
    </dgm:pt>
    <dgm:pt modelId="{E4C9F794-E6DB-45BE-85F2-87B57F3CA02B}" type="pres">
      <dgm:prSet presAssocID="{D14A451F-5C56-4E51-B136-96D3DDCA5080}" presName="rootText" presStyleLbl="node2" presStyleIdx="1" presStyleCnt="2" custScaleX="1438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90F6B2-7584-4202-B7A8-631B23AC3684}" type="pres">
      <dgm:prSet presAssocID="{D14A451F-5C56-4E51-B136-96D3DDCA5080}" presName="rootConnector" presStyleLbl="node2" presStyleIdx="1" presStyleCnt="2"/>
      <dgm:spPr/>
      <dgm:t>
        <a:bodyPr/>
        <a:lstStyle/>
        <a:p>
          <a:endParaRPr lang="en-US"/>
        </a:p>
      </dgm:t>
    </dgm:pt>
    <dgm:pt modelId="{9D926687-972F-473B-8ED8-8521EA35D5EB}" type="pres">
      <dgm:prSet presAssocID="{D14A451F-5C56-4E51-B136-96D3DDCA5080}" presName="hierChild4" presStyleCnt="0"/>
      <dgm:spPr/>
    </dgm:pt>
    <dgm:pt modelId="{FC90BC1E-B7C6-42ED-A9A0-EAFD3F5AA2BC}" type="pres">
      <dgm:prSet presAssocID="{9EAE222D-BDDD-463E-AE9D-D40EC6730042}" presName="Name37" presStyleLbl="parChTrans1D3" presStyleIdx="3" presStyleCnt="6" custSzX="374726"/>
      <dgm:spPr/>
      <dgm:t>
        <a:bodyPr/>
        <a:lstStyle/>
        <a:p>
          <a:endParaRPr lang="en-US"/>
        </a:p>
      </dgm:t>
    </dgm:pt>
    <dgm:pt modelId="{AF184E7A-8926-4AFB-81CC-AF01FB3A4824}" type="pres">
      <dgm:prSet presAssocID="{373ED200-B41D-41E8-A092-B54D432AAFCF}" presName="hierRoot2" presStyleCnt="0">
        <dgm:presLayoutVars>
          <dgm:hierBranch val="init"/>
        </dgm:presLayoutVars>
      </dgm:prSet>
      <dgm:spPr/>
    </dgm:pt>
    <dgm:pt modelId="{9FC20340-DB63-4E70-A788-EB6204BCA246}" type="pres">
      <dgm:prSet presAssocID="{373ED200-B41D-41E8-A092-B54D432AAFCF}" presName="rootComposite" presStyleCnt="0"/>
      <dgm:spPr/>
    </dgm:pt>
    <dgm:pt modelId="{B501B203-B470-46C6-BA7A-89E8B5B63E68}" type="pres">
      <dgm:prSet presAssocID="{373ED200-B41D-41E8-A092-B54D432AAFCF}" presName="rootText" presStyleLbl="node3" presStyleIdx="3" presStyleCnt="6" custScaleX="1612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466485-A4F6-4936-B1C1-9CE64A33DB4A}" type="pres">
      <dgm:prSet presAssocID="{373ED200-B41D-41E8-A092-B54D432AAFCF}" presName="rootConnector" presStyleLbl="node3" presStyleIdx="3" presStyleCnt="6"/>
      <dgm:spPr/>
      <dgm:t>
        <a:bodyPr/>
        <a:lstStyle/>
        <a:p>
          <a:endParaRPr lang="en-US"/>
        </a:p>
      </dgm:t>
    </dgm:pt>
    <dgm:pt modelId="{FF51C31C-74E5-4D23-AA05-41705C8F8D48}" type="pres">
      <dgm:prSet presAssocID="{373ED200-B41D-41E8-A092-B54D432AAFCF}" presName="hierChild4" presStyleCnt="0"/>
      <dgm:spPr/>
    </dgm:pt>
    <dgm:pt modelId="{C265988D-B076-47AD-BE09-B944860EE684}" type="pres">
      <dgm:prSet presAssocID="{373ED200-B41D-41E8-A092-B54D432AAFCF}" presName="hierChild5" presStyleCnt="0"/>
      <dgm:spPr/>
    </dgm:pt>
    <dgm:pt modelId="{705650CD-82E1-4FF1-AA12-E935645F73B2}" type="pres">
      <dgm:prSet presAssocID="{3435F731-338B-479A-B717-B9583D4CC37B}" presName="Name37" presStyleLbl="parChTrans1D3" presStyleIdx="4" presStyleCnt="6" custSzX="374726"/>
      <dgm:spPr/>
      <dgm:t>
        <a:bodyPr/>
        <a:lstStyle/>
        <a:p>
          <a:endParaRPr lang="en-US"/>
        </a:p>
      </dgm:t>
    </dgm:pt>
    <dgm:pt modelId="{AB6B82FB-5EC6-454D-BAE4-80BF8C673804}" type="pres">
      <dgm:prSet presAssocID="{36495B34-5183-4593-BD6E-8820CBB8F0C9}" presName="hierRoot2" presStyleCnt="0">
        <dgm:presLayoutVars>
          <dgm:hierBranch val="init"/>
        </dgm:presLayoutVars>
      </dgm:prSet>
      <dgm:spPr/>
    </dgm:pt>
    <dgm:pt modelId="{3141148C-8EEC-4D6B-BE2E-02E7A00CEF57}" type="pres">
      <dgm:prSet presAssocID="{36495B34-5183-4593-BD6E-8820CBB8F0C9}" presName="rootComposite" presStyleCnt="0"/>
      <dgm:spPr/>
    </dgm:pt>
    <dgm:pt modelId="{494AF993-285B-4C4C-891A-F97140F35382}" type="pres">
      <dgm:prSet presAssocID="{36495B34-5183-4593-BD6E-8820CBB8F0C9}" presName="rootText" presStyleLbl="node3" presStyleIdx="4" presStyleCnt="6" custScaleX="1744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7EEEB3-295C-4BC6-A9BA-50FD9F3103BE}" type="pres">
      <dgm:prSet presAssocID="{36495B34-5183-4593-BD6E-8820CBB8F0C9}" presName="rootConnector" presStyleLbl="node3" presStyleIdx="4" presStyleCnt="6"/>
      <dgm:spPr/>
      <dgm:t>
        <a:bodyPr/>
        <a:lstStyle/>
        <a:p>
          <a:endParaRPr lang="en-US"/>
        </a:p>
      </dgm:t>
    </dgm:pt>
    <dgm:pt modelId="{5ED48433-D6F0-4C7D-B91C-925C176B48FD}" type="pres">
      <dgm:prSet presAssocID="{36495B34-5183-4593-BD6E-8820CBB8F0C9}" presName="hierChild4" presStyleCnt="0"/>
      <dgm:spPr/>
    </dgm:pt>
    <dgm:pt modelId="{43105DF7-808B-48AB-B56F-65A8A7FF38B6}" type="pres">
      <dgm:prSet presAssocID="{36495B34-5183-4593-BD6E-8820CBB8F0C9}" presName="hierChild5" presStyleCnt="0"/>
      <dgm:spPr/>
    </dgm:pt>
    <dgm:pt modelId="{DFD6FC95-0D74-4D8A-865F-440FF417F7E5}" type="pres">
      <dgm:prSet presAssocID="{193A9376-4AD9-4215-B456-7D3C72326DAA}" presName="Name37" presStyleLbl="parChTrans1D3" presStyleIdx="5" presStyleCnt="6" custSzX="374726"/>
      <dgm:spPr/>
      <dgm:t>
        <a:bodyPr/>
        <a:lstStyle/>
        <a:p>
          <a:endParaRPr lang="en-US"/>
        </a:p>
      </dgm:t>
    </dgm:pt>
    <dgm:pt modelId="{29062491-1348-48A8-9A16-041400E943F1}" type="pres">
      <dgm:prSet presAssocID="{85853705-3590-40FF-9832-F790EB7A8915}" presName="hierRoot2" presStyleCnt="0">
        <dgm:presLayoutVars>
          <dgm:hierBranch val="init"/>
        </dgm:presLayoutVars>
      </dgm:prSet>
      <dgm:spPr/>
    </dgm:pt>
    <dgm:pt modelId="{F435ABDE-FF8C-4C79-B022-94F28407640F}" type="pres">
      <dgm:prSet presAssocID="{85853705-3590-40FF-9832-F790EB7A8915}" presName="rootComposite" presStyleCnt="0"/>
      <dgm:spPr/>
    </dgm:pt>
    <dgm:pt modelId="{6A45919A-6E8E-4A22-9865-C2BC6D78AD12}" type="pres">
      <dgm:prSet presAssocID="{85853705-3590-40FF-9832-F790EB7A8915}" presName="rootText" presStyleLbl="node3" presStyleIdx="5" presStyleCnt="6" custScaleX="1696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E959F7-18CB-4DF4-865A-196B710F71DF}" type="pres">
      <dgm:prSet presAssocID="{85853705-3590-40FF-9832-F790EB7A8915}" presName="rootConnector" presStyleLbl="node3" presStyleIdx="5" presStyleCnt="6"/>
      <dgm:spPr/>
      <dgm:t>
        <a:bodyPr/>
        <a:lstStyle/>
        <a:p>
          <a:endParaRPr lang="en-US"/>
        </a:p>
      </dgm:t>
    </dgm:pt>
    <dgm:pt modelId="{76052E56-3643-43BF-AAB3-B5DD082296BE}" type="pres">
      <dgm:prSet presAssocID="{85853705-3590-40FF-9832-F790EB7A8915}" presName="hierChild4" presStyleCnt="0"/>
      <dgm:spPr/>
    </dgm:pt>
    <dgm:pt modelId="{C61C3DEF-8BA7-4438-AC05-3096F4FE2DAA}" type="pres">
      <dgm:prSet presAssocID="{85853705-3590-40FF-9832-F790EB7A8915}" presName="hierChild5" presStyleCnt="0"/>
      <dgm:spPr/>
    </dgm:pt>
    <dgm:pt modelId="{F6DED03A-D7F4-444C-B27F-EE4C51CD720B}" type="pres">
      <dgm:prSet presAssocID="{D14A451F-5C56-4E51-B136-96D3DDCA5080}" presName="hierChild5" presStyleCnt="0"/>
      <dgm:spPr/>
    </dgm:pt>
    <dgm:pt modelId="{D8D66CA5-E9E9-490A-A19D-F5880508B109}" type="pres">
      <dgm:prSet presAssocID="{47E52084-6FF9-4DA5-8515-C431226E713C}" presName="hierChild3" presStyleCnt="0"/>
      <dgm:spPr/>
    </dgm:pt>
  </dgm:ptLst>
  <dgm:cxnLst>
    <dgm:cxn modelId="{2C6917C7-33A9-4FCE-BBD2-728F3C9C3F7F}" type="presOf" srcId="{47E52084-6FF9-4DA5-8515-C431226E713C}" destId="{DEBB7475-F301-4C34-A3B1-74C7ADCE912D}" srcOrd="1" destOrd="0" presId="urn:microsoft.com/office/officeart/2005/8/layout/orgChart1"/>
    <dgm:cxn modelId="{D240B67C-2814-4E29-9EC2-971A4E25B6A3}" type="presOf" srcId="{85853705-3590-40FF-9832-F790EB7A8915}" destId="{6A45919A-6E8E-4A22-9865-C2BC6D78AD12}" srcOrd="0" destOrd="0" presId="urn:microsoft.com/office/officeart/2005/8/layout/orgChart1"/>
    <dgm:cxn modelId="{C79CF1C6-A43A-41F3-890A-CB988872FEF2}" srcId="{D14A451F-5C56-4E51-B136-96D3DDCA5080}" destId="{36495B34-5183-4593-BD6E-8820CBB8F0C9}" srcOrd="1" destOrd="0" parTransId="{3435F731-338B-479A-B717-B9583D4CC37B}" sibTransId="{0CF85E10-9170-4BAE-A574-1143251F6060}"/>
    <dgm:cxn modelId="{837FC014-6681-41B6-A886-6E38AFA110FB}" srcId="{47E52084-6FF9-4DA5-8515-C431226E713C}" destId="{D14A451F-5C56-4E51-B136-96D3DDCA5080}" srcOrd="1" destOrd="0" parTransId="{2AF08AE9-C115-41CB-B37C-65590C7C146A}" sibTransId="{7573E0AA-0BD7-42C8-9DB2-BE28BCB66587}"/>
    <dgm:cxn modelId="{656CC1FE-4449-4211-8C9E-241BF87AFC0D}" type="presOf" srcId="{85853705-3590-40FF-9832-F790EB7A8915}" destId="{EEE959F7-18CB-4DF4-865A-196B710F71DF}" srcOrd="1" destOrd="0" presId="urn:microsoft.com/office/officeart/2005/8/layout/orgChart1"/>
    <dgm:cxn modelId="{471B1FB3-7139-49B7-B00D-031E8273BCE4}" type="presOf" srcId="{193A9376-4AD9-4215-B456-7D3C72326DAA}" destId="{DFD6FC95-0D74-4D8A-865F-440FF417F7E5}" srcOrd="0" destOrd="0" presId="urn:microsoft.com/office/officeart/2005/8/layout/orgChart1"/>
    <dgm:cxn modelId="{4008FDB1-F8DD-4615-86F4-74FDC37D9C03}" type="presOf" srcId="{373ED200-B41D-41E8-A092-B54D432AAFCF}" destId="{90466485-A4F6-4936-B1C1-9CE64A33DB4A}" srcOrd="1" destOrd="0" presId="urn:microsoft.com/office/officeart/2005/8/layout/orgChart1"/>
    <dgm:cxn modelId="{0F2D8060-CB14-4E93-B4AF-2DA4E3F404ED}" type="presOf" srcId="{36495B34-5183-4593-BD6E-8820CBB8F0C9}" destId="{E67EEEB3-295C-4BC6-A9BA-50FD9F3103BE}" srcOrd="1" destOrd="0" presId="urn:microsoft.com/office/officeart/2005/8/layout/orgChart1"/>
    <dgm:cxn modelId="{29E484B7-E6C8-48A5-A41C-4E2BAD3E3E93}" type="presOf" srcId="{47E52084-6FF9-4DA5-8515-C431226E713C}" destId="{94F39DA6-C8E9-46D8-B2AB-95AE8665AA2A}" srcOrd="0" destOrd="0" presId="urn:microsoft.com/office/officeart/2005/8/layout/orgChart1"/>
    <dgm:cxn modelId="{1DD524B5-AB3C-4FA4-9937-49426D29FD88}" type="presOf" srcId="{AB7F0B29-7CBF-4369-A6DC-A8220F2F2454}" destId="{090C109B-8C7E-48FB-B2D5-8E107C682CAA}" srcOrd="1" destOrd="0" presId="urn:microsoft.com/office/officeart/2005/8/layout/orgChart1"/>
    <dgm:cxn modelId="{988ED3D1-0235-4AB4-96EC-4730AEF5C597}" type="presOf" srcId="{373ED200-B41D-41E8-A092-B54D432AAFCF}" destId="{B501B203-B470-46C6-BA7A-89E8B5B63E68}" srcOrd="0" destOrd="0" presId="urn:microsoft.com/office/officeart/2005/8/layout/orgChart1"/>
    <dgm:cxn modelId="{CE2741EE-8303-48F0-BDD5-9E074B0A8DED}" srcId="{AB7F0B29-7CBF-4369-A6DC-A8220F2F2454}" destId="{7BFC766C-09A8-42A7-8C7F-9F4120C58A1B}" srcOrd="0" destOrd="0" parTransId="{E5B90D9D-704A-48DE-A780-0C785DB05530}" sibTransId="{62D54ED5-AE59-456B-8D45-55201C3C348D}"/>
    <dgm:cxn modelId="{5B487A11-E0D0-4AF5-957E-F647189936F1}" type="presOf" srcId="{E55A60AA-C0CF-47EC-912B-846E23A5223F}" destId="{C9A8EA2D-523F-4437-9FAB-BF6FD25317C8}" srcOrd="0" destOrd="0" presId="urn:microsoft.com/office/officeart/2005/8/layout/orgChart1"/>
    <dgm:cxn modelId="{AE7246DE-3A17-4A3E-B67B-8AE61988C3D1}" type="presOf" srcId="{7BFC766C-09A8-42A7-8C7F-9F4120C58A1B}" destId="{6420023D-637F-443D-B55C-9E6C9F259C73}" srcOrd="0" destOrd="0" presId="urn:microsoft.com/office/officeart/2005/8/layout/orgChart1"/>
    <dgm:cxn modelId="{0BA58E08-864E-47FC-B321-C35719296F2C}" type="presOf" srcId="{14AFC8BF-964A-48CF-B705-C979B89C983F}" destId="{41967BD8-0EA6-4350-B16F-7E724AA13D3E}" srcOrd="0" destOrd="0" presId="urn:microsoft.com/office/officeart/2005/8/layout/orgChart1"/>
    <dgm:cxn modelId="{8412C658-4AE4-443E-A598-B09C929A5557}" srcId="{47E52084-6FF9-4DA5-8515-C431226E713C}" destId="{AB7F0B29-7CBF-4369-A6DC-A8220F2F2454}" srcOrd="0" destOrd="0" parTransId="{E0FEE0D1-F248-4A04-9CBE-737BD1F88BA4}" sibTransId="{5EBE8628-19E0-4358-BC25-8650C5C407F2}"/>
    <dgm:cxn modelId="{E5A8B97B-8010-47DA-8CA9-7329060748B2}" type="presOf" srcId="{5E44A076-7830-4105-B10C-17F389EC508A}" destId="{4762E1A2-83C9-4D76-A1F1-6F47A8C386AA}" srcOrd="1" destOrd="0" presId="urn:microsoft.com/office/officeart/2005/8/layout/orgChart1"/>
    <dgm:cxn modelId="{5773AEB2-9BCC-42E4-A28E-3BD6B0F84443}" type="presOf" srcId="{5E44A076-7830-4105-B10C-17F389EC508A}" destId="{CB9B2373-B33C-4C8C-9752-9A1ACD3A3C5D}" srcOrd="0" destOrd="0" presId="urn:microsoft.com/office/officeart/2005/8/layout/orgChart1"/>
    <dgm:cxn modelId="{BAE79CB1-A756-414B-9377-FFF47FA603A5}" type="presOf" srcId="{9EAE222D-BDDD-463E-AE9D-D40EC6730042}" destId="{FC90BC1E-B7C6-42ED-A9A0-EAFD3F5AA2BC}" srcOrd="0" destOrd="0" presId="urn:microsoft.com/office/officeart/2005/8/layout/orgChart1"/>
    <dgm:cxn modelId="{0AC11537-0652-4A38-903B-29AAF3095057}" type="presOf" srcId="{AB7F0B29-7CBF-4369-A6DC-A8220F2F2454}" destId="{85113742-4D88-446C-A2B6-C90F0934F50D}" srcOrd="0" destOrd="0" presId="urn:microsoft.com/office/officeart/2005/8/layout/orgChart1"/>
    <dgm:cxn modelId="{2180C614-F7C9-490B-94B0-2FA62472C1EA}" type="presOf" srcId="{D14A451F-5C56-4E51-B136-96D3DDCA5080}" destId="{E4C9F794-E6DB-45BE-85F2-87B57F3CA02B}" srcOrd="0" destOrd="0" presId="urn:microsoft.com/office/officeart/2005/8/layout/orgChart1"/>
    <dgm:cxn modelId="{B804A30E-1BA4-474A-8255-4FD3FD55467A}" type="presOf" srcId="{7BFC766C-09A8-42A7-8C7F-9F4120C58A1B}" destId="{AF6225B8-9EB3-4CAA-BD03-58FAE6E7841E}" srcOrd="1" destOrd="0" presId="urn:microsoft.com/office/officeart/2005/8/layout/orgChart1"/>
    <dgm:cxn modelId="{10F8DB49-01FE-4513-91F5-DAB3FF94E146}" type="presOf" srcId="{FB5B5EFC-C13A-420A-B48E-5C51068BB508}" destId="{3A09310B-26A0-4110-8D40-C00FE2D45E6D}" srcOrd="0" destOrd="0" presId="urn:microsoft.com/office/officeart/2005/8/layout/orgChart1"/>
    <dgm:cxn modelId="{D9359BD5-B8F3-415B-BFAA-26EF63BD8A3C}" type="presOf" srcId="{2AF08AE9-C115-41CB-B37C-65590C7C146A}" destId="{CA7053D1-DCE2-41E0-B58C-6B2198ECA50A}" srcOrd="0" destOrd="0" presId="urn:microsoft.com/office/officeart/2005/8/layout/orgChart1"/>
    <dgm:cxn modelId="{D6D59056-3685-40CF-A60E-7D964B2AAF84}" type="presOf" srcId="{36495B34-5183-4593-BD6E-8820CBB8F0C9}" destId="{494AF993-285B-4C4C-891A-F97140F35382}" srcOrd="0" destOrd="0" presId="urn:microsoft.com/office/officeart/2005/8/layout/orgChart1"/>
    <dgm:cxn modelId="{A6BDAD58-1582-4603-87C2-864F879A1869}" srcId="{FB5B5EFC-C13A-420A-B48E-5C51068BB508}" destId="{47E52084-6FF9-4DA5-8515-C431226E713C}" srcOrd="0" destOrd="0" parTransId="{DB4314B9-B1CA-4FDC-8F41-41D23FD2B090}" sibTransId="{96826AD1-4E23-4F6F-8454-AF6F48CFFCD8}"/>
    <dgm:cxn modelId="{85DAE30C-B26B-486A-81C9-C442A9E431B5}" type="presOf" srcId="{3435F731-338B-479A-B717-B9583D4CC37B}" destId="{705650CD-82E1-4FF1-AA12-E935645F73B2}" srcOrd="0" destOrd="0" presId="urn:microsoft.com/office/officeart/2005/8/layout/orgChart1"/>
    <dgm:cxn modelId="{3BEB7889-5934-466B-BCE3-C643662B8276}" type="presOf" srcId="{14AFC8BF-964A-48CF-B705-C979B89C983F}" destId="{FF7D39F5-F204-42ED-B8C9-262336122FB7}" srcOrd="1" destOrd="0" presId="urn:microsoft.com/office/officeart/2005/8/layout/orgChart1"/>
    <dgm:cxn modelId="{9E2921D7-4CB6-4CAC-8793-8A539B1E1D3E}" srcId="{D14A451F-5C56-4E51-B136-96D3DDCA5080}" destId="{373ED200-B41D-41E8-A092-B54D432AAFCF}" srcOrd="0" destOrd="0" parTransId="{9EAE222D-BDDD-463E-AE9D-D40EC6730042}" sibTransId="{D2163C51-3883-4059-93CF-43A39D4573C7}"/>
    <dgm:cxn modelId="{E35BF075-5EBB-42FC-8BD1-8439A4D28C34}" type="presOf" srcId="{D432C331-E5A1-470D-96D8-7CB1480C341E}" destId="{A80D32C9-1EDE-4CAE-B357-9B23C816A375}" srcOrd="0" destOrd="0" presId="urn:microsoft.com/office/officeart/2005/8/layout/orgChart1"/>
    <dgm:cxn modelId="{24614DB6-EDF6-434E-8C7F-70BCF4A4605F}" srcId="{D14A451F-5C56-4E51-B136-96D3DDCA5080}" destId="{85853705-3590-40FF-9832-F790EB7A8915}" srcOrd="2" destOrd="0" parTransId="{193A9376-4AD9-4215-B456-7D3C72326DAA}" sibTransId="{7ED0A4BB-1416-4B8A-9A86-E67CB12734F5}"/>
    <dgm:cxn modelId="{46C8EFE1-AAC0-48D0-BAF8-F573BC05CC19}" type="presOf" srcId="{E0FEE0D1-F248-4A04-9CBE-737BD1F88BA4}" destId="{82C7890A-9950-49E9-A59F-EFEC7D1D99BD}" srcOrd="0" destOrd="0" presId="urn:microsoft.com/office/officeart/2005/8/layout/orgChart1"/>
    <dgm:cxn modelId="{E0B276D4-13F3-4E0E-9CB1-E9A136850B6F}" type="presOf" srcId="{E5B90D9D-704A-48DE-A780-0C785DB05530}" destId="{38B4D8C6-D59B-43CB-91B6-93F52097F351}" srcOrd="0" destOrd="0" presId="urn:microsoft.com/office/officeart/2005/8/layout/orgChart1"/>
    <dgm:cxn modelId="{4A27BED2-8188-4B21-85E7-213DD3BB1822}" type="presOf" srcId="{D14A451F-5C56-4E51-B136-96D3DDCA5080}" destId="{2B90F6B2-7584-4202-B7A8-631B23AC3684}" srcOrd="1" destOrd="0" presId="urn:microsoft.com/office/officeart/2005/8/layout/orgChart1"/>
    <dgm:cxn modelId="{3EC50691-EEC7-4731-984F-B7610B1F01AE}" srcId="{AB7F0B29-7CBF-4369-A6DC-A8220F2F2454}" destId="{5E44A076-7830-4105-B10C-17F389EC508A}" srcOrd="2" destOrd="0" parTransId="{D432C331-E5A1-470D-96D8-7CB1480C341E}" sibTransId="{AD3C8193-F854-4E5A-8B1A-012D89FB883C}"/>
    <dgm:cxn modelId="{B1788470-2A23-43E7-89C5-458FF9371FA8}" srcId="{AB7F0B29-7CBF-4369-A6DC-A8220F2F2454}" destId="{14AFC8BF-964A-48CF-B705-C979B89C983F}" srcOrd="1" destOrd="0" parTransId="{E55A60AA-C0CF-47EC-912B-846E23A5223F}" sibTransId="{BF81F9A8-7457-4D2A-98EE-991F1A1D57C3}"/>
    <dgm:cxn modelId="{FFF31C61-D9F3-40CC-8707-065528DC7DFE}" type="presParOf" srcId="{3A09310B-26A0-4110-8D40-C00FE2D45E6D}" destId="{91A21FF8-4182-46AE-A1E7-6E6C9EEF2281}" srcOrd="0" destOrd="0" presId="urn:microsoft.com/office/officeart/2005/8/layout/orgChart1"/>
    <dgm:cxn modelId="{E777B0F1-B29C-4DDE-9754-5959AE8CDEEE}" type="presParOf" srcId="{91A21FF8-4182-46AE-A1E7-6E6C9EEF2281}" destId="{76CCFFAF-9E2E-49F5-A45C-284CD2798681}" srcOrd="0" destOrd="0" presId="urn:microsoft.com/office/officeart/2005/8/layout/orgChart1"/>
    <dgm:cxn modelId="{39D768EC-0693-45B5-B9EC-2F18C919B827}" type="presParOf" srcId="{76CCFFAF-9E2E-49F5-A45C-284CD2798681}" destId="{94F39DA6-C8E9-46D8-B2AB-95AE8665AA2A}" srcOrd="0" destOrd="0" presId="urn:microsoft.com/office/officeart/2005/8/layout/orgChart1"/>
    <dgm:cxn modelId="{E404D46D-D5BE-4029-B413-9143984DBDDA}" type="presParOf" srcId="{76CCFFAF-9E2E-49F5-A45C-284CD2798681}" destId="{DEBB7475-F301-4C34-A3B1-74C7ADCE912D}" srcOrd="1" destOrd="0" presId="urn:microsoft.com/office/officeart/2005/8/layout/orgChart1"/>
    <dgm:cxn modelId="{9EC51808-A2F6-430F-B25A-C6D3489F0D60}" type="presParOf" srcId="{91A21FF8-4182-46AE-A1E7-6E6C9EEF2281}" destId="{60577A94-06FD-43BB-B5BA-173361A88569}" srcOrd="1" destOrd="0" presId="urn:microsoft.com/office/officeart/2005/8/layout/orgChart1"/>
    <dgm:cxn modelId="{C406EA3B-08FF-4F79-B22A-70C88386C121}" type="presParOf" srcId="{60577A94-06FD-43BB-B5BA-173361A88569}" destId="{82C7890A-9950-49E9-A59F-EFEC7D1D99BD}" srcOrd="0" destOrd="0" presId="urn:microsoft.com/office/officeart/2005/8/layout/orgChart1"/>
    <dgm:cxn modelId="{EEFCFD29-DE56-48B5-BE99-13F12F37744A}" type="presParOf" srcId="{60577A94-06FD-43BB-B5BA-173361A88569}" destId="{2E1172A2-079B-407B-AD05-7985327A7AB4}" srcOrd="1" destOrd="0" presId="urn:microsoft.com/office/officeart/2005/8/layout/orgChart1"/>
    <dgm:cxn modelId="{EDAFAB1D-C3CF-45DB-A048-D0B6B7FB73D1}" type="presParOf" srcId="{2E1172A2-079B-407B-AD05-7985327A7AB4}" destId="{5BB812F9-946E-4DBF-A0BD-84B44F50842D}" srcOrd="0" destOrd="0" presId="urn:microsoft.com/office/officeart/2005/8/layout/orgChart1"/>
    <dgm:cxn modelId="{A449600C-3544-4915-832B-85CF24658438}" type="presParOf" srcId="{5BB812F9-946E-4DBF-A0BD-84B44F50842D}" destId="{85113742-4D88-446C-A2B6-C90F0934F50D}" srcOrd="0" destOrd="0" presId="urn:microsoft.com/office/officeart/2005/8/layout/orgChart1"/>
    <dgm:cxn modelId="{3ACBE4A6-9622-4DF0-B114-E27478746697}" type="presParOf" srcId="{5BB812F9-946E-4DBF-A0BD-84B44F50842D}" destId="{090C109B-8C7E-48FB-B2D5-8E107C682CAA}" srcOrd="1" destOrd="0" presId="urn:microsoft.com/office/officeart/2005/8/layout/orgChart1"/>
    <dgm:cxn modelId="{ABFE2DBA-FCA4-460B-B78A-6589EDF4095D}" type="presParOf" srcId="{2E1172A2-079B-407B-AD05-7985327A7AB4}" destId="{3F4D262A-0187-436E-8A5F-35D985E832D4}" srcOrd="1" destOrd="0" presId="urn:microsoft.com/office/officeart/2005/8/layout/orgChart1"/>
    <dgm:cxn modelId="{7A8E2AC2-E29D-400B-8763-7D989F8A6FFA}" type="presParOf" srcId="{3F4D262A-0187-436E-8A5F-35D985E832D4}" destId="{38B4D8C6-D59B-43CB-91B6-93F52097F351}" srcOrd="0" destOrd="0" presId="urn:microsoft.com/office/officeart/2005/8/layout/orgChart1"/>
    <dgm:cxn modelId="{6A4365D2-30DD-463E-89D3-6E499A308ECF}" type="presParOf" srcId="{3F4D262A-0187-436E-8A5F-35D985E832D4}" destId="{D564137D-9C22-41A6-BA91-085342E43DB1}" srcOrd="1" destOrd="0" presId="urn:microsoft.com/office/officeart/2005/8/layout/orgChart1"/>
    <dgm:cxn modelId="{C89A01EF-62EC-4C38-B6D4-CCF902E477C7}" type="presParOf" srcId="{D564137D-9C22-41A6-BA91-085342E43DB1}" destId="{DC9B34BB-1EBB-4346-B109-9FA23E22532C}" srcOrd="0" destOrd="0" presId="urn:microsoft.com/office/officeart/2005/8/layout/orgChart1"/>
    <dgm:cxn modelId="{61DDA175-820F-440E-8E12-4D9AB4F64DB1}" type="presParOf" srcId="{DC9B34BB-1EBB-4346-B109-9FA23E22532C}" destId="{6420023D-637F-443D-B55C-9E6C9F259C73}" srcOrd="0" destOrd="0" presId="urn:microsoft.com/office/officeart/2005/8/layout/orgChart1"/>
    <dgm:cxn modelId="{E2D59425-1FC8-437A-A9F3-2E17E3BA470A}" type="presParOf" srcId="{DC9B34BB-1EBB-4346-B109-9FA23E22532C}" destId="{AF6225B8-9EB3-4CAA-BD03-58FAE6E7841E}" srcOrd="1" destOrd="0" presId="urn:microsoft.com/office/officeart/2005/8/layout/orgChart1"/>
    <dgm:cxn modelId="{2E825128-DE71-4399-B124-5FD4E337665D}" type="presParOf" srcId="{D564137D-9C22-41A6-BA91-085342E43DB1}" destId="{64C034E6-80C3-4979-BCF8-CA82DDCB8F8E}" srcOrd="1" destOrd="0" presId="urn:microsoft.com/office/officeart/2005/8/layout/orgChart1"/>
    <dgm:cxn modelId="{2EAB202D-79A1-44F6-A8DB-1529832324BE}" type="presParOf" srcId="{D564137D-9C22-41A6-BA91-085342E43DB1}" destId="{91F2F043-5658-4ABD-84B5-AFF4BB2BF855}" srcOrd="2" destOrd="0" presId="urn:microsoft.com/office/officeart/2005/8/layout/orgChart1"/>
    <dgm:cxn modelId="{2AAD211D-7B2B-4536-A75C-DDC28337AF79}" type="presParOf" srcId="{3F4D262A-0187-436E-8A5F-35D985E832D4}" destId="{C9A8EA2D-523F-4437-9FAB-BF6FD25317C8}" srcOrd="2" destOrd="0" presId="urn:microsoft.com/office/officeart/2005/8/layout/orgChart1"/>
    <dgm:cxn modelId="{4A4738C8-6D28-414A-9916-37F49E4FF9B5}" type="presParOf" srcId="{3F4D262A-0187-436E-8A5F-35D985E832D4}" destId="{ADB11A24-AB88-42BA-94A6-26681808FC1F}" srcOrd="3" destOrd="0" presId="urn:microsoft.com/office/officeart/2005/8/layout/orgChart1"/>
    <dgm:cxn modelId="{F45AE1D6-1D11-4179-93BC-267D0BAA951F}" type="presParOf" srcId="{ADB11A24-AB88-42BA-94A6-26681808FC1F}" destId="{85405BE6-50EA-4C70-8083-1A50E14BC41E}" srcOrd="0" destOrd="0" presId="urn:microsoft.com/office/officeart/2005/8/layout/orgChart1"/>
    <dgm:cxn modelId="{18D74C74-7EB8-4FC6-9EB8-58CFF928598C}" type="presParOf" srcId="{85405BE6-50EA-4C70-8083-1A50E14BC41E}" destId="{41967BD8-0EA6-4350-B16F-7E724AA13D3E}" srcOrd="0" destOrd="0" presId="urn:microsoft.com/office/officeart/2005/8/layout/orgChart1"/>
    <dgm:cxn modelId="{7609EA47-E440-42AB-AFBC-F95BA735B927}" type="presParOf" srcId="{85405BE6-50EA-4C70-8083-1A50E14BC41E}" destId="{FF7D39F5-F204-42ED-B8C9-262336122FB7}" srcOrd="1" destOrd="0" presId="urn:microsoft.com/office/officeart/2005/8/layout/orgChart1"/>
    <dgm:cxn modelId="{C1C4CAF3-C2C1-46F5-8889-FA28D4BD800B}" type="presParOf" srcId="{ADB11A24-AB88-42BA-94A6-26681808FC1F}" destId="{5B0930E3-BDE6-47AD-B792-33082C012E9C}" srcOrd="1" destOrd="0" presId="urn:microsoft.com/office/officeart/2005/8/layout/orgChart1"/>
    <dgm:cxn modelId="{785F3B41-BCC1-45D9-92DC-A3939C5888DB}" type="presParOf" srcId="{ADB11A24-AB88-42BA-94A6-26681808FC1F}" destId="{85B027D4-E21A-4A13-BEF0-D6C66F24D1CA}" srcOrd="2" destOrd="0" presId="urn:microsoft.com/office/officeart/2005/8/layout/orgChart1"/>
    <dgm:cxn modelId="{52CE8D19-E7B1-4288-8B6B-4EAC721DA103}" type="presParOf" srcId="{3F4D262A-0187-436E-8A5F-35D985E832D4}" destId="{A80D32C9-1EDE-4CAE-B357-9B23C816A375}" srcOrd="4" destOrd="0" presId="urn:microsoft.com/office/officeart/2005/8/layout/orgChart1"/>
    <dgm:cxn modelId="{6DD93D1E-C5D9-4E27-84A3-16A81B8E0BD2}" type="presParOf" srcId="{3F4D262A-0187-436E-8A5F-35D985E832D4}" destId="{17F99081-E01E-4643-A684-4B7DB3985911}" srcOrd="5" destOrd="0" presId="urn:microsoft.com/office/officeart/2005/8/layout/orgChart1"/>
    <dgm:cxn modelId="{7FDA31C9-0FB4-4D4B-9034-AFB2F5386EDD}" type="presParOf" srcId="{17F99081-E01E-4643-A684-4B7DB3985911}" destId="{28482BA8-95EE-45CE-AE65-0262A9B659FC}" srcOrd="0" destOrd="0" presId="urn:microsoft.com/office/officeart/2005/8/layout/orgChart1"/>
    <dgm:cxn modelId="{D8108485-807F-4D44-AEBF-08F26FDAC35D}" type="presParOf" srcId="{28482BA8-95EE-45CE-AE65-0262A9B659FC}" destId="{CB9B2373-B33C-4C8C-9752-9A1ACD3A3C5D}" srcOrd="0" destOrd="0" presId="urn:microsoft.com/office/officeart/2005/8/layout/orgChart1"/>
    <dgm:cxn modelId="{84134A8B-C11B-4045-9E10-F6B664DC3AE4}" type="presParOf" srcId="{28482BA8-95EE-45CE-AE65-0262A9B659FC}" destId="{4762E1A2-83C9-4D76-A1F1-6F47A8C386AA}" srcOrd="1" destOrd="0" presId="urn:microsoft.com/office/officeart/2005/8/layout/orgChart1"/>
    <dgm:cxn modelId="{83CF5B1A-3ACB-47EB-A0C7-C8DA43099B18}" type="presParOf" srcId="{17F99081-E01E-4643-A684-4B7DB3985911}" destId="{EECD991F-10FC-4F71-9E41-C3D833EFA18B}" srcOrd="1" destOrd="0" presId="urn:microsoft.com/office/officeart/2005/8/layout/orgChart1"/>
    <dgm:cxn modelId="{C621951E-10E2-498B-A1B8-9E63CB4867EB}" type="presParOf" srcId="{17F99081-E01E-4643-A684-4B7DB3985911}" destId="{A4113028-1415-4EF7-937A-5E5C99A64409}" srcOrd="2" destOrd="0" presId="urn:microsoft.com/office/officeart/2005/8/layout/orgChart1"/>
    <dgm:cxn modelId="{BEA6360F-F9BB-4B52-A09B-2D18FA7E781E}" type="presParOf" srcId="{2E1172A2-079B-407B-AD05-7985327A7AB4}" destId="{7974F295-6EE6-4B5D-9D34-10D3391316E2}" srcOrd="2" destOrd="0" presId="urn:microsoft.com/office/officeart/2005/8/layout/orgChart1"/>
    <dgm:cxn modelId="{73F3A491-2CBB-418E-96A1-7C5EFE4B04F6}" type="presParOf" srcId="{60577A94-06FD-43BB-B5BA-173361A88569}" destId="{CA7053D1-DCE2-41E0-B58C-6B2198ECA50A}" srcOrd="2" destOrd="0" presId="urn:microsoft.com/office/officeart/2005/8/layout/orgChart1"/>
    <dgm:cxn modelId="{1FC08585-560E-4FCC-93E4-528251F197AB}" type="presParOf" srcId="{60577A94-06FD-43BB-B5BA-173361A88569}" destId="{BB0DA439-B533-4FC1-B01F-5B00D71FDE95}" srcOrd="3" destOrd="0" presId="urn:microsoft.com/office/officeart/2005/8/layout/orgChart1"/>
    <dgm:cxn modelId="{572E0F21-9341-4C7D-981C-3BC45D2FA215}" type="presParOf" srcId="{BB0DA439-B533-4FC1-B01F-5B00D71FDE95}" destId="{7C4A444E-FEC1-45F7-89CA-F24180231ECC}" srcOrd="0" destOrd="0" presId="urn:microsoft.com/office/officeart/2005/8/layout/orgChart1"/>
    <dgm:cxn modelId="{0D4333B3-FFB6-4849-B8FA-4CBD6C1D1046}" type="presParOf" srcId="{7C4A444E-FEC1-45F7-89CA-F24180231ECC}" destId="{E4C9F794-E6DB-45BE-85F2-87B57F3CA02B}" srcOrd="0" destOrd="0" presId="urn:microsoft.com/office/officeart/2005/8/layout/orgChart1"/>
    <dgm:cxn modelId="{A483E23A-C257-4542-A003-CB04F5E43A9B}" type="presParOf" srcId="{7C4A444E-FEC1-45F7-89CA-F24180231ECC}" destId="{2B90F6B2-7584-4202-B7A8-631B23AC3684}" srcOrd="1" destOrd="0" presId="urn:microsoft.com/office/officeart/2005/8/layout/orgChart1"/>
    <dgm:cxn modelId="{1918B8FF-010F-446E-A8CF-75F8ACA0F3BA}" type="presParOf" srcId="{BB0DA439-B533-4FC1-B01F-5B00D71FDE95}" destId="{9D926687-972F-473B-8ED8-8521EA35D5EB}" srcOrd="1" destOrd="0" presId="urn:microsoft.com/office/officeart/2005/8/layout/orgChart1"/>
    <dgm:cxn modelId="{70F30BB8-235D-46D7-928F-9ECFFEB76DAD}" type="presParOf" srcId="{9D926687-972F-473B-8ED8-8521EA35D5EB}" destId="{FC90BC1E-B7C6-42ED-A9A0-EAFD3F5AA2BC}" srcOrd="0" destOrd="0" presId="urn:microsoft.com/office/officeart/2005/8/layout/orgChart1"/>
    <dgm:cxn modelId="{A55708FC-97AF-438B-B76F-88927120411E}" type="presParOf" srcId="{9D926687-972F-473B-8ED8-8521EA35D5EB}" destId="{AF184E7A-8926-4AFB-81CC-AF01FB3A4824}" srcOrd="1" destOrd="0" presId="urn:microsoft.com/office/officeart/2005/8/layout/orgChart1"/>
    <dgm:cxn modelId="{385FAD32-4840-43E2-87C0-004DCB4DA3BC}" type="presParOf" srcId="{AF184E7A-8926-4AFB-81CC-AF01FB3A4824}" destId="{9FC20340-DB63-4E70-A788-EB6204BCA246}" srcOrd="0" destOrd="0" presId="urn:microsoft.com/office/officeart/2005/8/layout/orgChart1"/>
    <dgm:cxn modelId="{F371C6C8-D23A-45EB-8D48-2E8CA382D6F4}" type="presParOf" srcId="{9FC20340-DB63-4E70-A788-EB6204BCA246}" destId="{B501B203-B470-46C6-BA7A-89E8B5B63E68}" srcOrd="0" destOrd="0" presId="urn:microsoft.com/office/officeart/2005/8/layout/orgChart1"/>
    <dgm:cxn modelId="{12F420DD-0154-4025-96F9-797E3F44FB75}" type="presParOf" srcId="{9FC20340-DB63-4E70-A788-EB6204BCA246}" destId="{90466485-A4F6-4936-B1C1-9CE64A33DB4A}" srcOrd="1" destOrd="0" presId="urn:microsoft.com/office/officeart/2005/8/layout/orgChart1"/>
    <dgm:cxn modelId="{68340AD9-3B65-4D5A-AED6-0E2F9309D7BF}" type="presParOf" srcId="{AF184E7A-8926-4AFB-81CC-AF01FB3A4824}" destId="{FF51C31C-74E5-4D23-AA05-41705C8F8D48}" srcOrd="1" destOrd="0" presId="urn:microsoft.com/office/officeart/2005/8/layout/orgChart1"/>
    <dgm:cxn modelId="{CB7DF150-20A3-4A0B-8D7F-5A520E741E2A}" type="presParOf" srcId="{AF184E7A-8926-4AFB-81CC-AF01FB3A4824}" destId="{C265988D-B076-47AD-BE09-B944860EE684}" srcOrd="2" destOrd="0" presId="urn:microsoft.com/office/officeart/2005/8/layout/orgChart1"/>
    <dgm:cxn modelId="{C1AC63B6-6901-4D66-9A5B-F2F894A1E4E9}" type="presParOf" srcId="{9D926687-972F-473B-8ED8-8521EA35D5EB}" destId="{705650CD-82E1-4FF1-AA12-E935645F73B2}" srcOrd="2" destOrd="0" presId="urn:microsoft.com/office/officeart/2005/8/layout/orgChart1"/>
    <dgm:cxn modelId="{779F7EBB-05D4-40AA-91AA-97032AEE5D65}" type="presParOf" srcId="{9D926687-972F-473B-8ED8-8521EA35D5EB}" destId="{AB6B82FB-5EC6-454D-BAE4-80BF8C673804}" srcOrd="3" destOrd="0" presId="urn:microsoft.com/office/officeart/2005/8/layout/orgChart1"/>
    <dgm:cxn modelId="{E9B21FF8-7E79-4918-8FF2-9D6017C4F7AC}" type="presParOf" srcId="{AB6B82FB-5EC6-454D-BAE4-80BF8C673804}" destId="{3141148C-8EEC-4D6B-BE2E-02E7A00CEF57}" srcOrd="0" destOrd="0" presId="urn:microsoft.com/office/officeart/2005/8/layout/orgChart1"/>
    <dgm:cxn modelId="{499ED8F8-A804-4E60-8AA0-088F5FD7A685}" type="presParOf" srcId="{3141148C-8EEC-4D6B-BE2E-02E7A00CEF57}" destId="{494AF993-285B-4C4C-891A-F97140F35382}" srcOrd="0" destOrd="0" presId="urn:microsoft.com/office/officeart/2005/8/layout/orgChart1"/>
    <dgm:cxn modelId="{5FEDDEC1-D9AF-4435-B092-A4D0F4819664}" type="presParOf" srcId="{3141148C-8EEC-4D6B-BE2E-02E7A00CEF57}" destId="{E67EEEB3-295C-4BC6-A9BA-50FD9F3103BE}" srcOrd="1" destOrd="0" presId="urn:microsoft.com/office/officeart/2005/8/layout/orgChart1"/>
    <dgm:cxn modelId="{B043E689-4A62-46F9-A797-D5F362AAB222}" type="presParOf" srcId="{AB6B82FB-5EC6-454D-BAE4-80BF8C673804}" destId="{5ED48433-D6F0-4C7D-B91C-925C176B48FD}" srcOrd="1" destOrd="0" presId="urn:microsoft.com/office/officeart/2005/8/layout/orgChart1"/>
    <dgm:cxn modelId="{780D9DD4-2399-4A9B-9AD2-2FBE2B74CEBE}" type="presParOf" srcId="{AB6B82FB-5EC6-454D-BAE4-80BF8C673804}" destId="{43105DF7-808B-48AB-B56F-65A8A7FF38B6}" srcOrd="2" destOrd="0" presId="urn:microsoft.com/office/officeart/2005/8/layout/orgChart1"/>
    <dgm:cxn modelId="{8CF0DB2D-0327-4A83-9E48-4E0A4048E198}" type="presParOf" srcId="{9D926687-972F-473B-8ED8-8521EA35D5EB}" destId="{DFD6FC95-0D74-4D8A-865F-440FF417F7E5}" srcOrd="4" destOrd="0" presId="urn:microsoft.com/office/officeart/2005/8/layout/orgChart1"/>
    <dgm:cxn modelId="{FCC62C0C-EE85-4EEB-8E96-3DBE37A84ACE}" type="presParOf" srcId="{9D926687-972F-473B-8ED8-8521EA35D5EB}" destId="{29062491-1348-48A8-9A16-041400E943F1}" srcOrd="5" destOrd="0" presId="urn:microsoft.com/office/officeart/2005/8/layout/orgChart1"/>
    <dgm:cxn modelId="{A5A2ED1D-67B8-4A63-BB6F-B2B8CACB725B}" type="presParOf" srcId="{29062491-1348-48A8-9A16-041400E943F1}" destId="{F435ABDE-FF8C-4C79-B022-94F28407640F}" srcOrd="0" destOrd="0" presId="urn:microsoft.com/office/officeart/2005/8/layout/orgChart1"/>
    <dgm:cxn modelId="{D32848CD-2583-4FBB-82EB-BA73389DE051}" type="presParOf" srcId="{F435ABDE-FF8C-4C79-B022-94F28407640F}" destId="{6A45919A-6E8E-4A22-9865-C2BC6D78AD12}" srcOrd="0" destOrd="0" presId="urn:microsoft.com/office/officeart/2005/8/layout/orgChart1"/>
    <dgm:cxn modelId="{8559C0B3-64B6-499C-AE73-CD27A6A9E4A4}" type="presParOf" srcId="{F435ABDE-FF8C-4C79-B022-94F28407640F}" destId="{EEE959F7-18CB-4DF4-865A-196B710F71DF}" srcOrd="1" destOrd="0" presId="urn:microsoft.com/office/officeart/2005/8/layout/orgChart1"/>
    <dgm:cxn modelId="{AAFA2247-5861-4BA8-A5F7-C5F123B27986}" type="presParOf" srcId="{29062491-1348-48A8-9A16-041400E943F1}" destId="{76052E56-3643-43BF-AAB3-B5DD082296BE}" srcOrd="1" destOrd="0" presId="urn:microsoft.com/office/officeart/2005/8/layout/orgChart1"/>
    <dgm:cxn modelId="{816FEC50-6CBA-4EB6-8FFB-7EB2DD510197}" type="presParOf" srcId="{29062491-1348-48A8-9A16-041400E943F1}" destId="{C61C3DEF-8BA7-4438-AC05-3096F4FE2DAA}" srcOrd="2" destOrd="0" presId="urn:microsoft.com/office/officeart/2005/8/layout/orgChart1"/>
    <dgm:cxn modelId="{CA677B32-ED53-4804-A182-E3225653DAFF}" type="presParOf" srcId="{BB0DA439-B533-4FC1-B01F-5B00D71FDE95}" destId="{F6DED03A-D7F4-444C-B27F-EE4C51CD720B}" srcOrd="2" destOrd="0" presId="urn:microsoft.com/office/officeart/2005/8/layout/orgChart1"/>
    <dgm:cxn modelId="{BC513A18-2BCD-4AF3-B0CF-E5D26B514AF7}" type="presParOf" srcId="{91A21FF8-4182-46AE-A1E7-6E6C9EEF2281}" destId="{D8D66CA5-E9E9-490A-A19D-F5880508B10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E02F0C-A172-4C00-A92B-F2E12C39C689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84B2946-B250-421D-A42C-11BB0173AB1B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3200" dirty="0" smtClean="0">
              <a:latin typeface="Franklin Gothic Demi Cond" panose="020B0706030402020204" pitchFamily="34" charset="0"/>
            </a:rPr>
            <a:t>Companies Act</a:t>
          </a:r>
        </a:p>
        <a:p>
          <a:r>
            <a:rPr lang="en-US" sz="3200" dirty="0" smtClean="0">
              <a:latin typeface="Franklin Gothic Demi Cond" panose="020B0706030402020204" pitchFamily="34" charset="0"/>
            </a:rPr>
            <a:t>2013</a:t>
          </a:r>
          <a:endParaRPr lang="en-US" sz="3200" dirty="0">
            <a:latin typeface="Franklin Gothic Demi Cond" panose="020B0706030402020204" pitchFamily="34" charset="0"/>
          </a:endParaRPr>
        </a:p>
      </dgm:t>
    </dgm:pt>
    <dgm:pt modelId="{20B5A301-EF0C-4475-B2A3-0F11CE121CE6}" type="parTrans" cxnId="{2C71F083-24C0-4787-8237-C523BCAEA5A3}">
      <dgm:prSet/>
      <dgm:spPr/>
      <dgm:t>
        <a:bodyPr/>
        <a:lstStyle/>
        <a:p>
          <a:endParaRPr lang="en-US"/>
        </a:p>
      </dgm:t>
    </dgm:pt>
    <dgm:pt modelId="{7E6CBD78-75CB-4020-895C-83E808003FF1}" type="sibTrans" cxnId="{2C71F083-24C0-4787-8237-C523BCAEA5A3}">
      <dgm:prSet/>
      <dgm:spPr/>
      <dgm:t>
        <a:bodyPr/>
        <a:lstStyle/>
        <a:p>
          <a:endParaRPr lang="en-US"/>
        </a:p>
      </dgm:t>
    </dgm:pt>
    <dgm:pt modelId="{D9794C90-2E36-42EB-A6AE-D5BF6E840865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3200" dirty="0" smtClean="0">
              <a:latin typeface="Franklin Gothic Demi Cond" panose="020B0706030402020204" pitchFamily="34" charset="0"/>
            </a:rPr>
            <a:t>Public Ltd.</a:t>
          </a:r>
        </a:p>
        <a:p>
          <a:r>
            <a:rPr lang="en-US" sz="3200" dirty="0" smtClean="0">
              <a:latin typeface="Franklin Gothic Demi Cond" panose="020B0706030402020204" pitchFamily="34" charset="0"/>
            </a:rPr>
            <a:t>7-unlimited</a:t>
          </a:r>
        </a:p>
      </dgm:t>
    </dgm:pt>
    <dgm:pt modelId="{0F0B889C-35FB-4558-84F9-6DCCAF1E0C9E}" type="parTrans" cxnId="{5DCCC93C-F64E-4B18-A6A4-A1E4240379A0}">
      <dgm:prSet/>
      <dgm:spPr/>
      <dgm:t>
        <a:bodyPr/>
        <a:lstStyle/>
        <a:p>
          <a:endParaRPr lang="en-US"/>
        </a:p>
      </dgm:t>
    </dgm:pt>
    <dgm:pt modelId="{26333C84-FFA6-4E2A-AD6B-D093C7CBD27A}" type="sibTrans" cxnId="{5DCCC93C-F64E-4B18-A6A4-A1E4240379A0}">
      <dgm:prSet/>
      <dgm:spPr/>
      <dgm:t>
        <a:bodyPr/>
        <a:lstStyle/>
        <a:p>
          <a:endParaRPr lang="en-US"/>
        </a:p>
      </dgm:t>
    </dgm:pt>
    <dgm:pt modelId="{E78A4727-C960-4EA1-9EE0-2C6C8B457F70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3200" dirty="0" smtClean="0">
              <a:latin typeface="Franklin Gothic Demi Cond" panose="020B0706030402020204" pitchFamily="34" charset="0"/>
            </a:rPr>
            <a:t>One person</a:t>
          </a:r>
        </a:p>
      </dgm:t>
    </dgm:pt>
    <dgm:pt modelId="{262C9FD8-9290-4B29-9712-680183FBE8DB}" type="parTrans" cxnId="{ED3DE36E-9453-421A-BC52-FA3AACC48ECF}">
      <dgm:prSet/>
      <dgm:spPr/>
      <dgm:t>
        <a:bodyPr/>
        <a:lstStyle/>
        <a:p>
          <a:endParaRPr lang="en-US"/>
        </a:p>
      </dgm:t>
    </dgm:pt>
    <dgm:pt modelId="{6FCEA984-609F-4F8C-82F3-602CB07929D5}" type="sibTrans" cxnId="{ED3DE36E-9453-421A-BC52-FA3AACC48ECF}">
      <dgm:prSet/>
      <dgm:spPr/>
      <dgm:t>
        <a:bodyPr/>
        <a:lstStyle/>
        <a:p>
          <a:endParaRPr lang="en-US"/>
        </a:p>
      </dgm:t>
    </dgm:pt>
    <dgm:pt modelId="{42F7916C-2752-45DB-A5BB-811000343F0A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3200" dirty="0" smtClean="0">
              <a:latin typeface="Franklin Gothic Demi Cond" panose="020B0706030402020204" pitchFamily="34" charset="0"/>
            </a:rPr>
            <a:t>Private ltd.</a:t>
          </a:r>
        </a:p>
        <a:p>
          <a:r>
            <a:rPr lang="en-US" sz="3200" dirty="0" smtClean="0">
              <a:latin typeface="Franklin Gothic Demi Cond" panose="020B0706030402020204" pitchFamily="34" charset="0"/>
            </a:rPr>
            <a:t>2-200</a:t>
          </a:r>
        </a:p>
      </dgm:t>
    </dgm:pt>
    <dgm:pt modelId="{90DD1717-FE2A-4895-9DAE-5C61953B77ED}" type="parTrans" cxnId="{5693CE0C-25F2-49BC-AE90-7FD2E17E477E}">
      <dgm:prSet/>
      <dgm:spPr/>
      <dgm:t>
        <a:bodyPr/>
        <a:lstStyle/>
        <a:p>
          <a:endParaRPr lang="en-US"/>
        </a:p>
      </dgm:t>
    </dgm:pt>
    <dgm:pt modelId="{04614399-B204-49B3-B9D6-7F5F7E157B00}" type="sibTrans" cxnId="{5693CE0C-25F2-49BC-AE90-7FD2E17E477E}">
      <dgm:prSet/>
      <dgm:spPr/>
      <dgm:t>
        <a:bodyPr/>
        <a:lstStyle/>
        <a:p>
          <a:endParaRPr lang="en-US"/>
        </a:p>
      </dgm:t>
    </dgm:pt>
    <dgm:pt modelId="{7ADC11EE-5734-48C9-A878-7A34A187D3B4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3200" dirty="0" err="1" smtClean="0">
              <a:latin typeface="Franklin Gothic Demi Cond" panose="020B0706030402020204" pitchFamily="34" charset="0"/>
            </a:rPr>
            <a:t>Min.Capital</a:t>
          </a:r>
          <a:r>
            <a:rPr lang="en-US" sz="3200" dirty="0" smtClean="0">
              <a:latin typeface="Franklin Gothic Demi Cond" panose="020B0706030402020204" pitchFamily="34" charset="0"/>
            </a:rPr>
            <a:t> </a:t>
          </a:r>
          <a:br>
            <a:rPr lang="en-US" sz="3200" dirty="0" smtClean="0">
              <a:latin typeface="Franklin Gothic Demi Cond" panose="020B0706030402020204" pitchFamily="34" charset="0"/>
            </a:rPr>
          </a:br>
          <a:r>
            <a:rPr lang="en-US" sz="3200" dirty="0" smtClean="0">
              <a:latin typeface="Franklin Gothic Demi Cond" panose="020B0706030402020204" pitchFamily="34" charset="0"/>
            </a:rPr>
            <a:t>1 lakh</a:t>
          </a:r>
          <a:endParaRPr lang="en-US" sz="3200" dirty="0" smtClean="0">
            <a:latin typeface="Franklin Gothic Demi Cond" panose="020B0706030402020204" pitchFamily="34" charset="0"/>
          </a:endParaRPr>
        </a:p>
      </dgm:t>
    </dgm:pt>
    <dgm:pt modelId="{823C28AF-DB05-4772-B085-0B77315A5F62}" type="parTrans" cxnId="{6AB14297-31B0-40BE-953E-DFEFBE42EE3F}">
      <dgm:prSet/>
      <dgm:spPr/>
      <dgm:t>
        <a:bodyPr/>
        <a:lstStyle/>
        <a:p>
          <a:endParaRPr lang="en-US"/>
        </a:p>
      </dgm:t>
    </dgm:pt>
    <dgm:pt modelId="{93F863A7-5B83-4752-9663-AA0F644FDDB8}" type="sibTrans" cxnId="{6AB14297-31B0-40BE-953E-DFEFBE42EE3F}">
      <dgm:prSet/>
      <dgm:spPr/>
      <dgm:t>
        <a:bodyPr/>
        <a:lstStyle/>
        <a:p>
          <a:endParaRPr lang="en-US"/>
        </a:p>
      </dgm:t>
    </dgm:pt>
    <dgm:pt modelId="{27EAEC57-F48D-49E7-BA8B-DE4199FB38DB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3200" dirty="0" smtClean="0">
              <a:latin typeface="Franklin Gothic Demi Cond" panose="020B0706030402020204" pitchFamily="34" charset="0"/>
            </a:rPr>
            <a:t>Min. Capital </a:t>
          </a:r>
          <a:br>
            <a:rPr lang="en-US" sz="3200" dirty="0" smtClean="0">
              <a:latin typeface="Franklin Gothic Demi Cond" panose="020B0706030402020204" pitchFamily="34" charset="0"/>
            </a:rPr>
          </a:br>
          <a:r>
            <a:rPr lang="en-US" sz="3200" dirty="0" smtClean="0">
              <a:latin typeface="Franklin Gothic Demi Cond" panose="020B0706030402020204" pitchFamily="34" charset="0"/>
            </a:rPr>
            <a:t>5 lakh</a:t>
          </a:r>
          <a:endParaRPr lang="en-US" sz="3200" dirty="0" smtClean="0">
            <a:latin typeface="Franklin Gothic Demi Cond" panose="020B0706030402020204" pitchFamily="34" charset="0"/>
          </a:endParaRPr>
        </a:p>
      </dgm:t>
    </dgm:pt>
    <dgm:pt modelId="{F054745E-CE5C-42B4-AEB1-4F9E4F7C175F}" type="parTrans" cxnId="{5BBE7490-5C47-47A7-BF7C-45419FA2BDF1}">
      <dgm:prSet/>
      <dgm:spPr/>
      <dgm:t>
        <a:bodyPr/>
        <a:lstStyle/>
        <a:p>
          <a:endParaRPr lang="en-US"/>
        </a:p>
      </dgm:t>
    </dgm:pt>
    <dgm:pt modelId="{7F039233-24F0-4927-BABD-C67AF780FE39}" type="sibTrans" cxnId="{5BBE7490-5C47-47A7-BF7C-45419FA2BDF1}">
      <dgm:prSet/>
      <dgm:spPr/>
      <dgm:t>
        <a:bodyPr/>
        <a:lstStyle/>
        <a:p>
          <a:endParaRPr lang="en-US"/>
        </a:p>
      </dgm:t>
    </dgm:pt>
    <dgm:pt modelId="{EEC731B2-05FC-4145-833F-6F969FF15E54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3200" dirty="0" err="1" smtClean="0">
              <a:latin typeface="Franklin Gothic Demi Cond" panose="020B0706030402020204" pitchFamily="34" charset="0"/>
            </a:rPr>
            <a:t>Min.Capital</a:t>
          </a:r>
          <a:r>
            <a:rPr lang="en-US" sz="3200" dirty="0" smtClean="0">
              <a:latin typeface="Franklin Gothic Demi Cond" panose="020B0706030402020204" pitchFamily="34" charset="0"/>
            </a:rPr>
            <a:t>: 1L</a:t>
          </a:r>
        </a:p>
        <a:p>
          <a:r>
            <a:rPr lang="en-US" sz="3200" dirty="0" smtClean="0">
              <a:latin typeface="Franklin Gothic Demi Cond" panose="020B0706030402020204" pitchFamily="34" charset="0"/>
            </a:rPr>
            <a:t>Convert once capital &gt;50 or turnover &gt;2cr.</a:t>
          </a:r>
          <a:endParaRPr lang="en-US" sz="3200" dirty="0" smtClean="0">
            <a:latin typeface="Franklin Gothic Demi Cond" panose="020B0706030402020204" pitchFamily="34" charset="0"/>
          </a:endParaRPr>
        </a:p>
      </dgm:t>
    </dgm:pt>
    <dgm:pt modelId="{723E95CA-21C9-40F9-A540-10F2D886E065}" type="parTrans" cxnId="{062E3E73-7D58-4EC4-98DE-585A2665F40A}">
      <dgm:prSet/>
      <dgm:spPr/>
      <dgm:t>
        <a:bodyPr/>
        <a:lstStyle/>
        <a:p>
          <a:endParaRPr lang="en-US"/>
        </a:p>
      </dgm:t>
    </dgm:pt>
    <dgm:pt modelId="{94B2578B-30AF-4BE4-B0E7-FAD59A02B0E6}" type="sibTrans" cxnId="{062E3E73-7D58-4EC4-98DE-585A2665F40A}">
      <dgm:prSet/>
      <dgm:spPr/>
      <dgm:t>
        <a:bodyPr/>
        <a:lstStyle/>
        <a:p>
          <a:endParaRPr lang="en-US"/>
        </a:p>
      </dgm:t>
    </dgm:pt>
    <dgm:pt modelId="{47806E79-D06C-4555-A6E5-01FEEFFA2B4D}" type="pres">
      <dgm:prSet presAssocID="{CFE02F0C-A172-4C00-A92B-F2E12C39C68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01D60B-CF90-4174-A214-46A95A9A77C0}" type="pres">
      <dgm:prSet presAssocID="{584B2946-B250-421D-A42C-11BB0173AB1B}" presName="root1" presStyleCnt="0"/>
      <dgm:spPr/>
    </dgm:pt>
    <dgm:pt modelId="{E43F90CD-35D7-48EF-BA57-1925CA30953B}" type="pres">
      <dgm:prSet presAssocID="{584B2946-B250-421D-A42C-11BB0173AB1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319AAB-4A44-49C9-A97D-80C521B04660}" type="pres">
      <dgm:prSet presAssocID="{584B2946-B250-421D-A42C-11BB0173AB1B}" presName="level2hierChild" presStyleCnt="0"/>
      <dgm:spPr/>
    </dgm:pt>
    <dgm:pt modelId="{475A630D-80C5-4C9D-B903-EF34BFD26B20}" type="pres">
      <dgm:prSet presAssocID="{262C9FD8-9290-4B29-9712-680183FBE8DB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C75D4C7E-BF72-4624-B685-E5791934E324}" type="pres">
      <dgm:prSet presAssocID="{262C9FD8-9290-4B29-9712-680183FBE8DB}" presName="connTx" presStyleLbl="parChTrans1D2" presStyleIdx="0" presStyleCnt="3"/>
      <dgm:spPr/>
      <dgm:t>
        <a:bodyPr/>
        <a:lstStyle/>
        <a:p>
          <a:endParaRPr lang="en-US"/>
        </a:p>
      </dgm:t>
    </dgm:pt>
    <dgm:pt modelId="{473FC039-F5B8-4BD2-A662-788C3B5FBF4B}" type="pres">
      <dgm:prSet presAssocID="{E78A4727-C960-4EA1-9EE0-2C6C8B457F70}" presName="root2" presStyleCnt="0"/>
      <dgm:spPr/>
    </dgm:pt>
    <dgm:pt modelId="{6B03C8EA-35CA-4108-9BC6-8E052F57BCD8}" type="pres">
      <dgm:prSet presAssocID="{E78A4727-C960-4EA1-9EE0-2C6C8B457F7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4A3A92-A6D2-43A1-88F5-48F5D7C54495}" type="pres">
      <dgm:prSet presAssocID="{E78A4727-C960-4EA1-9EE0-2C6C8B457F70}" presName="level3hierChild" presStyleCnt="0"/>
      <dgm:spPr/>
    </dgm:pt>
    <dgm:pt modelId="{58EC7F15-CBEA-4343-ACED-EA07B2123AF5}" type="pres">
      <dgm:prSet presAssocID="{723E95CA-21C9-40F9-A540-10F2D886E065}" presName="conn2-1" presStyleLbl="parChTrans1D3" presStyleIdx="0" presStyleCnt="3"/>
      <dgm:spPr/>
    </dgm:pt>
    <dgm:pt modelId="{FDB7053A-DA91-4073-9D3F-DA8B9F1ECFB1}" type="pres">
      <dgm:prSet presAssocID="{723E95CA-21C9-40F9-A540-10F2D886E065}" presName="connTx" presStyleLbl="parChTrans1D3" presStyleIdx="0" presStyleCnt="3"/>
      <dgm:spPr/>
    </dgm:pt>
    <dgm:pt modelId="{54AE8910-96E7-46B6-AA77-A397DE0825C5}" type="pres">
      <dgm:prSet presAssocID="{EEC731B2-05FC-4145-833F-6F969FF15E54}" presName="root2" presStyleCnt="0"/>
      <dgm:spPr/>
    </dgm:pt>
    <dgm:pt modelId="{968B3FAF-6E9C-4367-9B2F-7757E4806C52}" type="pres">
      <dgm:prSet presAssocID="{EEC731B2-05FC-4145-833F-6F969FF15E54}" presName="LevelTwoTextNode" presStyleLbl="node3" presStyleIdx="0" presStyleCnt="3" custScaleX="154419" custScaleY="1560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F37BE8-CDCD-4AB4-A294-D13410D454E5}" type="pres">
      <dgm:prSet presAssocID="{EEC731B2-05FC-4145-833F-6F969FF15E54}" presName="level3hierChild" presStyleCnt="0"/>
      <dgm:spPr/>
    </dgm:pt>
    <dgm:pt modelId="{40407210-D41E-413A-87AC-41E8BA17EA7C}" type="pres">
      <dgm:prSet presAssocID="{90DD1717-FE2A-4895-9DAE-5C61953B77ED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E3B59CAC-D774-4408-945A-655E887A1328}" type="pres">
      <dgm:prSet presAssocID="{90DD1717-FE2A-4895-9DAE-5C61953B77ED}" presName="connTx" presStyleLbl="parChTrans1D2" presStyleIdx="1" presStyleCnt="3"/>
      <dgm:spPr/>
      <dgm:t>
        <a:bodyPr/>
        <a:lstStyle/>
        <a:p>
          <a:endParaRPr lang="en-US"/>
        </a:p>
      </dgm:t>
    </dgm:pt>
    <dgm:pt modelId="{A310DE59-3A2C-4835-9FBF-2B8EA8598800}" type="pres">
      <dgm:prSet presAssocID="{42F7916C-2752-45DB-A5BB-811000343F0A}" presName="root2" presStyleCnt="0"/>
      <dgm:spPr/>
    </dgm:pt>
    <dgm:pt modelId="{5DD26A96-94CB-4E55-BB11-9805655287FB}" type="pres">
      <dgm:prSet presAssocID="{42F7916C-2752-45DB-A5BB-811000343F0A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F98E9E-2165-4226-95AF-2D7A46D0A601}" type="pres">
      <dgm:prSet presAssocID="{42F7916C-2752-45DB-A5BB-811000343F0A}" presName="level3hierChild" presStyleCnt="0"/>
      <dgm:spPr/>
    </dgm:pt>
    <dgm:pt modelId="{73D19DE1-CFD0-4D8F-9E56-693822A2608C}" type="pres">
      <dgm:prSet presAssocID="{823C28AF-DB05-4772-B085-0B77315A5F62}" presName="conn2-1" presStyleLbl="parChTrans1D3" presStyleIdx="1" presStyleCnt="3"/>
      <dgm:spPr/>
    </dgm:pt>
    <dgm:pt modelId="{FCD65C6D-4F59-49B7-9B8C-59B65ED6750B}" type="pres">
      <dgm:prSet presAssocID="{823C28AF-DB05-4772-B085-0B77315A5F62}" presName="connTx" presStyleLbl="parChTrans1D3" presStyleIdx="1" presStyleCnt="3"/>
      <dgm:spPr/>
    </dgm:pt>
    <dgm:pt modelId="{37731160-CADA-443D-BF2E-ED4327BD4638}" type="pres">
      <dgm:prSet presAssocID="{7ADC11EE-5734-48C9-A878-7A34A187D3B4}" presName="root2" presStyleCnt="0"/>
      <dgm:spPr/>
    </dgm:pt>
    <dgm:pt modelId="{D51EA3C7-9E67-4032-BDBD-83ED8F67A72A}" type="pres">
      <dgm:prSet presAssocID="{7ADC11EE-5734-48C9-A878-7A34A187D3B4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B710D2-C959-4B53-B8C9-F83E441AE2B2}" type="pres">
      <dgm:prSet presAssocID="{7ADC11EE-5734-48C9-A878-7A34A187D3B4}" presName="level3hierChild" presStyleCnt="0"/>
      <dgm:spPr/>
    </dgm:pt>
    <dgm:pt modelId="{05E85E7D-5B3A-4409-8A3C-5621C7DDDA0A}" type="pres">
      <dgm:prSet presAssocID="{0F0B889C-35FB-4558-84F9-6DCCAF1E0C9E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A0E48627-3659-4C27-B401-60A3A76ED9E7}" type="pres">
      <dgm:prSet presAssocID="{0F0B889C-35FB-4558-84F9-6DCCAF1E0C9E}" presName="connTx" presStyleLbl="parChTrans1D2" presStyleIdx="2" presStyleCnt="3"/>
      <dgm:spPr/>
      <dgm:t>
        <a:bodyPr/>
        <a:lstStyle/>
        <a:p>
          <a:endParaRPr lang="en-US"/>
        </a:p>
      </dgm:t>
    </dgm:pt>
    <dgm:pt modelId="{60637783-5862-45E9-A559-563C4CCE34EB}" type="pres">
      <dgm:prSet presAssocID="{D9794C90-2E36-42EB-A6AE-D5BF6E840865}" presName="root2" presStyleCnt="0"/>
      <dgm:spPr/>
    </dgm:pt>
    <dgm:pt modelId="{72344CEC-1915-4E82-91EB-E2C3A4276BCF}" type="pres">
      <dgm:prSet presAssocID="{D9794C90-2E36-42EB-A6AE-D5BF6E840865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274EB3-FAC5-4F9C-B893-71258C18FC0B}" type="pres">
      <dgm:prSet presAssocID="{D9794C90-2E36-42EB-A6AE-D5BF6E840865}" presName="level3hierChild" presStyleCnt="0"/>
      <dgm:spPr/>
    </dgm:pt>
    <dgm:pt modelId="{FB86239E-7CF6-4969-88F1-1E1A2BB6F41A}" type="pres">
      <dgm:prSet presAssocID="{F054745E-CE5C-42B4-AEB1-4F9E4F7C175F}" presName="conn2-1" presStyleLbl="parChTrans1D3" presStyleIdx="2" presStyleCnt="3"/>
      <dgm:spPr/>
    </dgm:pt>
    <dgm:pt modelId="{33A4A09F-419D-4E4F-A265-B0055135CF7B}" type="pres">
      <dgm:prSet presAssocID="{F054745E-CE5C-42B4-AEB1-4F9E4F7C175F}" presName="connTx" presStyleLbl="parChTrans1D3" presStyleIdx="2" presStyleCnt="3"/>
      <dgm:spPr/>
    </dgm:pt>
    <dgm:pt modelId="{9DF3833F-9E5E-487B-815C-01BF03A4371B}" type="pres">
      <dgm:prSet presAssocID="{27EAEC57-F48D-49E7-BA8B-DE4199FB38DB}" presName="root2" presStyleCnt="0"/>
      <dgm:spPr/>
    </dgm:pt>
    <dgm:pt modelId="{877A9702-B3C1-4E87-B7EE-A2ACCE68FA25}" type="pres">
      <dgm:prSet presAssocID="{27EAEC57-F48D-49E7-BA8B-DE4199FB38DB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F32699-C669-4DBE-8EEC-EC14685BCDBB}" type="pres">
      <dgm:prSet presAssocID="{27EAEC57-F48D-49E7-BA8B-DE4199FB38DB}" presName="level3hierChild" presStyleCnt="0"/>
      <dgm:spPr/>
    </dgm:pt>
  </dgm:ptLst>
  <dgm:cxnLst>
    <dgm:cxn modelId="{62B42161-542B-40D3-8C0D-E8987729C3E0}" type="presOf" srcId="{90DD1717-FE2A-4895-9DAE-5C61953B77ED}" destId="{40407210-D41E-413A-87AC-41E8BA17EA7C}" srcOrd="0" destOrd="0" presId="urn:microsoft.com/office/officeart/2005/8/layout/hierarchy2"/>
    <dgm:cxn modelId="{062E3E73-7D58-4EC4-98DE-585A2665F40A}" srcId="{E78A4727-C960-4EA1-9EE0-2C6C8B457F70}" destId="{EEC731B2-05FC-4145-833F-6F969FF15E54}" srcOrd="0" destOrd="0" parTransId="{723E95CA-21C9-40F9-A540-10F2D886E065}" sibTransId="{94B2578B-30AF-4BE4-B0E7-FAD59A02B0E6}"/>
    <dgm:cxn modelId="{6545A64D-F74A-497E-BE29-CBCEA89A5E53}" type="presOf" srcId="{823C28AF-DB05-4772-B085-0B77315A5F62}" destId="{73D19DE1-CFD0-4D8F-9E56-693822A2608C}" srcOrd="0" destOrd="0" presId="urn:microsoft.com/office/officeart/2005/8/layout/hierarchy2"/>
    <dgm:cxn modelId="{508BA541-6ADE-4E0C-964B-144E806013B7}" type="presOf" srcId="{90DD1717-FE2A-4895-9DAE-5C61953B77ED}" destId="{E3B59CAC-D774-4408-945A-655E887A1328}" srcOrd="1" destOrd="0" presId="urn:microsoft.com/office/officeart/2005/8/layout/hierarchy2"/>
    <dgm:cxn modelId="{5DCCC93C-F64E-4B18-A6A4-A1E4240379A0}" srcId="{584B2946-B250-421D-A42C-11BB0173AB1B}" destId="{D9794C90-2E36-42EB-A6AE-D5BF6E840865}" srcOrd="2" destOrd="0" parTransId="{0F0B889C-35FB-4558-84F9-6DCCAF1E0C9E}" sibTransId="{26333C84-FFA6-4E2A-AD6B-D093C7CBD27A}"/>
    <dgm:cxn modelId="{6AB14297-31B0-40BE-953E-DFEFBE42EE3F}" srcId="{42F7916C-2752-45DB-A5BB-811000343F0A}" destId="{7ADC11EE-5734-48C9-A878-7A34A187D3B4}" srcOrd="0" destOrd="0" parTransId="{823C28AF-DB05-4772-B085-0B77315A5F62}" sibTransId="{93F863A7-5B83-4752-9663-AA0F644FDDB8}"/>
    <dgm:cxn modelId="{ED3DE36E-9453-421A-BC52-FA3AACC48ECF}" srcId="{584B2946-B250-421D-A42C-11BB0173AB1B}" destId="{E78A4727-C960-4EA1-9EE0-2C6C8B457F70}" srcOrd="0" destOrd="0" parTransId="{262C9FD8-9290-4B29-9712-680183FBE8DB}" sibTransId="{6FCEA984-609F-4F8C-82F3-602CB07929D5}"/>
    <dgm:cxn modelId="{1BF2B254-FAE8-4DE9-812C-1AD0D6389A2F}" type="presOf" srcId="{723E95CA-21C9-40F9-A540-10F2D886E065}" destId="{58EC7F15-CBEA-4343-ACED-EA07B2123AF5}" srcOrd="0" destOrd="0" presId="urn:microsoft.com/office/officeart/2005/8/layout/hierarchy2"/>
    <dgm:cxn modelId="{AB24ABB3-C49C-4D5E-B2A9-BCD978D5705F}" type="presOf" srcId="{584B2946-B250-421D-A42C-11BB0173AB1B}" destId="{E43F90CD-35D7-48EF-BA57-1925CA30953B}" srcOrd="0" destOrd="0" presId="urn:microsoft.com/office/officeart/2005/8/layout/hierarchy2"/>
    <dgm:cxn modelId="{B5F2106D-E17D-487F-8879-D63FB66E7AD3}" type="presOf" srcId="{E78A4727-C960-4EA1-9EE0-2C6C8B457F70}" destId="{6B03C8EA-35CA-4108-9BC6-8E052F57BCD8}" srcOrd="0" destOrd="0" presId="urn:microsoft.com/office/officeart/2005/8/layout/hierarchy2"/>
    <dgm:cxn modelId="{09EC55B3-BE5B-4380-91C7-9F83B26DC80B}" type="presOf" srcId="{7ADC11EE-5734-48C9-A878-7A34A187D3B4}" destId="{D51EA3C7-9E67-4032-BDBD-83ED8F67A72A}" srcOrd="0" destOrd="0" presId="urn:microsoft.com/office/officeart/2005/8/layout/hierarchy2"/>
    <dgm:cxn modelId="{F6E4B28A-A391-4336-8824-0344BAE38783}" type="presOf" srcId="{262C9FD8-9290-4B29-9712-680183FBE8DB}" destId="{475A630D-80C5-4C9D-B903-EF34BFD26B20}" srcOrd="0" destOrd="0" presId="urn:microsoft.com/office/officeart/2005/8/layout/hierarchy2"/>
    <dgm:cxn modelId="{B4C63966-A0D8-4A4A-8DF8-609079F0EC28}" type="presOf" srcId="{27EAEC57-F48D-49E7-BA8B-DE4199FB38DB}" destId="{877A9702-B3C1-4E87-B7EE-A2ACCE68FA25}" srcOrd="0" destOrd="0" presId="urn:microsoft.com/office/officeart/2005/8/layout/hierarchy2"/>
    <dgm:cxn modelId="{5693CE0C-25F2-49BC-AE90-7FD2E17E477E}" srcId="{584B2946-B250-421D-A42C-11BB0173AB1B}" destId="{42F7916C-2752-45DB-A5BB-811000343F0A}" srcOrd="1" destOrd="0" parTransId="{90DD1717-FE2A-4895-9DAE-5C61953B77ED}" sibTransId="{04614399-B204-49B3-B9D6-7F5F7E157B00}"/>
    <dgm:cxn modelId="{DA8F7D2C-445A-4ECD-8A79-C74E980FCA50}" type="presOf" srcId="{EEC731B2-05FC-4145-833F-6F969FF15E54}" destId="{968B3FAF-6E9C-4367-9B2F-7757E4806C52}" srcOrd="0" destOrd="0" presId="urn:microsoft.com/office/officeart/2005/8/layout/hierarchy2"/>
    <dgm:cxn modelId="{054CDD65-2B32-40F7-9376-E57C7BA7809F}" type="presOf" srcId="{0F0B889C-35FB-4558-84F9-6DCCAF1E0C9E}" destId="{05E85E7D-5B3A-4409-8A3C-5621C7DDDA0A}" srcOrd="0" destOrd="0" presId="urn:microsoft.com/office/officeart/2005/8/layout/hierarchy2"/>
    <dgm:cxn modelId="{5BBE7490-5C47-47A7-BF7C-45419FA2BDF1}" srcId="{D9794C90-2E36-42EB-A6AE-D5BF6E840865}" destId="{27EAEC57-F48D-49E7-BA8B-DE4199FB38DB}" srcOrd="0" destOrd="0" parTransId="{F054745E-CE5C-42B4-AEB1-4F9E4F7C175F}" sibTransId="{7F039233-24F0-4927-BABD-C67AF780FE39}"/>
    <dgm:cxn modelId="{F6DA16E0-E19C-4265-A659-ED6AB152ED1C}" type="presOf" srcId="{823C28AF-DB05-4772-B085-0B77315A5F62}" destId="{FCD65C6D-4F59-49B7-9B8C-59B65ED6750B}" srcOrd="1" destOrd="0" presId="urn:microsoft.com/office/officeart/2005/8/layout/hierarchy2"/>
    <dgm:cxn modelId="{BCED5380-F226-42AD-8B6B-896369983439}" type="presOf" srcId="{D9794C90-2E36-42EB-A6AE-D5BF6E840865}" destId="{72344CEC-1915-4E82-91EB-E2C3A4276BCF}" srcOrd="0" destOrd="0" presId="urn:microsoft.com/office/officeart/2005/8/layout/hierarchy2"/>
    <dgm:cxn modelId="{6E57113F-DE1C-4906-8BC8-B77A2591D656}" type="presOf" srcId="{723E95CA-21C9-40F9-A540-10F2D886E065}" destId="{FDB7053A-DA91-4073-9D3F-DA8B9F1ECFB1}" srcOrd="1" destOrd="0" presId="urn:microsoft.com/office/officeart/2005/8/layout/hierarchy2"/>
    <dgm:cxn modelId="{395EC27A-BC80-44DE-9168-373A0BDB3769}" type="presOf" srcId="{262C9FD8-9290-4B29-9712-680183FBE8DB}" destId="{C75D4C7E-BF72-4624-B685-E5791934E324}" srcOrd="1" destOrd="0" presId="urn:microsoft.com/office/officeart/2005/8/layout/hierarchy2"/>
    <dgm:cxn modelId="{8EB2B881-F7E8-4DBF-9075-D241BB0C334D}" type="presOf" srcId="{F054745E-CE5C-42B4-AEB1-4F9E4F7C175F}" destId="{33A4A09F-419D-4E4F-A265-B0055135CF7B}" srcOrd="1" destOrd="0" presId="urn:microsoft.com/office/officeart/2005/8/layout/hierarchy2"/>
    <dgm:cxn modelId="{A1C54A53-9536-49B1-A47A-A18D92294C54}" type="presOf" srcId="{F054745E-CE5C-42B4-AEB1-4F9E4F7C175F}" destId="{FB86239E-7CF6-4969-88F1-1E1A2BB6F41A}" srcOrd="0" destOrd="0" presId="urn:microsoft.com/office/officeart/2005/8/layout/hierarchy2"/>
    <dgm:cxn modelId="{4B39AB2F-B1DE-49BF-95A1-1E3BF6F64DD4}" type="presOf" srcId="{0F0B889C-35FB-4558-84F9-6DCCAF1E0C9E}" destId="{A0E48627-3659-4C27-B401-60A3A76ED9E7}" srcOrd="1" destOrd="0" presId="urn:microsoft.com/office/officeart/2005/8/layout/hierarchy2"/>
    <dgm:cxn modelId="{2C71F083-24C0-4787-8237-C523BCAEA5A3}" srcId="{CFE02F0C-A172-4C00-A92B-F2E12C39C689}" destId="{584B2946-B250-421D-A42C-11BB0173AB1B}" srcOrd="0" destOrd="0" parTransId="{20B5A301-EF0C-4475-B2A3-0F11CE121CE6}" sibTransId="{7E6CBD78-75CB-4020-895C-83E808003FF1}"/>
    <dgm:cxn modelId="{4BA2AB13-7ADC-4C66-A278-805759D6843D}" type="presOf" srcId="{42F7916C-2752-45DB-A5BB-811000343F0A}" destId="{5DD26A96-94CB-4E55-BB11-9805655287FB}" srcOrd="0" destOrd="0" presId="urn:microsoft.com/office/officeart/2005/8/layout/hierarchy2"/>
    <dgm:cxn modelId="{05B30ECA-F311-4F0E-B62E-45BE49E198DA}" type="presOf" srcId="{CFE02F0C-A172-4C00-A92B-F2E12C39C689}" destId="{47806E79-D06C-4555-A6E5-01FEEFFA2B4D}" srcOrd="0" destOrd="0" presId="urn:microsoft.com/office/officeart/2005/8/layout/hierarchy2"/>
    <dgm:cxn modelId="{47CE0BA2-1433-4C43-9B9E-4B9344315808}" type="presParOf" srcId="{47806E79-D06C-4555-A6E5-01FEEFFA2B4D}" destId="{1D01D60B-CF90-4174-A214-46A95A9A77C0}" srcOrd="0" destOrd="0" presId="urn:microsoft.com/office/officeart/2005/8/layout/hierarchy2"/>
    <dgm:cxn modelId="{1EFA1EC6-B1ED-4D19-BCA4-F64E2072CF6A}" type="presParOf" srcId="{1D01D60B-CF90-4174-A214-46A95A9A77C0}" destId="{E43F90CD-35D7-48EF-BA57-1925CA30953B}" srcOrd="0" destOrd="0" presId="urn:microsoft.com/office/officeart/2005/8/layout/hierarchy2"/>
    <dgm:cxn modelId="{FA411A0D-F080-4FBC-B42D-D5C5E124175C}" type="presParOf" srcId="{1D01D60B-CF90-4174-A214-46A95A9A77C0}" destId="{86319AAB-4A44-49C9-A97D-80C521B04660}" srcOrd="1" destOrd="0" presId="urn:microsoft.com/office/officeart/2005/8/layout/hierarchy2"/>
    <dgm:cxn modelId="{D3D41B5D-ABB0-463D-A65F-161C6660DB1B}" type="presParOf" srcId="{86319AAB-4A44-49C9-A97D-80C521B04660}" destId="{475A630D-80C5-4C9D-B903-EF34BFD26B20}" srcOrd="0" destOrd="0" presId="urn:microsoft.com/office/officeart/2005/8/layout/hierarchy2"/>
    <dgm:cxn modelId="{70C8338F-3690-47DE-80CF-35F6287195E0}" type="presParOf" srcId="{475A630D-80C5-4C9D-B903-EF34BFD26B20}" destId="{C75D4C7E-BF72-4624-B685-E5791934E324}" srcOrd="0" destOrd="0" presId="urn:microsoft.com/office/officeart/2005/8/layout/hierarchy2"/>
    <dgm:cxn modelId="{EBC0B4EF-46F0-4028-B534-0C1D23009004}" type="presParOf" srcId="{86319AAB-4A44-49C9-A97D-80C521B04660}" destId="{473FC039-F5B8-4BD2-A662-788C3B5FBF4B}" srcOrd="1" destOrd="0" presId="urn:microsoft.com/office/officeart/2005/8/layout/hierarchy2"/>
    <dgm:cxn modelId="{67AFF64D-4D5F-42F0-9025-82D9236AA942}" type="presParOf" srcId="{473FC039-F5B8-4BD2-A662-788C3B5FBF4B}" destId="{6B03C8EA-35CA-4108-9BC6-8E052F57BCD8}" srcOrd="0" destOrd="0" presId="urn:microsoft.com/office/officeart/2005/8/layout/hierarchy2"/>
    <dgm:cxn modelId="{C01E9943-4F25-48BC-A18D-CEFCAE2D391C}" type="presParOf" srcId="{473FC039-F5B8-4BD2-A662-788C3B5FBF4B}" destId="{834A3A92-A6D2-43A1-88F5-48F5D7C54495}" srcOrd="1" destOrd="0" presId="urn:microsoft.com/office/officeart/2005/8/layout/hierarchy2"/>
    <dgm:cxn modelId="{1107DFEB-5E5A-47DB-AA31-581397B8152C}" type="presParOf" srcId="{834A3A92-A6D2-43A1-88F5-48F5D7C54495}" destId="{58EC7F15-CBEA-4343-ACED-EA07B2123AF5}" srcOrd="0" destOrd="0" presId="urn:microsoft.com/office/officeart/2005/8/layout/hierarchy2"/>
    <dgm:cxn modelId="{FFAE3CF6-D141-45C6-A64C-C93776E9E442}" type="presParOf" srcId="{58EC7F15-CBEA-4343-ACED-EA07B2123AF5}" destId="{FDB7053A-DA91-4073-9D3F-DA8B9F1ECFB1}" srcOrd="0" destOrd="0" presId="urn:microsoft.com/office/officeart/2005/8/layout/hierarchy2"/>
    <dgm:cxn modelId="{EDE48768-A876-4AC2-AED6-CF2F9004CA77}" type="presParOf" srcId="{834A3A92-A6D2-43A1-88F5-48F5D7C54495}" destId="{54AE8910-96E7-46B6-AA77-A397DE0825C5}" srcOrd="1" destOrd="0" presId="urn:microsoft.com/office/officeart/2005/8/layout/hierarchy2"/>
    <dgm:cxn modelId="{EB859A97-6162-402D-9E34-28A1AA753888}" type="presParOf" srcId="{54AE8910-96E7-46B6-AA77-A397DE0825C5}" destId="{968B3FAF-6E9C-4367-9B2F-7757E4806C52}" srcOrd="0" destOrd="0" presId="urn:microsoft.com/office/officeart/2005/8/layout/hierarchy2"/>
    <dgm:cxn modelId="{2C60F5B8-686E-44DB-8ECF-2BDE586BB480}" type="presParOf" srcId="{54AE8910-96E7-46B6-AA77-A397DE0825C5}" destId="{D5F37BE8-CDCD-4AB4-A294-D13410D454E5}" srcOrd="1" destOrd="0" presId="urn:microsoft.com/office/officeart/2005/8/layout/hierarchy2"/>
    <dgm:cxn modelId="{11A080FC-AB4A-4A06-B118-09A7C6FFBFC3}" type="presParOf" srcId="{86319AAB-4A44-49C9-A97D-80C521B04660}" destId="{40407210-D41E-413A-87AC-41E8BA17EA7C}" srcOrd="2" destOrd="0" presId="urn:microsoft.com/office/officeart/2005/8/layout/hierarchy2"/>
    <dgm:cxn modelId="{35481195-D8CD-4785-9999-B28E557D5E92}" type="presParOf" srcId="{40407210-D41E-413A-87AC-41E8BA17EA7C}" destId="{E3B59CAC-D774-4408-945A-655E887A1328}" srcOrd="0" destOrd="0" presId="urn:microsoft.com/office/officeart/2005/8/layout/hierarchy2"/>
    <dgm:cxn modelId="{49241303-276C-4DF0-AA45-6E1BD3C4ABED}" type="presParOf" srcId="{86319AAB-4A44-49C9-A97D-80C521B04660}" destId="{A310DE59-3A2C-4835-9FBF-2B8EA8598800}" srcOrd="3" destOrd="0" presId="urn:microsoft.com/office/officeart/2005/8/layout/hierarchy2"/>
    <dgm:cxn modelId="{0FB04344-A56E-41E6-A002-C9AF78E2A339}" type="presParOf" srcId="{A310DE59-3A2C-4835-9FBF-2B8EA8598800}" destId="{5DD26A96-94CB-4E55-BB11-9805655287FB}" srcOrd="0" destOrd="0" presId="urn:microsoft.com/office/officeart/2005/8/layout/hierarchy2"/>
    <dgm:cxn modelId="{35E482CD-E405-4114-9972-DDE4FB0898B6}" type="presParOf" srcId="{A310DE59-3A2C-4835-9FBF-2B8EA8598800}" destId="{64F98E9E-2165-4226-95AF-2D7A46D0A601}" srcOrd="1" destOrd="0" presId="urn:microsoft.com/office/officeart/2005/8/layout/hierarchy2"/>
    <dgm:cxn modelId="{2DC2866D-580A-4C43-97D2-3B39E44CEAF8}" type="presParOf" srcId="{64F98E9E-2165-4226-95AF-2D7A46D0A601}" destId="{73D19DE1-CFD0-4D8F-9E56-693822A2608C}" srcOrd="0" destOrd="0" presId="urn:microsoft.com/office/officeart/2005/8/layout/hierarchy2"/>
    <dgm:cxn modelId="{F4AB8626-847B-4540-91A8-592EDB425BAF}" type="presParOf" srcId="{73D19DE1-CFD0-4D8F-9E56-693822A2608C}" destId="{FCD65C6D-4F59-49B7-9B8C-59B65ED6750B}" srcOrd="0" destOrd="0" presId="urn:microsoft.com/office/officeart/2005/8/layout/hierarchy2"/>
    <dgm:cxn modelId="{61145B9E-353F-443C-971E-A4429F849F54}" type="presParOf" srcId="{64F98E9E-2165-4226-95AF-2D7A46D0A601}" destId="{37731160-CADA-443D-BF2E-ED4327BD4638}" srcOrd="1" destOrd="0" presId="urn:microsoft.com/office/officeart/2005/8/layout/hierarchy2"/>
    <dgm:cxn modelId="{235D2472-79D7-4C69-95A3-E183D644BB27}" type="presParOf" srcId="{37731160-CADA-443D-BF2E-ED4327BD4638}" destId="{D51EA3C7-9E67-4032-BDBD-83ED8F67A72A}" srcOrd="0" destOrd="0" presId="urn:microsoft.com/office/officeart/2005/8/layout/hierarchy2"/>
    <dgm:cxn modelId="{313E8F42-DA7F-4D1C-B9BB-F919EAEA6FC9}" type="presParOf" srcId="{37731160-CADA-443D-BF2E-ED4327BD4638}" destId="{B7B710D2-C959-4B53-B8C9-F83E441AE2B2}" srcOrd="1" destOrd="0" presId="urn:microsoft.com/office/officeart/2005/8/layout/hierarchy2"/>
    <dgm:cxn modelId="{2D4BACD8-C365-4B24-8EF1-3791CB8BAA04}" type="presParOf" srcId="{86319AAB-4A44-49C9-A97D-80C521B04660}" destId="{05E85E7D-5B3A-4409-8A3C-5621C7DDDA0A}" srcOrd="4" destOrd="0" presId="urn:microsoft.com/office/officeart/2005/8/layout/hierarchy2"/>
    <dgm:cxn modelId="{285B1A18-C942-42FC-8716-543D1FF695DE}" type="presParOf" srcId="{05E85E7D-5B3A-4409-8A3C-5621C7DDDA0A}" destId="{A0E48627-3659-4C27-B401-60A3A76ED9E7}" srcOrd="0" destOrd="0" presId="urn:microsoft.com/office/officeart/2005/8/layout/hierarchy2"/>
    <dgm:cxn modelId="{9737897F-3975-473C-9ED6-E4F3716AA63E}" type="presParOf" srcId="{86319AAB-4A44-49C9-A97D-80C521B04660}" destId="{60637783-5862-45E9-A559-563C4CCE34EB}" srcOrd="5" destOrd="0" presId="urn:microsoft.com/office/officeart/2005/8/layout/hierarchy2"/>
    <dgm:cxn modelId="{556E9DFC-A13D-4397-BE8E-005A43C3A660}" type="presParOf" srcId="{60637783-5862-45E9-A559-563C4CCE34EB}" destId="{72344CEC-1915-4E82-91EB-E2C3A4276BCF}" srcOrd="0" destOrd="0" presId="urn:microsoft.com/office/officeart/2005/8/layout/hierarchy2"/>
    <dgm:cxn modelId="{00A4FE3A-5900-442D-9238-02AD26C8303C}" type="presParOf" srcId="{60637783-5862-45E9-A559-563C4CCE34EB}" destId="{2F274EB3-FAC5-4F9C-B893-71258C18FC0B}" srcOrd="1" destOrd="0" presId="urn:microsoft.com/office/officeart/2005/8/layout/hierarchy2"/>
    <dgm:cxn modelId="{0F3D90F1-1F69-4CE7-B870-83D92CABE0CF}" type="presParOf" srcId="{2F274EB3-FAC5-4F9C-B893-71258C18FC0B}" destId="{FB86239E-7CF6-4969-88F1-1E1A2BB6F41A}" srcOrd="0" destOrd="0" presId="urn:microsoft.com/office/officeart/2005/8/layout/hierarchy2"/>
    <dgm:cxn modelId="{152C72D4-F485-4915-A681-E5223C912CC5}" type="presParOf" srcId="{FB86239E-7CF6-4969-88F1-1E1A2BB6F41A}" destId="{33A4A09F-419D-4E4F-A265-B0055135CF7B}" srcOrd="0" destOrd="0" presId="urn:microsoft.com/office/officeart/2005/8/layout/hierarchy2"/>
    <dgm:cxn modelId="{C41B57E9-E4B9-4FB2-A118-E83F61381D69}" type="presParOf" srcId="{2F274EB3-FAC5-4F9C-B893-71258C18FC0B}" destId="{9DF3833F-9E5E-487B-815C-01BF03A4371B}" srcOrd="1" destOrd="0" presId="urn:microsoft.com/office/officeart/2005/8/layout/hierarchy2"/>
    <dgm:cxn modelId="{2F54E0DE-8DC1-4817-BC74-113680914036}" type="presParOf" srcId="{9DF3833F-9E5E-487B-815C-01BF03A4371B}" destId="{877A9702-B3C1-4E87-B7EE-A2ACCE68FA25}" srcOrd="0" destOrd="0" presId="urn:microsoft.com/office/officeart/2005/8/layout/hierarchy2"/>
    <dgm:cxn modelId="{FB11149A-9566-40C0-97DC-86C780F35A5A}" type="presParOf" srcId="{9DF3833F-9E5E-487B-815C-01BF03A4371B}" destId="{0EF32699-C669-4DBE-8EEC-EC14685BCDB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81F4CD-7C6B-486A-86AB-792D53A4DAAA}" type="doc">
      <dgm:prSet loTypeId="urn:microsoft.com/office/officeart/2005/8/layout/hProcess4" loCatId="process" qsTypeId="urn:microsoft.com/office/officeart/2005/8/quickstyle/3d9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810F0CD-1461-4F17-8D2E-5FE8839BE3E8}">
      <dgm:prSet phldrT="[Text]"/>
      <dgm:spPr/>
      <dgm:t>
        <a:bodyPr/>
        <a:lstStyle/>
        <a:p>
          <a:r>
            <a:rPr lang="en-US" dirty="0" smtClean="0"/>
            <a:t>1981</a:t>
          </a:r>
          <a:endParaRPr lang="en-US" dirty="0"/>
        </a:p>
      </dgm:t>
    </dgm:pt>
    <dgm:pt modelId="{18C6A1E2-719C-4C67-827D-E9AEA6485BA0}" type="parTrans" cxnId="{D731A3C8-0B8A-471B-9665-7B2022FF836F}">
      <dgm:prSet/>
      <dgm:spPr/>
      <dgm:t>
        <a:bodyPr/>
        <a:lstStyle/>
        <a:p>
          <a:endParaRPr lang="en-US"/>
        </a:p>
      </dgm:t>
    </dgm:pt>
    <dgm:pt modelId="{02AAFCEC-2E9B-465C-BCCF-F6966A20B331}" type="sibTrans" cxnId="{D731A3C8-0B8A-471B-9665-7B2022FF836F}">
      <dgm:prSet/>
      <dgm:spPr/>
      <dgm:t>
        <a:bodyPr/>
        <a:lstStyle/>
        <a:p>
          <a:endParaRPr lang="en-US"/>
        </a:p>
      </dgm:t>
    </dgm:pt>
    <dgm:pt modelId="{3DD5CBBF-988F-4A33-AE7F-85FC5C0D8318}">
      <dgm:prSet phldrT="[Text]"/>
      <dgm:spPr/>
      <dgm:t>
        <a:bodyPr/>
        <a:lstStyle/>
        <a:p>
          <a:r>
            <a:rPr lang="en-US" dirty="0" smtClean="0"/>
            <a:t>Private ltd</a:t>
          </a:r>
          <a:endParaRPr lang="en-US" dirty="0"/>
        </a:p>
      </dgm:t>
    </dgm:pt>
    <dgm:pt modelId="{911C98C6-D4AF-4168-9CE8-B8B186D56A4B}" type="parTrans" cxnId="{6E35E6B7-DC0E-42F2-8790-0DAA04F05AF0}">
      <dgm:prSet/>
      <dgm:spPr/>
      <dgm:t>
        <a:bodyPr/>
        <a:lstStyle/>
        <a:p>
          <a:endParaRPr lang="en-US"/>
        </a:p>
      </dgm:t>
    </dgm:pt>
    <dgm:pt modelId="{8F9A505A-75E0-401E-92B1-590BA59A302C}" type="sibTrans" cxnId="{6E35E6B7-DC0E-42F2-8790-0DAA04F05AF0}">
      <dgm:prSet/>
      <dgm:spPr/>
      <dgm:t>
        <a:bodyPr/>
        <a:lstStyle/>
        <a:p>
          <a:endParaRPr lang="en-US"/>
        </a:p>
      </dgm:t>
    </dgm:pt>
    <dgm:pt modelId="{F377F196-0889-4E83-96D8-FC7233BBEE58}">
      <dgm:prSet phldrT="[Text]"/>
      <dgm:spPr/>
      <dgm:t>
        <a:bodyPr/>
        <a:lstStyle/>
        <a:p>
          <a:r>
            <a:rPr lang="en-US" dirty="0" smtClean="0"/>
            <a:t>1992</a:t>
          </a:r>
          <a:endParaRPr lang="en-US" dirty="0"/>
        </a:p>
      </dgm:t>
    </dgm:pt>
    <dgm:pt modelId="{1FB0104C-A5B7-4AC1-A5B2-FDE008CFC4E1}" type="parTrans" cxnId="{BED7382F-915F-48B0-B7FC-98B14C2B3BC0}">
      <dgm:prSet/>
      <dgm:spPr/>
      <dgm:t>
        <a:bodyPr/>
        <a:lstStyle/>
        <a:p>
          <a:endParaRPr lang="en-US"/>
        </a:p>
      </dgm:t>
    </dgm:pt>
    <dgm:pt modelId="{A5E085AF-A32A-4212-A6EE-3D92A3C81937}" type="sibTrans" cxnId="{BED7382F-915F-48B0-B7FC-98B14C2B3BC0}">
      <dgm:prSet/>
      <dgm:spPr/>
      <dgm:t>
        <a:bodyPr/>
        <a:lstStyle/>
        <a:p>
          <a:endParaRPr lang="en-US"/>
        </a:p>
      </dgm:t>
    </dgm:pt>
    <dgm:pt modelId="{9CE95C8E-0DBC-4799-9A18-BD2F2F36FE3A}">
      <dgm:prSet phldrT="[Text]"/>
      <dgm:spPr/>
      <dgm:t>
        <a:bodyPr/>
        <a:lstStyle/>
        <a:p>
          <a:r>
            <a:rPr lang="en-US" dirty="0" smtClean="0"/>
            <a:t>public. Ltd</a:t>
          </a:r>
          <a:endParaRPr lang="en-US" dirty="0"/>
        </a:p>
      </dgm:t>
    </dgm:pt>
    <dgm:pt modelId="{B5FACF65-84FD-49D9-BA68-DD3F1C6A09AF}" type="parTrans" cxnId="{970D90FA-0304-4D08-BC85-678ACAB55BE9}">
      <dgm:prSet/>
      <dgm:spPr/>
      <dgm:t>
        <a:bodyPr/>
        <a:lstStyle/>
        <a:p>
          <a:endParaRPr lang="en-US"/>
        </a:p>
      </dgm:t>
    </dgm:pt>
    <dgm:pt modelId="{66CE4E40-C8C5-43E8-9325-6E3E73E14E13}" type="sibTrans" cxnId="{970D90FA-0304-4D08-BC85-678ACAB55BE9}">
      <dgm:prSet/>
      <dgm:spPr/>
      <dgm:t>
        <a:bodyPr/>
        <a:lstStyle/>
        <a:p>
          <a:endParaRPr lang="en-US"/>
        </a:p>
      </dgm:t>
    </dgm:pt>
    <dgm:pt modelId="{D564644A-246E-45E2-9247-01BE88D94232}">
      <dgm:prSet phldrT="[Text]"/>
      <dgm:spPr/>
      <dgm:t>
        <a:bodyPr/>
        <a:lstStyle/>
        <a:p>
          <a:r>
            <a:rPr lang="en-US" dirty="0" smtClean="0"/>
            <a:t>1993</a:t>
          </a:r>
          <a:endParaRPr lang="en-US" dirty="0"/>
        </a:p>
      </dgm:t>
    </dgm:pt>
    <dgm:pt modelId="{4586AC75-1166-4848-BE34-C4FC51347EE7}" type="parTrans" cxnId="{0F9F1286-8AFC-456E-876C-A6B2EA2DD27B}">
      <dgm:prSet/>
      <dgm:spPr/>
      <dgm:t>
        <a:bodyPr/>
        <a:lstStyle/>
        <a:p>
          <a:endParaRPr lang="en-US"/>
        </a:p>
      </dgm:t>
    </dgm:pt>
    <dgm:pt modelId="{3E37B2FB-62E9-4D43-AF25-78B1D21CE3D4}" type="sibTrans" cxnId="{0F9F1286-8AFC-456E-876C-A6B2EA2DD27B}">
      <dgm:prSet/>
      <dgm:spPr/>
      <dgm:t>
        <a:bodyPr/>
        <a:lstStyle/>
        <a:p>
          <a:endParaRPr lang="en-US"/>
        </a:p>
      </dgm:t>
    </dgm:pt>
    <dgm:pt modelId="{6BF3D42E-CFEA-4E56-A562-E2910F6F0938}">
      <dgm:prSet phldrT="[Text]"/>
      <dgm:spPr/>
      <dgm:t>
        <a:bodyPr/>
        <a:lstStyle/>
        <a:p>
          <a:r>
            <a:rPr lang="en-US" dirty="0" smtClean="0"/>
            <a:t>IPO launch</a:t>
          </a:r>
          <a:endParaRPr lang="en-US" dirty="0"/>
        </a:p>
      </dgm:t>
    </dgm:pt>
    <dgm:pt modelId="{6039B55F-D6E8-452E-9FCA-1FFBCF8D1E5A}" type="parTrans" cxnId="{0D0D9710-E3AA-4A40-B71B-99A5212C1A25}">
      <dgm:prSet/>
      <dgm:spPr/>
      <dgm:t>
        <a:bodyPr/>
        <a:lstStyle/>
        <a:p>
          <a:endParaRPr lang="en-US"/>
        </a:p>
      </dgm:t>
    </dgm:pt>
    <dgm:pt modelId="{70F4AC29-F390-4288-9D02-518B115CB2FF}" type="sibTrans" cxnId="{0D0D9710-E3AA-4A40-B71B-99A5212C1A25}">
      <dgm:prSet/>
      <dgm:spPr/>
      <dgm:t>
        <a:bodyPr/>
        <a:lstStyle/>
        <a:p>
          <a:endParaRPr lang="en-US"/>
        </a:p>
      </dgm:t>
    </dgm:pt>
    <dgm:pt modelId="{372984B0-2D02-42FD-8B5D-5ED0DBF43467}" type="pres">
      <dgm:prSet presAssocID="{3181F4CD-7C6B-486A-86AB-792D53A4DAA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1AB0ED-3123-4B0A-A5BB-0A46A0EB1685}" type="pres">
      <dgm:prSet presAssocID="{3181F4CD-7C6B-486A-86AB-792D53A4DAAA}" presName="tSp" presStyleCnt="0"/>
      <dgm:spPr/>
    </dgm:pt>
    <dgm:pt modelId="{23B840F9-33E5-453A-B0A4-D077C8EDFD1C}" type="pres">
      <dgm:prSet presAssocID="{3181F4CD-7C6B-486A-86AB-792D53A4DAAA}" presName="bSp" presStyleCnt="0"/>
      <dgm:spPr/>
    </dgm:pt>
    <dgm:pt modelId="{05C380E2-630F-48C5-B559-6A0F0EB2487A}" type="pres">
      <dgm:prSet presAssocID="{3181F4CD-7C6B-486A-86AB-792D53A4DAAA}" presName="process" presStyleCnt="0"/>
      <dgm:spPr/>
    </dgm:pt>
    <dgm:pt modelId="{30D48656-DBA0-4BDF-B922-9563DA7B90AB}" type="pres">
      <dgm:prSet presAssocID="{E810F0CD-1461-4F17-8D2E-5FE8839BE3E8}" presName="composite1" presStyleCnt="0"/>
      <dgm:spPr/>
    </dgm:pt>
    <dgm:pt modelId="{01B84A77-FB3A-4FF5-A9BB-F49C40A64DDC}" type="pres">
      <dgm:prSet presAssocID="{E810F0CD-1461-4F17-8D2E-5FE8839BE3E8}" presName="dummyNode1" presStyleLbl="node1" presStyleIdx="0" presStyleCnt="3"/>
      <dgm:spPr/>
    </dgm:pt>
    <dgm:pt modelId="{6D815E92-E973-48A1-9BC5-047C50EB96DE}" type="pres">
      <dgm:prSet presAssocID="{E810F0CD-1461-4F17-8D2E-5FE8839BE3E8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C14EB3-12E1-481B-953E-66F8C98BC153}" type="pres">
      <dgm:prSet presAssocID="{E810F0CD-1461-4F17-8D2E-5FE8839BE3E8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302E96-DDB9-4CCB-8E68-1975F5B65DCC}" type="pres">
      <dgm:prSet presAssocID="{E810F0CD-1461-4F17-8D2E-5FE8839BE3E8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B78680-0F05-4C39-8053-E115D662CE5F}" type="pres">
      <dgm:prSet presAssocID="{E810F0CD-1461-4F17-8D2E-5FE8839BE3E8}" presName="connSite1" presStyleCnt="0"/>
      <dgm:spPr/>
    </dgm:pt>
    <dgm:pt modelId="{D708A4B9-C02A-4F52-969A-8948E25DCA90}" type="pres">
      <dgm:prSet presAssocID="{02AAFCEC-2E9B-465C-BCCF-F6966A20B331}" presName="Name9" presStyleLbl="sibTrans2D1" presStyleIdx="0" presStyleCnt="2"/>
      <dgm:spPr/>
      <dgm:t>
        <a:bodyPr/>
        <a:lstStyle/>
        <a:p>
          <a:endParaRPr lang="en-US"/>
        </a:p>
      </dgm:t>
    </dgm:pt>
    <dgm:pt modelId="{5DB24EFA-1B33-4C9D-9A7C-F8A10A79797D}" type="pres">
      <dgm:prSet presAssocID="{F377F196-0889-4E83-96D8-FC7233BBEE58}" presName="composite2" presStyleCnt="0"/>
      <dgm:spPr/>
    </dgm:pt>
    <dgm:pt modelId="{42C9D01A-9B7E-4120-812A-2B66D13DE555}" type="pres">
      <dgm:prSet presAssocID="{F377F196-0889-4E83-96D8-FC7233BBEE58}" presName="dummyNode2" presStyleLbl="node1" presStyleIdx="0" presStyleCnt="3"/>
      <dgm:spPr/>
    </dgm:pt>
    <dgm:pt modelId="{54EDA144-89A0-43AB-8F4B-A3F4D6E1AEC4}" type="pres">
      <dgm:prSet presAssocID="{F377F196-0889-4E83-96D8-FC7233BBEE58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1EA027-D73F-4811-8959-48C113D39320}" type="pres">
      <dgm:prSet presAssocID="{F377F196-0889-4E83-96D8-FC7233BBEE58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94FD78-D6FA-4D13-B61E-B9ED4CCD09BC}" type="pres">
      <dgm:prSet presAssocID="{F377F196-0889-4E83-96D8-FC7233BBEE58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836C1-6485-4571-B079-6F92FD8753F2}" type="pres">
      <dgm:prSet presAssocID="{F377F196-0889-4E83-96D8-FC7233BBEE58}" presName="connSite2" presStyleCnt="0"/>
      <dgm:spPr/>
    </dgm:pt>
    <dgm:pt modelId="{588D4A79-50B3-44E2-AD26-67C2A942FBDD}" type="pres">
      <dgm:prSet presAssocID="{A5E085AF-A32A-4212-A6EE-3D92A3C81937}" presName="Name18" presStyleLbl="sibTrans2D1" presStyleIdx="1" presStyleCnt="2"/>
      <dgm:spPr/>
      <dgm:t>
        <a:bodyPr/>
        <a:lstStyle/>
        <a:p>
          <a:endParaRPr lang="en-US"/>
        </a:p>
      </dgm:t>
    </dgm:pt>
    <dgm:pt modelId="{5D7A2E31-AC0D-4C50-8BB6-56DCA00752DD}" type="pres">
      <dgm:prSet presAssocID="{D564644A-246E-45E2-9247-01BE88D94232}" presName="composite1" presStyleCnt="0"/>
      <dgm:spPr/>
    </dgm:pt>
    <dgm:pt modelId="{EE13563A-78FC-4576-A330-53031D971276}" type="pres">
      <dgm:prSet presAssocID="{D564644A-246E-45E2-9247-01BE88D94232}" presName="dummyNode1" presStyleLbl="node1" presStyleIdx="1" presStyleCnt="3"/>
      <dgm:spPr/>
    </dgm:pt>
    <dgm:pt modelId="{47296C4E-D14A-4B69-AB8D-51735699CCBD}" type="pres">
      <dgm:prSet presAssocID="{D564644A-246E-45E2-9247-01BE88D94232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2F4B8-1863-4185-9C5D-FB1E5DEAE9B1}" type="pres">
      <dgm:prSet presAssocID="{D564644A-246E-45E2-9247-01BE88D94232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7F0D22-A60B-4BB4-9168-38E45F510A00}" type="pres">
      <dgm:prSet presAssocID="{D564644A-246E-45E2-9247-01BE88D94232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0398FB-FF0C-4568-B76F-4AFC3C8BA948}" type="pres">
      <dgm:prSet presAssocID="{D564644A-246E-45E2-9247-01BE88D94232}" presName="connSite1" presStyleCnt="0"/>
      <dgm:spPr/>
    </dgm:pt>
  </dgm:ptLst>
  <dgm:cxnLst>
    <dgm:cxn modelId="{9654CDC7-B575-4120-BC2C-E73AC52E4790}" type="presOf" srcId="{3DD5CBBF-988F-4A33-AE7F-85FC5C0D8318}" destId="{62C14EB3-12E1-481B-953E-66F8C98BC153}" srcOrd="1" destOrd="0" presId="urn:microsoft.com/office/officeart/2005/8/layout/hProcess4"/>
    <dgm:cxn modelId="{0CBE3078-6860-4874-97C7-16644B166D3F}" type="presOf" srcId="{3181F4CD-7C6B-486A-86AB-792D53A4DAAA}" destId="{372984B0-2D02-42FD-8B5D-5ED0DBF43467}" srcOrd="0" destOrd="0" presId="urn:microsoft.com/office/officeart/2005/8/layout/hProcess4"/>
    <dgm:cxn modelId="{6E35E6B7-DC0E-42F2-8790-0DAA04F05AF0}" srcId="{E810F0CD-1461-4F17-8D2E-5FE8839BE3E8}" destId="{3DD5CBBF-988F-4A33-AE7F-85FC5C0D8318}" srcOrd="0" destOrd="0" parTransId="{911C98C6-D4AF-4168-9CE8-B8B186D56A4B}" sibTransId="{8F9A505A-75E0-401E-92B1-590BA59A302C}"/>
    <dgm:cxn modelId="{1292F1AE-8633-4CC2-B31B-E1A4A574B6EB}" type="presOf" srcId="{A5E085AF-A32A-4212-A6EE-3D92A3C81937}" destId="{588D4A79-50B3-44E2-AD26-67C2A942FBDD}" srcOrd="0" destOrd="0" presId="urn:microsoft.com/office/officeart/2005/8/layout/hProcess4"/>
    <dgm:cxn modelId="{BED7382F-915F-48B0-B7FC-98B14C2B3BC0}" srcId="{3181F4CD-7C6B-486A-86AB-792D53A4DAAA}" destId="{F377F196-0889-4E83-96D8-FC7233BBEE58}" srcOrd="1" destOrd="0" parTransId="{1FB0104C-A5B7-4AC1-A5B2-FDE008CFC4E1}" sibTransId="{A5E085AF-A32A-4212-A6EE-3D92A3C81937}"/>
    <dgm:cxn modelId="{0D0D9710-E3AA-4A40-B71B-99A5212C1A25}" srcId="{D564644A-246E-45E2-9247-01BE88D94232}" destId="{6BF3D42E-CFEA-4E56-A562-E2910F6F0938}" srcOrd="0" destOrd="0" parTransId="{6039B55F-D6E8-452E-9FCA-1FFBCF8D1E5A}" sibTransId="{70F4AC29-F390-4288-9D02-518B115CB2FF}"/>
    <dgm:cxn modelId="{F466A06D-61A3-454F-A21A-7CBD611F9EB9}" type="presOf" srcId="{3DD5CBBF-988F-4A33-AE7F-85FC5C0D8318}" destId="{6D815E92-E973-48A1-9BC5-047C50EB96DE}" srcOrd="0" destOrd="0" presId="urn:microsoft.com/office/officeart/2005/8/layout/hProcess4"/>
    <dgm:cxn modelId="{970D90FA-0304-4D08-BC85-678ACAB55BE9}" srcId="{F377F196-0889-4E83-96D8-FC7233BBEE58}" destId="{9CE95C8E-0DBC-4799-9A18-BD2F2F36FE3A}" srcOrd="0" destOrd="0" parTransId="{B5FACF65-84FD-49D9-BA68-DD3F1C6A09AF}" sibTransId="{66CE4E40-C8C5-43E8-9325-6E3E73E14E13}"/>
    <dgm:cxn modelId="{0F9F1286-8AFC-456E-876C-A6B2EA2DD27B}" srcId="{3181F4CD-7C6B-486A-86AB-792D53A4DAAA}" destId="{D564644A-246E-45E2-9247-01BE88D94232}" srcOrd="2" destOrd="0" parTransId="{4586AC75-1166-4848-BE34-C4FC51347EE7}" sibTransId="{3E37B2FB-62E9-4D43-AF25-78B1D21CE3D4}"/>
    <dgm:cxn modelId="{3FAF2FAA-7A45-4D5A-8F5C-F407FFBBF802}" type="presOf" srcId="{F377F196-0889-4E83-96D8-FC7233BBEE58}" destId="{B394FD78-D6FA-4D13-B61E-B9ED4CCD09BC}" srcOrd="0" destOrd="0" presId="urn:microsoft.com/office/officeart/2005/8/layout/hProcess4"/>
    <dgm:cxn modelId="{232E07D3-610C-49D2-831C-C2E97D90A243}" type="presOf" srcId="{9CE95C8E-0DBC-4799-9A18-BD2F2F36FE3A}" destId="{061EA027-D73F-4811-8959-48C113D39320}" srcOrd="1" destOrd="0" presId="urn:microsoft.com/office/officeart/2005/8/layout/hProcess4"/>
    <dgm:cxn modelId="{DEF63D4C-D49A-4833-A110-C2A1FDC389F0}" type="presOf" srcId="{6BF3D42E-CFEA-4E56-A562-E2910F6F0938}" destId="{0F22F4B8-1863-4185-9C5D-FB1E5DEAE9B1}" srcOrd="1" destOrd="0" presId="urn:microsoft.com/office/officeart/2005/8/layout/hProcess4"/>
    <dgm:cxn modelId="{D731A3C8-0B8A-471B-9665-7B2022FF836F}" srcId="{3181F4CD-7C6B-486A-86AB-792D53A4DAAA}" destId="{E810F0CD-1461-4F17-8D2E-5FE8839BE3E8}" srcOrd="0" destOrd="0" parTransId="{18C6A1E2-719C-4C67-827D-E9AEA6485BA0}" sibTransId="{02AAFCEC-2E9B-465C-BCCF-F6966A20B331}"/>
    <dgm:cxn modelId="{387D3F10-0DF1-4444-80A9-B1927CA01FF1}" type="presOf" srcId="{9CE95C8E-0DBC-4799-9A18-BD2F2F36FE3A}" destId="{54EDA144-89A0-43AB-8F4B-A3F4D6E1AEC4}" srcOrd="0" destOrd="0" presId="urn:microsoft.com/office/officeart/2005/8/layout/hProcess4"/>
    <dgm:cxn modelId="{791C95C4-201B-438A-AA69-DDEA5D474865}" type="presOf" srcId="{D564644A-246E-45E2-9247-01BE88D94232}" destId="{1D7F0D22-A60B-4BB4-9168-38E45F510A00}" srcOrd="0" destOrd="0" presId="urn:microsoft.com/office/officeart/2005/8/layout/hProcess4"/>
    <dgm:cxn modelId="{AA442D36-76F7-4B95-A356-CF81F7A1A09D}" type="presOf" srcId="{E810F0CD-1461-4F17-8D2E-5FE8839BE3E8}" destId="{B8302E96-DDB9-4CCB-8E68-1975F5B65DCC}" srcOrd="0" destOrd="0" presId="urn:microsoft.com/office/officeart/2005/8/layout/hProcess4"/>
    <dgm:cxn modelId="{50474463-4145-48D3-89AA-28CDB9CE6F6E}" type="presOf" srcId="{02AAFCEC-2E9B-465C-BCCF-F6966A20B331}" destId="{D708A4B9-C02A-4F52-969A-8948E25DCA90}" srcOrd="0" destOrd="0" presId="urn:microsoft.com/office/officeart/2005/8/layout/hProcess4"/>
    <dgm:cxn modelId="{88926895-3229-45C9-8C31-CC2DBF3E440F}" type="presOf" srcId="{6BF3D42E-CFEA-4E56-A562-E2910F6F0938}" destId="{47296C4E-D14A-4B69-AB8D-51735699CCBD}" srcOrd="0" destOrd="0" presId="urn:microsoft.com/office/officeart/2005/8/layout/hProcess4"/>
    <dgm:cxn modelId="{0394873C-A993-450F-A6FB-C534E1F42E8A}" type="presParOf" srcId="{372984B0-2D02-42FD-8B5D-5ED0DBF43467}" destId="{CD1AB0ED-3123-4B0A-A5BB-0A46A0EB1685}" srcOrd="0" destOrd="0" presId="urn:microsoft.com/office/officeart/2005/8/layout/hProcess4"/>
    <dgm:cxn modelId="{7803F0B1-FFD1-4B5E-B7D3-623ED1A49C72}" type="presParOf" srcId="{372984B0-2D02-42FD-8B5D-5ED0DBF43467}" destId="{23B840F9-33E5-453A-B0A4-D077C8EDFD1C}" srcOrd="1" destOrd="0" presId="urn:microsoft.com/office/officeart/2005/8/layout/hProcess4"/>
    <dgm:cxn modelId="{37101005-82D9-46B1-B301-4F74BBD95312}" type="presParOf" srcId="{372984B0-2D02-42FD-8B5D-5ED0DBF43467}" destId="{05C380E2-630F-48C5-B559-6A0F0EB2487A}" srcOrd="2" destOrd="0" presId="urn:microsoft.com/office/officeart/2005/8/layout/hProcess4"/>
    <dgm:cxn modelId="{403BBE50-8CF3-4312-84A2-CAD2533F9A8A}" type="presParOf" srcId="{05C380E2-630F-48C5-B559-6A0F0EB2487A}" destId="{30D48656-DBA0-4BDF-B922-9563DA7B90AB}" srcOrd="0" destOrd="0" presId="urn:microsoft.com/office/officeart/2005/8/layout/hProcess4"/>
    <dgm:cxn modelId="{4AE0D9B5-A6F7-4010-8A11-170EDB7CB430}" type="presParOf" srcId="{30D48656-DBA0-4BDF-B922-9563DA7B90AB}" destId="{01B84A77-FB3A-4FF5-A9BB-F49C40A64DDC}" srcOrd="0" destOrd="0" presId="urn:microsoft.com/office/officeart/2005/8/layout/hProcess4"/>
    <dgm:cxn modelId="{05CEA658-75E8-4BDB-A982-AF0CD32A7474}" type="presParOf" srcId="{30D48656-DBA0-4BDF-B922-9563DA7B90AB}" destId="{6D815E92-E973-48A1-9BC5-047C50EB96DE}" srcOrd="1" destOrd="0" presId="urn:microsoft.com/office/officeart/2005/8/layout/hProcess4"/>
    <dgm:cxn modelId="{558F6383-3490-41CF-A732-4306E731D1BA}" type="presParOf" srcId="{30D48656-DBA0-4BDF-B922-9563DA7B90AB}" destId="{62C14EB3-12E1-481B-953E-66F8C98BC153}" srcOrd="2" destOrd="0" presId="urn:microsoft.com/office/officeart/2005/8/layout/hProcess4"/>
    <dgm:cxn modelId="{7878CE56-1152-46FF-A0FB-1A16271ACC09}" type="presParOf" srcId="{30D48656-DBA0-4BDF-B922-9563DA7B90AB}" destId="{B8302E96-DDB9-4CCB-8E68-1975F5B65DCC}" srcOrd="3" destOrd="0" presId="urn:microsoft.com/office/officeart/2005/8/layout/hProcess4"/>
    <dgm:cxn modelId="{0C8526DF-A64B-45F1-95F5-3A36D3F10FE4}" type="presParOf" srcId="{30D48656-DBA0-4BDF-B922-9563DA7B90AB}" destId="{90B78680-0F05-4C39-8053-E115D662CE5F}" srcOrd="4" destOrd="0" presId="urn:microsoft.com/office/officeart/2005/8/layout/hProcess4"/>
    <dgm:cxn modelId="{DDFD0213-CCC7-4789-B360-F14084568608}" type="presParOf" srcId="{05C380E2-630F-48C5-B559-6A0F0EB2487A}" destId="{D708A4B9-C02A-4F52-969A-8948E25DCA90}" srcOrd="1" destOrd="0" presId="urn:microsoft.com/office/officeart/2005/8/layout/hProcess4"/>
    <dgm:cxn modelId="{772B27C2-7F32-4B26-A575-B4C7D7A5F935}" type="presParOf" srcId="{05C380E2-630F-48C5-B559-6A0F0EB2487A}" destId="{5DB24EFA-1B33-4C9D-9A7C-F8A10A79797D}" srcOrd="2" destOrd="0" presId="urn:microsoft.com/office/officeart/2005/8/layout/hProcess4"/>
    <dgm:cxn modelId="{6CA4B8AA-FA6F-4263-87E3-3DB6982E32DE}" type="presParOf" srcId="{5DB24EFA-1B33-4C9D-9A7C-F8A10A79797D}" destId="{42C9D01A-9B7E-4120-812A-2B66D13DE555}" srcOrd="0" destOrd="0" presId="urn:microsoft.com/office/officeart/2005/8/layout/hProcess4"/>
    <dgm:cxn modelId="{46971C64-97C9-4216-AE53-CD981BEAEFF0}" type="presParOf" srcId="{5DB24EFA-1B33-4C9D-9A7C-F8A10A79797D}" destId="{54EDA144-89A0-43AB-8F4B-A3F4D6E1AEC4}" srcOrd="1" destOrd="0" presId="urn:microsoft.com/office/officeart/2005/8/layout/hProcess4"/>
    <dgm:cxn modelId="{E51C5C32-6D2F-4676-9C51-54F22EC1A767}" type="presParOf" srcId="{5DB24EFA-1B33-4C9D-9A7C-F8A10A79797D}" destId="{061EA027-D73F-4811-8959-48C113D39320}" srcOrd="2" destOrd="0" presId="urn:microsoft.com/office/officeart/2005/8/layout/hProcess4"/>
    <dgm:cxn modelId="{F47D436F-05D3-4544-B6C3-A82B4DB1FF15}" type="presParOf" srcId="{5DB24EFA-1B33-4C9D-9A7C-F8A10A79797D}" destId="{B394FD78-D6FA-4D13-B61E-B9ED4CCD09BC}" srcOrd="3" destOrd="0" presId="urn:microsoft.com/office/officeart/2005/8/layout/hProcess4"/>
    <dgm:cxn modelId="{6C9D93DA-9AA4-4845-8C4D-5AA0D4B45783}" type="presParOf" srcId="{5DB24EFA-1B33-4C9D-9A7C-F8A10A79797D}" destId="{E35836C1-6485-4571-B079-6F92FD8753F2}" srcOrd="4" destOrd="0" presId="urn:microsoft.com/office/officeart/2005/8/layout/hProcess4"/>
    <dgm:cxn modelId="{C6B4A594-EECA-4D7F-87FF-46542540ED91}" type="presParOf" srcId="{05C380E2-630F-48C5-B559-6A0F0EB2487A}" destId="{588D4A79-50B3-44E2-AD26-67C2A942FBDD}" srcOrd="3" destOrd="0" presId="urn:microsoft.com/office/officeart/2005/8/layout/hProcess4"/>
    <dgm:cxn modelId="{AB173325-BDBA-48DC-B9F3-B36816706756}" type="presParOf" srcId="{05C380E2-630F-48C5-B559-6A0F0EB2487A}" destId="{5D7A2E31-AC0D-4C50-8BB6-56DCA00752DD}" srcOrd="4" destOrd="0" presId="urn:microsoft.com/office/officeart/2005/8/layout/hProcess4"/>
    <dgm:cxn modelId="{481B8C8C-37B7-420B-9B3D-652A3B505965}" type="presParOf" srcId="{5D7A2E31-AC0D-4C50-8BB6-56DCA00752DD}" destId="{EE13563A-78FC-4576-A330-53031D971276}" srcOrd="0" destOrd="0" presId="urn:microsoft.com/office/officeart/2005/8/layout/hProcess4"/>
    <dgm:cxn modelId="{5580897A-E5E7-4B5D-810E-374ED65CBDA9}" type="presParOf" srcId="{5D7A2E31-AC0D-4C50-8BB6-56DCA00752DD}" destId="{47296C4E-D14A-4B69-AB8D-51735699CCBD}" srcOrd="1" destOrd="0" presId="urn:microsoft.com/office/officeart/2005/8/layout/hProcess4"/>
    <dgm:cxn modelId="{A133FA1E-F410-4682-9F5C-5534DC2E1493}" type="presParOf" srcId="{5D7A2E31-AC0D-4C50-8BB6-56DCA00752DD}" destId="{0F22F4B8-1863-4185-9C5D-FB1E5DEAE9B1}" srcOrd="2" destOrd="0" presId="urn:microsoft.com/office/officeart/2005/8/layout/hProcess4"/>
    <dgm:cxn modelId="{E2DEF8B9-BAD1-46CA-89C0-EBB7C386BA01}" type="presParOf" srcId="{5D7A2E31-AC0D-4C50-8BB6-56DCA00752DD}" destId="{1D7F0D22-A60B-4BB4-9168-38E45F510A00}" srcOrd="3" destOrd="0" presId="urn:microsoft.com/office/officeart/2005/8/layout/hProcess4"/>
    <dgm:cxn modelId="{2F0E0978-BF58-43BA-A17D-EBFFE7999251}" type="presParOf" srcId="{5D7A2E31-AC0D-4C50-8BB6-56DCA00752DD}" destId="{E90398FB-FF0C-4568-B76F-4AFC3C8BA948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E02F0C-A172-4C00-A92B-F2E12C39C689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84B2946-B250-421D-A42C-11BB0173AB1B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3200" dirty="0" smtClean="0">
              <a:latin typeface="Franklin Gothic Demi Cond" panose="020B0706030402020204" pitchFamily="34" charset="0"/>
            </a:rPr>
            <a:t>Companies Act</a:t>
          </a:r>
        </a:p>
        <a:p>
          <a:r>
            <a:rPr lang="en-US" sz="3200" dirty="0" smtClean="0">
              <a:latin typeface="Franklin Gothic Demi Cond" panose="020B0706030402020204" pitchFamily="34" charset="0"/>
            </a:rPr>
            <a:t>2013</a:t>
          </a:r>
          <a:endParaRPr lang="en-US" sz="3200" dirty="0">
            <a:latin typeface="Franklin Gothic Demi Cond" panose="020B0706030402020204" pitchFamily="34" charset="0"/>
          </a:endParaRPr>
        </a:p>
      </dgm:t>
    </dgm:pt>
    <dgm:pt modelId="{20B5A301-EF0C-4475-B2A3-0F11CE121CE6}" type="parTrans" cxnId="{2C71F083-24C0-4787-8237-C523BCAEA5A3}">
      <dgm:prSet/>
      <dgm:spPr/>
      <dgm:t>
        <a:bodyPr/>
        <a:lstStyle/>
        <a:p>
          <a:endParaRPr lang="en-US"/>
        </a:p>
      </dgm:t>
    </dgm:pt>
    <dgm:pt modelId="{7E6CBD78-75CB-4020-895C-83E808003FF1}" type="sibTrans" cxnId="{2C71F083-24C0-4787-8237-C523BCAEA5A3}">
      <dgm:prSet/>
      <dgm:spPr/>
      <dgm:t>
        <a:bodyPr/>
        <a:lstStyle/>
        <a:p>
          <a:endParaRPr lang="en-US"/>
        </a:p>
      </dgm:t>
    </dgm:pt>
    <dgm:pt modelId="{D9794C90-2E36-42EB-A6AE-D5BF6E840865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3200" dirty="0" smtClean="0">
              <a:latin typeface="Franklin Gothic Demi Cond" panose="020B0706030402020204" pitchFamily="34" charset="0"/>
            </a:rPr>
            <a:t>Public Ltd.</a:t>
          </a:r>
        </a:p>
        <a:p>
          <a:r>
            <a:rPr lang="en-US" sz="3200" dirty="0" smtClean="0">
              <a:latin typeface="Franklin Gothic Demi Cond" panose="020B0706030402020204" pitchFamily="34" charset="0"/>
            </a:rPr>
            <a:t>7-unlimited</a:t>
          </a:r>
        </a:p>
      </dgm:t>
    </dgm:pt>
    <dgm:pt modelId="{0F0B889C-35FB-4558-84F9-6DCCAF1E0C9E}" type="parTrans" cxnId="{5DCCC93C-F64E-4B18-A6A4-A1E4240379A0}">
      <dgm:prSet/>
      <dgm:spPr/>
      <dgm:t>
        <a:bodyPr/>
        <a:lstStyle/>
        <a:p>
          <a:endParaRPr lang="en-US"/>
        </a:p>
      </dgm:t>
    </dgm:pt>
    <dgm:pt modelId="{26333C84-FFA6-4E2A-AD6B-D093C7CBD27A}" type="sibTrans" cxnId="{5DCCC93C-F64E-4B18-A6A4-A1E4240379A0}">
      <dgm:prSet/>
      <dgm:spPr/>
      <dgm:t>
        <a:bodyPr/>
        <a:lstStyle/>
        <a:p>
          <a:endParaRPr lang="en-US"/>
        </a:p>
      </dgm:t>
    </dgm:pt>
    <dgm:pt modelId="{E78A4727-C960-4EA1-9EE0-2C6C8B457F70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3200" dirty="0" smtClean="0">
              <a:latin typeface="Franklin Gothic Demi Cond" panose="020B0706030402020204" pitchFamily="34" charset="0"/>
            </a:rPr>
            <a:t>One person</a:t>
          </a:r>
        </a:p>
      </dgm:t>
    </dgm:pt>
    <dgm:pt modelId="{262C9FD8-9290-4B29-9712-680183FBE8DB}" type="parTrans" cxnId="{ED3DE36E-9453-421A-BC52-FA3AACC48ECF}">
      <dgm:prSet/>
      <dgm:spPr/>
      <dgm:t>
        <a:bodyPr/>
        <a:lstStyle/>
        <a:p>
          <a:endParaRPr lang="en-US"/>
        </a:p>
      </dgm:t>
    </dgm:pt>
    <dgm:pt modelId="{6FCEA984-609F-4F8C-82F3-602CB07929D5}" type="sibTrans" cxnId="{ED3DE36E-9453-421A-BC52-FA3AACC48ECF}">
      <dgm:prSet/>
      <dgm:spPr/>
      <dgm:t>
        <a:bodyPr/>
        <a:lstStyle/>
        <a:p>
          <a:endParaRPr lang="en-US"/>
        </a:p>
      </dgm:t>
    </dgm:pt>
    <dgm:pt modelId="{42F7916C-2752-45DB-A5BB-811000343F0A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3200" dirty="0" smtClean="0">
              <a:latin typeface="Franklin Gothic Demi Cond" panose="020B0706030402020204" pitchFamily="34" charset="0"/>
            </a:rPr>
            <a:t>Private ltd.</a:t>
          </a:r>
        </a:p>
        <a:p>
          <a:r>
            <a:rPr lang="en-US" sz="3200" dirty="0" smtClean="0">
              <a:latin typeface="Franklin Gothic Demi Cond" panose="020B0706030402020204" pitchFamily="34" charset="0"/>
            </a:rPr>
            <a:t>2-200</a:t>
          </a:r>
        </a:p>
      </dgm:t>
    </dgm:pt>
    <dgm:pt modelId="{90DD1717-FE2A-4895-9DAE-5C61953B77ED}" type="parTrans" cxnId="{5693CE0C-25F2-49BC-AE90-7FD2E17E477E}">
      <dgm:prSet/>
      <dgm:spPr/>
      <dgm:t>
        <a:bodyPr/>
        <a:lstStyle/>
        <a:p>
          <a:endParaRPr lang="en-US"/>
        </a:p>
      </dgm:t>
    </dgm:pt>
    <dgm:pt modelId="{04614399-B204-49B3-B9D6-7F5F7E157B00}" type="sibTrans" cxnId="{5693CE0C-25F2-49BC-AE90-7FD2E17E477E}">
      <dgm:prSet/>
      <dgm:spPr/>
      <dgm:t>
        <a:bodyPr/>
        <a:lstStyle/>
        <a:p>
          <a:endParaRPr lang="en-US"/>
        </a:p>
      </dgm:t>
    </dgm:pt>
    <dgm:pt modelId="{7ADC11EE-5734-48C9-A878-7A34A187D3B4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3200" dirty="0" err="1" smtClean="0">
              <a:latin typeface="Franklin Gothic Demi Cond" panose="020B0706030402020204" pitchFamily="34" charset="0"/>
            </a:rPr>
            <a:t>Min.Capital</a:t>
          </a:r>
          <a:r>
            <a:rPr lang="en-US" sz="3200" dirty="0" smtClean="0">
              <a:latin typeface="Franklin Gothic Demi Cond" panose="020B0706030402020204" pitchFamily="34" charset="0"/>
            </a:rPr>
            <a:t> </a:t>
          </a:r>
          <a:br>
            <a:rPr lang="en-US" sz="3200" dirty="0" smtClean="0">
              <a:latin typeface="Franklin Gothic Demi Cond" panose="020B0706030402020204" pitchFamily="34" charset="0"/>
            </a:rPr>
          </a:br>
          <a:r>
            <a:rPr lang="en-US" sz="3200" dirty="0" smtClean="0">
              <a:latin typeface="Franklin Gothic Demi Cond" panose="020B0706030402020204" pitchFamily="34" charset="0"/>
            </a:rPr>
            <a:t>1 lakh</a:t>
          </a:r>
          <a:endParaRPr lang="en-US" sz="3200" dirty="0" smtClean="0">
            <a:latin typeface="Franklin Gothic Demi Cond" panose="020B0706030402020204" pitchFamily="34" charset="0"/>
          </a:endParaRPr>
        </a:p>
      </dgm:t>
    </dgm:pt>
    <dgm:pt modelId="{823C28AF-DB05-4772-B085-0B77315A5F62}" type="parTrans" cxnId="{6AB14297-31B0-40BE-953E-DFEFBE42EE3F}">
      <dgm:prSet/>
      <dgm:spPr/>
      <dgm:t>
        <a:bodyPr/>
        <a:lstStyle/>
        <a:p>
          <a:endParaRPr lang="en-US"/>
        </a:p>
      </dgm:t>
    </dgm:pt>
    <dgm:pt modelId="{93F863A7-5B83-4752-9663-AA0F644FDDB8}" type="sibTrans" cxnId="{6AB14297-31B0-40BE-953E-DFEFBE42EE3F}">
      <dgm:prSet/>
      <dgm:spPr/>
      <dgm:t>
        <a:bodyPr/>
        <a:lstStyle/>
        <a:p>
          <a:endParaRPr lang="en-US"/>
        </a:p>
      </dgm:t>
    </dgm:pt>
    <dgm:pt modelId="{27EAEC57-F48D-49E7-BA8B-DE4199FB38DB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3200" dirty="0" smtClean="0">
              <a:latin typeface="Franklin Gothic Demi Cond" panose="020B0706030402020204" pitchFamily="34" charset="0"/>
            </a:rPr>
            <a:t>Min. Capital </a:t>
          </a:r>
          <a:br>
            <a:rPr lang="en-US" sz="3200" dirty="0" smtClean="0">
              <a:latin typeface="Franklin Gothic Demi Cond" panose="020B0706030402020204" pitchFamily="34" charset="0"/>
            </a:rPr>
          </a:br>
          <a:r>
            <a:rPr lang="en-US" sz="3200" dirty="0" smtClean="0">
              <a:latin typeface="Franklin Gothic Demi Cond" panose="020B0706030402020204" pitchFamily="34" charset="0"/>
            </a:rPr>
            <a:t>5 lakh</a:t>
          </a:r>
          <a:endParaRPr lang="en-US" sz="3200" dirty="0" smtClean="0">
            <a:latin typeface="Franklin Gothic Demi Cond" panose="020B0706030402020204" pitchFamily="34" charset="0"/>
          </a:endParaRPr>
        </a:p>
      </dgm:t>
    </dgm:pt>
    <dgm:pt modelId="{F054745E-CE5C-42B4-AEB1-4F9E4F7C175F}" type="parTrans" cxnId="{5BBE7490-5C47-47A7-BF7C-45419FA2BDF1}">
      <dgm:prSet/>
      <dgm:spPr/>
      <dgm:t>
        <a:bodyPr/>
        <a:lstStyle/>
        <a:p>
          <a:endParaRPr lang="en-US"/>
        </a:p>
      </dgm:t>
    </dgm:pt>
    <dgm:pt modelId="{7F039233-24F0-4927-BABD-C67AF780FE39}" type="sibTrans" cxnId="{5BBE7490-5C47-47A7-BF7C-45419FA2BDF1}">
      <dgm:prSet/>
      <dgm:spPr/>
      <dgm:t>
        <a:bodyPr/>
        <a:lstStyle/>
        <a:p>
          <a:endParaRPr lang="en-US"/>
        </a:p>
      </dgm:t>
    </dgm:pt>
    <dgm:pt modelId="{EEC731B2-05FC-4145-833F-6F969FF15E54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3200" dirty="0" err="1" smtClean="0">
              <a:latin typeface="Franklin Gothic Demi Cond" panose="020B0706030402020204" pitchFamily="34" charset="0"/>
            </a:rPr>
            <a:t>Min.Capital</a:t>
          </a:r>
          <a:r>
            <a:rPr lang="en-US" sz="3200" dirty="0" smtClean="0">
              <a:latin typeface="Franklin Gothic Demi Cond" panose="020B0706030402020204" pitchFamily="34" charset="0"/>
            </a:rPr>
            <a:t>: 1L</a:t>
          </a:r>
        </a:p>
        <a:p>
          <a:r>
            <a:rPr lang="en-US" sz="3200" dirty="0" smtClean="0">
              <a:latin typeface="Franklin Gothic Demi Cond" panose="020B0706030402020204" pitchFamily="34" charset="0"/>
            </a:rPr>
            <a:t>Convert once capital &gt;50 or turnover &gt;2cr.</a:t>
          </a:r>
          <a:endParaRPr lang="en-US" sz="3200" dirty="0" smtClean="0">
            <a:latin typeface="Franklin Gothic Demi Cond" panose="020B0706030402020204" pitchFamily="34" charset="0"/>
          </a:endParaRPr>
        </a:p>
      </dgm:t>
    </dgm:pt>
    <dgm:pt modelId="{723E95CA-21C9-40F9-A540-10F2D886E065}" type="parTrans" cxnId="{062E3E73-7D58-4EC4-98DE-585A2665F40A}">
      <dgm:prSet/>
      <dgm:spPr/>
      <dgm:t>
        <a:bodyPr/>
        <a:lstStyle/>
        <a:p>
          <a:endParaRPr lang="en-US"/>
        </a:p>
      </dgm:t>
    </dgm:pt>
    <dgm:pt modelId="{94B2578B-30AF-4BE4-B0E7-FAD59A02B0E6}" type="sibTrans" cxnId="{062E3E73-7D58-4EC4-98DE-585A2665F40A}">
      <dgm:prSet/>
      <dgm:spPr/>
      <dgm:t>
        <a:bodyPr/>
        <a:lstStyle/>
        <a:p>
          <a:endParaRPr lang="en-US"/>
        </a:p>
      </dgm:t>
    </dgm:pt>
    <dgm:pt modelId="{47806E79-D06C-4555-A6E5-01FEEFFA2B4D}" type="pres">
      <dgm:prSet presAssocID="{CFE02F0C-A172-4C00-A92B-F2E12C39C68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01D60B-CF90-4174-A214-46A95A9A77C0}" type="pres">
      <dgm:prSet presAssocID="{584B2946-B250-421D-A42C-11BB0173AB1B}" presName="root1" presStyleCnt="0"/>
      <dgm:spPr/>
    </dgm:pt>
    <dgm:pt modelId="{E43F90CD-35D7-48EF-BA57-1925CA30953B}" type="pres">
      <dgm:prSet presAssocID="{584B2946-B250-421D-A42C-11BB0173AB1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319AAB-4A44-49C9-A97D-80C521B04660}" type="pres">
      <dgm:prSet presAssocID="{584B2946-B250-421D-A42C-11BB0173AB1B}" presName="level2hierChild" presStyleCnt="0"/>
      <dgm:spPr/>
    </dgm:pt>
    <dgm:pt modelId="{475A630D-80C5-4C9D-B903-EF34BFD26B20}" type="pres">
      <dgm:prSet presAssocID="{262C9FD8-9290-4B29-9712-680183FBE8DB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C75D4C7E-BF72-4624-B685-E5791934E324}" type="pres">
      <dgm:prSet presAssocID="{262C9FD8-9290-4B29-9712-680183FBE8DB}" presName="connTx" presStyleLbl="parChTrans1D2" presStyleIdx="0" presStyleCnt="3"/>
      <dgm:spPr/>
      <dgm:t>
        <a:bodyPr/>
        <a:lstStyle/>
        <a:p>
          <a:endParaRPr lang="en-US"/>
        </a:p>
      </dgm:t>
    </dgm:pt>
    <dgm:pt modelId="{473FC039-F5B8-4BD2-A662-788C3B5FBF4B}" type="pres">
      <dgm:prSet presAssocID="{E78A4727-C960-4EA1-9EE0-2C6C8B457F70}" presName="root2" presStyleCnt="0"/>
      <dgm:spPr/>
    </dgm:pt>
    <dgm:pt modelId="{6B03C8EA-35CA-4108-9BC6-8E052F57BCD8}" type="pres">
      <dgm:prSet presAssocID="{E78A4727-C960-4EA1-9EE0-2C6C8B457F7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4A3A92-A6D2-43A1-88F5-48F5D7C54495}" type="pres">
      <dgm:prSet presAssocID="{E78A4727-C960-4EA1-9EE0-2C6C8B457F70}" presName="level3hierChild" presStyleCnt="0"/>
      <dgm:spPr/>
    </dgm:pt>
    <dgm:pt modelId="{58EC7F15-CBEA-4343-ACED-EA07B2123AF5}" type="pres">
      <dgm:prSet presAssocID="{723E95CA-21C9-40F9-A540-10F2D886E065}" presName="conn2-1" presStyleLbl="parChTrans1D3" presStyleIdx="0" presStyleCnt="3"/>
      <dgm:spPr/>
    </dgm:pt>
    <dgm:pt modelId="{FDB7053A-DA91-4073-9D3F-DA8B9F1ECFB1}" type="pres">
      <dgm:prSet presAssocID="{723E95CA-21C9-40F9-A540-10F2D886E065}" presName="connTx" presStyleLbl="parChTrans1D3" presStyleIdx="0" presStyleCnt="3"/>
      <dgm:spPr/>
    </dgm:pt>
    <dgm:pt modelId="{54AE8910-96E7-46B6-AA77-A397DE0825C5}" type="pres">
      <dgm:prSet presAssocID="{EEC731B2-05FC-4145-833F-6F969FF15E54}" presName="root2" presStyleCnt="0"/>
      <dgm:spPr/>
    </dgm:pt>
    <dgm:pt modelId="{968B3FAF-6E9C-4367-9B2F-7757E4806C52}" type="pres">
      <dgm:prSet presAssocID="{EEC731B2-05FC-4145-833F-6F969FF15E54}" presName="LevelTwoTextNode" presStyleLbl="node3" presStyleIdx="0" presStyleCnt="3" custScaleX="154419" custScaleY="1560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F37BE8-CDCD-4AB4-A294-D13410D454E5}" type="pres">
      <dgm:prSet presAssocID="{EEC731B2-05FC-4145-833F-6F969FF15E54}" presName="level3hierChild" presStyleCnt="0"/>
      <dgm:spPr/>
    </dgm:pt>
    <dgm:pt modelId="{40407210-D41E-413A-87AC-41E8BA17EA7C}" type="pres">
      <dgm:prSet presAssocID="{90DD1717-FE2A-4895-9DAE-5C61953B77ED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E3B59CAC-D774-4408-945A-655E887A1328}" type="pres">
      <dgm:prSet presAssocID="{90DD1717-FE2A-4895-9DAE-5C61953B77ED}" presName="connTx" presStyleLbl="parChTrans1D2" presStyleIdx="1" presStyleCnt="3"/>
      <dgm:spPr/>
      <dgm:t>
        <a:bodyPr/>
        <a:lstStyle/>
        <a:p>
          <a:endParaRPr lang="en-US"/>
        </a:p>
      </dgm:t>
    </dgm:pt>
    <dgm:pt modelId="{A310DE59-3A2C-4835-9FBF-2B8EA8598800}" type="pres">
      <dgm:prSet presAssocID="{42F7916C-2752-45DB-A5BB-811000343F0A}" presName="root2" presStyleCnt="0"/>
      <dgm:spPr/>
    </dgm:pt>
    <dgm:pt modelId="{5DD26A96-94CB-4E55-BB11-9805655287FB}" type="pres">
      <dgm:prSet presAssocID="{42F7916C-2752-45DB-A5BB-811000343F0A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F98E9E-2165-4226-95AF-2D7A46D0A601}" type="pres">
      <dgm:prSet presAssocID="{42F7916C-2752-45DB-A5BB-811000343F0A}" presName="level3hierChild" presStyleCnt="0"/>
      <dgm:spPr/>
    </dgm:pt>
    <dgm:pt modelId="{73D19DE1-CFD0-4D8F-9E56-693822A2608C}" type="pres">
      <dgm:prSet presAssocID="{823C28AF-DB05-4772-B085-0B77315A5F62}" presName="conn2-1" presStyleLbl="parChTrans1D3" presStyleIdx="1" presStyleCnt="3"/>
      <dgm:spPr/>
    </dgm:pt>
    <dgm:pt modelId="{FCD65C6D-4F59-49B7-9B8C-59B65ED6750B}" type="pres">
      <dgm:prSet presAssocID="{823C28AF-DB05-4772-B085-0B77315A5F62}" presName="connTx" presStyleLbl="parChTrans1D3" presStyleIdx="1" presStyleCnt="3"/>
      <dgm:spPr/>
    </dgm:pt>
    <dgm:pt modelId="{37731160-CADA-443D-BF2E-ED4327BD4638}" type="pres">
      <dgm:prSet presAssocID="{7ADC11EE-5734-48C9-A878-7A34A187D3B4}" presName="root2" presStyleCnt="0"/>
      <dgm:spPr/>
    </dgm:pt>
    <dgm:pt modelId="{D51EA3C7-9E67-4032-BDBD-83ED8F67A72A}" type="pres">
      <dgm:prSet presAssocID="{7ADC11EE-5734-48C9-A878-7A34A187D3B4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B710D2-C959-4B53-B8C9-F83E441AE2B2}" type="pres">
      <dgm:prSet presAssocID="{7ADC11EE-5734-48C9-A878-7A34A187D3B4}" presName="level3hierChild" presStyleCnt="0"/>
      <dgm:spPr/>
    </dgm:pt>
    <dgm:pt modelId="{05E85E7D-5B3A-4409-8A3C-5621C7DDDA0A}" type="pres">
      <dgm:prSet presAssocID="{0F0B889C-35FB-4558-84F9-6DCCAF1E0C9E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A0E48627-3659-4C27-B401-60A3A76ED9E7}" type="pres">
      <dgm:prSet presAssocID="{0F0B889C-35FB-4558-84F9-6DCCAF1E0C9E}" presName="connTx" presStyleLbl="parChTrans1D2" presStyleIdx="2" presStyleCnt="3"/>
      <dgm:spPr/>
      <dgm:t>
        <a:bodyPr/>
        <a:lstStyle/>
        <a:p>
          <a:endParaRPr lang="en-US"/>
        </a:p>
      </dgm:t>
    </dgm:pt>
    <dgm:pt modelId="{60637783-5862-45E9-A559-563C4CCE34EB}" type="pres">
      <dgm:prSet presAssocID="{D9794C90-2E36-42EB-A6AE-D5BF6E840865}" presName="root2" presStyleCnt="0"/>
      <dgm:spPr/>
    </dgm:pt>
    <dgm:pt modelId="{72344CEC-1915-4E82-91EB-E2C3A4276BCF}" type="pres">
      <dgm:prSet presAssocID="{D9794C90-2E36-42EB-A6AE-D5BF6E840865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274EB3-FAC5-4F9C-B893-71258C18FC0B}" type="pres">
      <dgm:prSet presAssocID="{D9794C90-2E36-42EB-A6AE-D5BF6E840865}" presName="level3hierChild" presStyleCnt="0"/>
      <dgm:spPr/>
    </dgm:pt>
    <dgm:pt modelId="{FB86239E-7CF6-4969-88F1-1E1A2BB6F41A}" type="pres">
      <dgm:prSet presAssocID="{F054745E-CE5C-42B4-AEB1-4F9E4F7C175F}" presName="conn2-1" presStyleLbl="parChTrans1D3" presStyleIdx="2" presStyleCnt="3"/>
      <dgm:spPr/>
    </dgm:pt>
    <dgm:pt modelId="{33A4A09F-419D-4E4F-A265-B0055135CF7B}" type="pres">
      <dgm:prSet presAssocID="{F054745E-CE5C-42B4-AEB1-4F9E4F7C175F}" presName="connTx" presStyleLbl="parChTrans1D3" presStyleIdx="2" presStyleCnt="3"/>
      <dgm:spPr/>
    </dgm:pt>
    <dgm:pt modelId="{9DF3833F-9E5E-487B-815C-01BF03A4371B}" type="pres">
      <dgm:prSet presAssocID="{27EAEC57-F48D-49E7-BA8B-DE4199FB38DB}" presName="root2" presStyleCnt="0"/>
      <dgm:spPr/>
    </dgm:pt>
    <dgm:pt modelId="{877A9702-B3C1-4E87-B7EE-A2ACCE68FA25}" type="pres">
      <dgm:prSet presAssocID="{27EAEC57-F48D-49E7-BA8B-DE4199FB38DB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F32699-C669-4DBE-8EEC-EC14685BCDBB}" type="pres">
      <dgm:prSet presAssocID="{27EAEC57-F48D-49E7-BA8B-DE4199FB38DB}" presName="level3hierChild" presStyleCnt="0"/>
      <dgm:spPr/>
    </dgm:pt>
  </dgm:ptLst>
  <dgm:cxnLst>
    <dgm:cxn modelId="{062E3E73-7D58-4EC4-98DE-585A2665F40A}" srcId="{E78A4727-C960-4EA1-9EE0-2C6C8B457F70}" destId="{EEC731B2-05FC-4145-833F-6F969FF15E54}" srcOrd="0" destOrd="0" parTransId="{723E95CA-21C9-40F9-A540-10F2D886E065}" sibTransId="{94B2578B-30AF-4BE4-B0E7-FAD59A02B0E6}"/>
    <dgm:cxn modelId="{067BD65E-77C8-4F73-93B8-F6DC6386D931}" type="presOf" srcId="{D9794C90-2E36-42EB-A6AE-D5BF6E840865}" destId="{72344CEC-1915-4E82-91EB-E2C3A4276BCF}" srcOrd="0" destOrd="0" presId="urn:microsoft.com/office/officeart/2005/8/layout/hierarchy2"/>
    <dgm:cxn modelId="{B9E4B769-BABA-4385-8880-9A879BED2075}" type="presOf" srcId="{584B2946-B250-421D-A42C-11BB0173AB1B}" destId="{E43F90CD-35D7-48EF-BA57-1925CA30953B}" srcOrd="0" destOrd="0" presId="urn:microsoft.com/office/officeart/2005/8/layout/hierarchy2"/>
    <dgm:cxn modelId="{D4B254F8-A80E-4179-8AB2-F0B3D9CACB15}" type="presOf" srcId="{262C9FD8-9290-4B29-9712-680183FBE8DB}" destId="{475A630D-80C5-4C9D-B903-EF34BFD26B20}" srcOrd="0" destOrd="0" presId="urn:microsoft.com/office/officeart/2005/8/layout/hierarchy2"/>
    <dgm:cxn modelId="{54EE6DF4-B51E-4FBE-986A-F661ECE7CBA9}" type="presOf" srcId="{262C9FD8-9290-4B29-9712-680183FBE8DB}" destId="{C75D4C7E-BF72-4624-B685-E5791934E324}" srcOrd="1" destOrd="0" presId="urn:microsoft.com/office/officeart/2005/8/layout/hierarchy2"/>
    <dgm:cxn modelId="{6AB14297-31B0-40BE-953E-DFEFBE42EE3F}" srcId="{42F7916C-2752-45DB-A5BB-811000343F0A}" destId="{7ADC11EE-5734-48C9-A878-7A34A187D3B4}" srcOrd="0" destOrd="0" parTransId="{823C28AF-DB05-4772-B085-0B77315A5F62}" sibTransId="{93F863A7-5B83-4752-9663-AA0F644FDDB8}"/>
    <dgm:cxn modelId="{5DCCC93C-F64E-4B18-A6A4-A1E4240379A0}" srcId="{584B2946-B250-421D-A42C-11BB0173AB1B}" destId="{D9794C90-2E36-42EB-A6AE-D5BF6E840865}" srcOrd="2" destOrd="0" parTransId="{0F0B889C-35FB-4558-84F9-6DCCAF1E0C9E}" sibTransId="{26333C84-FFA6-4E2A-AD6B-D093C7CBD27A}"/>
    <dgm:cxn modelId="{BB1110D8-A531-49C3-BF25-C12FE716A4EE}" type="presOf" srcId="{F054745E-CE5C-42B4-AEB1-4F9E4F7C175F}" destId="{33A4A09F-419D-4E4F-A265-B0055135CF7B}" srcOrd="1" destOrd="0" presId="urn:microsoft.com/office/officeart/2005/8/layout/hierarchy2"/>
    <dgm:cxn modelId="{ED3DE36E-9453-421A-BC52-FA3AACC48ECF}" srcId="{584B2946-B250-421D-A42C-11BB0173AB1B}" destId="{E78A4727-C960-4EA1-9EE0-2C6C8B457F70}" srcOrd="0" destOrd="0" parTransId="{262C9FD8-9290-4B29-9712-680183FBE8DB}" sibTransId="{6FCEA984-609F-4F8C-82F3-602CB07929D5}"/>
    <dgm:cxn modelId="{48C7252A-2445-4D97-A00C-0D3E5F065896}" type="presOf" srcId="{723E95CA-21C9-40F9-A540-10F2D886E065}" destId="{FDB7053A-DA91-4073-9D3F-DA8B9F1ECFB1}" srcOrd="1" destOrd="0" presId="urn:microsoft.com/office/officeart/2005/8/layout/hierarchy2"/>
    <dgm:cxn modelId="{D93CF4C2-1B0F-4871-92AE-B097A977C8EA}" type="presOf" srcId="{723E95CA-21C9-40F9-A540-10F2D886E065}" destId="{58EC7F15-CBEA-4343-ACED-EA07B2123AF5}" srcOrd="0" destOrd="0" presId="urn:microsoft.com/office/officeart/2005/8/layout/hierarchy2"/>
    <dgm:cxn modelId="{BBC73314-7212-44F3-A5A7-35510199F973}" type="presOf" srcId="{EEC731B2-05FC-4145-833F-6F969FF15E54}" destId="{968B3FAF-6E9C-4367-9B2F-7757E4806C52}" srcOrd="0" destOrd="0" presId="urn:microsoft.com/office/officeart/2005/8/layout/hierarchy2"/>
    <dgm:cxn modelId="{6FB504B8-1768-4A65-AD4B-DC2BADC2E066}" type="presOf" srcId="{0F0B889C-35FB-4558-84F9-6DCCAF1E0C9E}" destId="{05E85E7D-5B3A-4409-8A3C-5621C7DDDA0A}" srcOrd="0" destOrd="0" presId="urn:microsoft.com/office/officeart/2005/8/layout/hierarchy2"/>
    <dgm:cxn modelId="{5693CE0C-25F2-49BC-AE90-7FD2E17E477E}" srcId="{584B2946-B250-421D-A42C-11BB0173AB1B}" destId="{42F7916C-2752-45DB-A5BB-811000343F0A}" srcOrd="1" destOrd="0" parTransId="{90DD1717-FE2A-4895-9DAE-5C61953B77ED}" sibTransId="{04614399-B204-49B3-B9D6-7F5F7E157B00}"/>
    <dgm:cxn modelId="{E4EC76C0-5ED0-47DD-A8FF-9A1057AE500E}" type="presOf" srcId="{F054745E-CE5C-42B4-AEB1-4F9E4F7C175F}" destId="{FB86239E-7CF6-4969-88F1-1E1A2BB6F41A}" srcOrd="0" destOrd="0" presId="urn:microsoft.com/office/officeart/2005/8/layout/hierarchy2"/>
    <dgm:cxn modelId="{DB5738D3-5698-44C0-BA51-3D662711A81D}" type="presOf" srcId="{27EAEC57-F48D-49E7-BA8B-DE4199FB38DB}" destId="{877A9702-B3C1-4E87-B7EE-A2ACCE68FA25}" srcOrd="0" destOrd="0" presId="urn:microsoft.com/office/officeart/2005/8/layout/hierarchy2"/>
    <dgm:cxn modelId="{A94B600A-4EAA-415C-8754-AF9FCBBEA7A9}" type="presOf" srcId="{90DD1717-FE2A-4895-9DAE-5C61953B77ED}" destId="{E3B59CAC-D774-4408-945A-655E887A1328}" srcOrd="1" destOrd="0" presId="urn:microsoft.com/office/officeart/2005/8/layout/hierarchy2"/>
    <dgm:cxn modelId="{848473AE-75BD-4AA8-945C-017FC639B138}" type="presOf" srcId="{90DD1717-FE2A-4895-9DAE-5C61953B77ED}" destId="{40407210-D41E-413A-87AC-41E8BA17EA7C}" srcOrd="0" destOrd="0" presId="urn:microsoft.com/office/officeart/2005/8/layout/hierarchy2"/>
    <dgm:cxn modelId="{3E470ACF-37E2-4E1D-8D99-405A57D540FE}" type="presOf" srcId="{E78A4727-C960-4EA1-9EE0-2C6C8B457F70}" destId="{6B03C8EA-35CA-4108-9BC6-8E052F57BCD8}" srcOrd="0" destOrd="0" presId="urn:microsoft.com/office/officeart/2005/8/layout/hierarchy2"/>
    <dgm:cxn modelId="{5BBE7490-5C47-47A7-BF7C-45419FA2BDF1}" srcId="{D9794C90-2E36-42EB-A6AE-D5BF6E840865}" destId="{27EAEC57-F48D-49E7-BA8B-DE4199FB38DB}" srcOrd="0" destOrd="0" parTransId="{F054745E-CE5C-42B4-AEB1-4F9E4F7C175F}" sibTransId="{7F039233-24F0-4927-BABD-C67AF780FE39}"/>
    <dgm:cxn modelId="{4F95C49A-1D13-4811-97DF-E627C6E86107}" type="presOf" srcId="{7ADC11EE-5734-48C9-A878-7A34A187D3B4}" destId="{D51EA3C7-9E67-4032-BDBD-83ED8F67A72A}" srcOrd="0" destOrd="0" presId="urn:microsoft.com/office/officeart/2005/8/layout/hierarchy2"/>
    <dgm:cxn modelId="{1873C46D-4F94-4CA0-9DF4-49639A3064FB}" type="presOf" srcId="{823C28AF-DB05-4772-B085-0B77315A5F62}" destId="{73D19DE1-CFD0-4D8F-9E56-693822A2608C}" srcOrd="0" destOrd="0" presId="urn:microsoft.com/office/officeart/2005/8/layout/hierarchy2"/>
    <dgm:cxn modelId="{B671BB02-00E5-4D66-8478-937BC7D36EE9}" type="presOf" srcId="{42F7916C-2752-45DB-A5BB-811000343F0A}" destId="{5DD26A96-94CB-4E55-BB11-9805655287FB}" srcOrd="0" destOrd="0" presId="urn:microsoft.com/office/officeart/2005/8/layout/hierarchy2"/>
    <dgm:cxn modelId="{208DA150-FE80-4230-AECF-98C0FB0B6BD1}" type="presOf" srcId="{823C28AF-DB05-4772-B085-0B77315A5F62}" destId="{FCD65C6D-4F59-49B7-9B8C-59B65ED6750B}" srcOrd="1" destOrd="0" presId="urn:microsoft.com/office/officeart/2005/8/layout/hierarchy2"/>
    <dgm:cxn modelId="{5E687E16-21F4-4CC2-A3A6-DA75BA054A88}" type="presOf" srcId="{CFE02F0C-A172-4C00-A92B-F2E12C39C689}" destId="{47806E79-D06C-4555-A6E5-01FEEFFA2B4D}" srcOrd="0" destOrd="0" presId="urn:microsoft.com/office/officeart/2005/8/layout/hierarchy2"/>
    <dgm:cxn modelId="{2C71F083-24C0-4787-8237-C523BCAEA5A3}" srcId="{CFE02F0C-A172-4C00-A92B-F2E12C39C689}" destId="{584B2946-B250-421D-A42C-11BB0173AB1B}" srcOrd="0" destOrd="0" parTransId="{20B5A301-EF0C-4475-B2A3-0F11CE121CE6}" sibTransId="{7E6CBD78-75CB-4020-895C-83E808003FF1}"/>
    <dgm:cxn modelId="{35DBFE71-97AB-4104-B596-2735C9DB7807}" type="presOf" srcId="{0F0B889C-35FB-4558-84F9-6DCCAF1E0C9E}" destId="{A0E48627-3659-4C27-B401-60A3A76ED9E7}" srcOrd="1" destOrd="0" presId="urn:microsoft.com/office/officeart/2005/8/layout/hierarchy2"/>
    <dgm:cxn modelId="{E8C0A6C0-CCDC-48EB-98BE-A2265BCFFF95}" type="presParOf" srcId="{47806E79-D06C-4555-A6E5-01FEEFFA2B4D}" destId="{1D01D60B-CF90-4174-A214-46A95A9A77C0}" srcOrd="0" destOrd="0" presId="urn:microsoft.com/office/officeart/2005/8/layout/hierarchy2"/>
    <dgm:cxn modelId="{CB385C28-A280-4FDE-9E8D-15D0A38DBCCB}" type="presParOf" srcId="{1D01D60B-CF90-4174-A214-46A95A9A77C0}" destId="{E43F90CD-35D7-48EF-BA57-1925CA30953B}" srcOrd="0" destOrd="0" presId="urn:microsoft.com/office/officeart/2005/8/layout/hierarchy2"/>
    <dgm:cxn modelId="{24B560AA-3821-469B-8B99-7C35E192455B}" type="presParOf" srcId="{1D01D60B-CF90-4174-A214-46A95A9A77C0}" destId="{86319AAB-4A44-49C9-A97D-80C521B04660}" srcOrd="1" destOrd="0" presId="urn:microsoft.com/office/officeart/2005/8/layout/hierarchy2"/>
    <dgm:cxn modelId="{E807AB52-C62A-41B1-BBF4-96D05FD00870}" type="presParOf" srcId="{86319AAB-4A44-49C9-A97D-80C521B04660}" destId="{475A630D-80C5-4C9D-B903-EF34BFD26B20}" srcOrd="0" destOrd="0" presId="urn:microsoft.com/office/officeart/2005/8/layout/hierarchy2"/>
    <dgm:cxn modelId="{CA03276E-4AC7-4BE2-BDAC-687103CAD208}" type="presParOf" srcId="{475A630D-80C5-4C9D-B903-EF34BFD26B20}" destId="{C75D4C7E-BF72-4624-B685-E5791934E324}" srcOrd="0" destOrd="0" presId="urn:microsoft.com/office/officeart/2005/8/layout/hierarchy2"/>
    <dgm:cxn modelId="{AEF7C251-3DF8-4275-841D-1D1FA4443568}" type="presParOf" srcId="{86319AAB-4A44-49C9-A97D-80C521B04660}" destId="{473FC039-F5B8-4BD2-A662-788C3B5FBF4B}" srcOrd="1" destOrd="0" presId="urn:microsoft.com/office/officeart/2005/8/layout/hierarchy2"/>
    <dgm:cxn modelId="{35BD11DF-954B-4660-9D43-D7EE1E2720EE}" type="presParOf" srcId="{473FC039-F5B8-4BD2-A662-788C3B5FBF4B}" destId="{6B03C8EA-35CA-4108-9BC6-8E052F57BCD8}" srcOrd="0" destOrd="0" presId="urn:microsoft.com/office/officeart/2005/8/layout/hierarchy2"/>
    <dgm:cxn modelId="{46C72E0B-939B-406E-8C7E-754DF31D22A5}" type="presParOf" srcId="{473FC039-F5B8-4BD2-A662-788C3B5FBF4B}" destId="{834A3A92-A6D2-43A1-88F5-48F5D7C54495}" srcOrd="1" destOrd="0" presId="urn:microsoft.com/office/officeart/2005/8/layout/hierarchy2"/>
    <dgm:cxn modelId="{6929C57D-3B69-46C7-A714-83FBD1C4A226}" type="presParOf" srcId="{834A3A92-A6D2-43A1-88F5-48F5D7C54495}" destId="{58EC7F15-CBEA-4343-ACED-EA07B2123AF5}" srcOrd="0" destOrd="0" presId="urn:microsoft.com/office/officeart/2005/8/layout/hierarchy2"/>
    <dgm:cxn modelId="{F9C1FF84-8409-40B3-B04F-F36EE320AC94}" type="presParOf" srcId="{58EC7F15-CBEA-4343-ACED-EA07B2123AF5}" destId="{FDB7053A-DA91-4073-9D3F-DA8B9F1ECFB1}" srcOrd="0" destOrd="0" presId="urn:microsoft.com/office/officeart/2005/8/layout/hierarchy2"/>
    <dgm:cxn modelId="{263138C0-0769-4233-85E8-F713C75E0FFE}" type="presParOf" srcId="{834A3A92-A6D2-43A1-88F5-48F5D7C54495}" destId="{54AE8910-96E7-46B6-AA77-A397DE0825C5}" srcOrd="1" destOrd="0" presId="urn:microsoft.com/office/officeart/2005/8/layout/hierarchy2"/>
    <dgm:cxn modelId="{ACDF33C8-239B-4CA2-8174-CB2C4255212D}" type="presParOf" srcId="{54AE8910-96E7-46B6-AA77-A397DE0825C5}" destId="{968B3FAF-6E9C-4367-9B2F-7757E4806C52}" srcOrd="0" destOrd="0" presId="urn:microsoft.com/office/officeart/2005/8/layout/hierarchy2"/>
    <dgm:cxn modelId="{806A404B-C5DD-4F0B-9901-D88A05742D8D}" type="presParOf" srcId="{54AE8910-96E7-46B6-AA77-A397DE0825C5}" destId="{D5F37BE8-CDCD-4AB4-A294-D13410D454E5}" srcOrd="1" destOrd="0" presId="urn:microsoft.com/office/officeart/2005/8/layout/hierarchy2"/>
    <dgm:cxn modelId="{091F6771-65E6-4346-9243-8503F6C2D8FD}" type="presParOf" srcId="{86319AAB-4A44-49C9-A97D-80C521B04660}" destId="{40407210-D41E-413A-87AC-41E8BA17EA7C}" srcOrd="2" destOrd="0" presId="urn:microsoft.com/office/officeart/2005/8/layout/hierarchy2"/>
    <dgm:cxn modelId="{132CB97C-2973-469C-9187-C1F340BA251B}" type="presParOf" srcId="{40407210-D41E-413A-87AC-41E8BA17EA7C}" destId="{E3B59CAC-D774-4408-945A-655E887A1328}" srcOrd="0" destOrd="0" presId="urn:microsoft.com/office/officeart/2005/8/layout/hierarchy2"/>
    <dgm:cxn modelId="{0146C19F-85A8-47B3-BA41-6B25CB579FD7}" type="presParOf" srcId="{86319AAB-4A44-49C9-A97D-80C521B04660}" destId="{A310DE59-3A2C-4835-9FBF-2B8EA8598800}" srcOrd="3" destOrd="0" presId="urn:microsoft.com/office/officeart/2005/8/layout/hierarchy2"/>
    <dgm:cxn modelId="{8A9CA98F-E658-4F28-A101-ED59A02127E6}" type="presParOf" srcId="{A310DE59-3A2C-4835-9FBF-2B8EA8598800}" destId="{5DD26A96-94CB-4E55-BB11-9805655287FB}" srcOrd="0" destOrd="0" presId="urn:microsoft.com/office/officeart/2005/8/layout/hierarchy2"/>
    <dgm:cxn modelId="{5C774B86-50FD-49C0-B990-ABCC03075DB3}" type="presParOf" srcId="{A310DE59-3A2C-4835-9FBF-2B8EA8598800}" destId="{64F98E9E-2165-4226-95AF-2D7A46D0A601}" srcOrd="1" destOrd="0" presId="urn:microsoft.com/office/officeart/2005/8/layout/hierarchy2"/>
    <dgm:cxn modelId="{6AA53444-0E21-497D-AAB2-35E87AE6F810}" type="presParOf" srcId="{64F98E9E-2165-4226-95AF-2D7A46D0A601}" destId="{73D19DE1-CFD0-4D8F-9E56-693822A2608C}" srcOrd="0" destOrd="0" presId="urn:microsoft.com/office/officeart/2005/8/layout/hierarchy2"/>
    <dgm:cxn modelId="{437E1D1F-CADF-4B02-8BC9-B64721DD4AEA}" type="presParOf" srcId="{73D19DE1-CFD0-4D8F-9E56-693822A2608C}" destId="{FCD65C6D-4F59-49B7-9B8C-59B65ED6750B}" srcOrd="0" destOrd="0" presId="urn:microsoft.com/office/officeart/2005/8/layout/hierarchy2"/>
    <dgm:cxn modelId="{7F955E59-A8B2-4EDB-BE1E-C0B691A13FF4}" type="presParOf" srcId="{64F98E9E-2165-4226-95AF-2D7A46D0A601}" destId="{37731160-CADA-443D-BF2E-ED4327BD4638}" srcOrd="1" destOrd="0" presId="urn:microsoft.com/office/officeart/2005/8/layout/hierarchy2"/>
    <dgm:cxn modelId="{04BC3F25-D8FF-42A7-9760-82959FB463D7}" type="presParOf" srcId="{37731160-CADA-443D-BF2E-ED4327BD4638}" destId="{D51EA3C7-9E67-4032-BDBD-83ED8F67A72A}" srcOrd="0" destOrd="0" presId="urn:microsoft.com/office/officeart/2005/8/layout/hierarchy2"/>
    <dgm:cxn modelId="{A57CEAFF-5444-4F78-A8F0-E6A2758ADE56}" type="presParOf" srcId="{37731160-CADA-443D-BF2E-ED4327BD4638}" destId="{B7B710D2-C959-4B53-B8C9-F83E441AE2B2}" srcOrd="1" destOrd="0" presId="urn:microsoft.com/office/officeart/2005/8/layout/hierarchy2"/>
    <dgm:cxn modelId="{81F1175B-33A5-4873-9D97-A1499E6BCD94}" type="presParOf" srcId="{86319AAB-4A44-49C9-A97D-80C521B04660}" destId="{05E85E7D-5B3A-4409-8A3C-5621C7DDDA0A}" srcOrd="4" destOrd="0" presId="urn:microsoft.com/office/officeart/2005/8/layout/hierarchy2"/>
    <dgm:cxn modelId="{D9774029-C9D6-4D1C-B9C4-95BDAD82F331}" type="presParOf" srcId="{05E85E7D-5B3A-4409-8A3C-5621C7DDDA0A}" destId="{A0E48627-3659-4C27-B401-60A3A76ED9E7}" srcOrd="0" destOrd="0" presId="urn:microsoft.com/office/officeart/2005/8/layout/hierarchy2"/>
    <dgm:cxn modelId="{61D2173E-ADD5-4CD5-822B-437C6FD3C6C8}" type="presParOf" srcId="{86319AAB-4A44-49C9-A97D-80C521B04660}" destId="{60637783-5862-45E9-A559-563C4CCE34EB}" srcOrd="5" destOrd="0" presId="urn:microsoft.com/office/officeart/2005/8/layout/hierarchy2"/>
    <dgm:cxn modelId="{AB7F845C-89EC-45A2-BCCD-89C0AE41AD81}" type="presParOf" srcId="{60637783-5862-45E9-A559-563C4CCE34EB}" destId="{72344CEC-1915-4E82-91EB-E2C3A4276BCF}" srcOrd="0" destOrd="0" presId="urn:microsoft.com/office/officeart/2005/8/layout/hierarchy2"/>
    <dgm:cxn modelId="{A40C9E98-E9F0-4CD2-AB93-43AF55855D91}" type="presParOf" srcId="{60637783-5862-45E9-A559-563C4CCE34EB}" destId="{2F274EB3-FAC5-4F9C-B893-71258C18FC0B}" srcOrd="1" destOrd="0" presId="urn:microsoft.com/office/officeart/2005/8/layout/hierarchy2"/>
    <dgm:cxn modelId="{AF8A1A2E-90C9-4A91-8FEE-D74D3A62DD9F}" type="presParOf" srcId="{2F274EB3-FAC5-4F9C-B893-71258C18FC0B}" destId="{FB86239E-7CF6-4969-88F1-1E1A2BB6F41A}" srcOrd="0" destOrd="0" presId="urn:microsoft.com/office/officeart/2005/8/layout/hierarchy2"/>
    <dgm:cxn modelId="{A9E887A1-5433-452E-A789-B6840C575463}" type="presParOf" srcId="{FB86239E-7CF6-4969-88F1-1E1A2BB6F41A}" destId="{33A4A09F-419D-4E4F-A265-B0055135CF7B}" srcOrd="0" destOrd="0" presId="urn:microsoft.com/office/officeart/2005/8/layout/hierarchy2"/>
    <dgm:cxn modelId="{BA148446-9D47-42EF-8068-DC5FDB963D21}" type="presParOf" srcId="{2F274EB3-FAC5-4F9C-B893-71258C18FC0B}" destId="{9DF3833F-9E5E-487B-815C-01BF03A4371B}" srcOrd="1" destOrd="0" presId="urn:microsoft.com/office/officeart/2005/8/layout/hierarchy2"/>
    <dgm:cxn modelId="{F3F5250C-9EDC-41FD-9242-70D0D09B71F2}" type="presParOf" srcId="{9DF3833F-9E5E-487B-815C-01BF03A4371B}" destId="{877A9702-B3C1-4E87-B7EE-A2ACCE68FA25}" srcOrd="0" destOrd="0" presId="urn:microsoft.com/office/officeart/2005/8/layout/hierarchy2"/>
    <dgm:cxn modelId="{69BD95D5-7BBA-445F-88A6-CAEE94C330BD}" type="presParOf" srcId="{9DF3833F-9E5E-487B-815C-01BF03A4371B}" destId="{0EF32699-C669-4DBE-8EEC-EC14685BCDB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EBEC97-C8FF-498D-9BFA-2BD116F07155}" type="doc">
      <dgm:prSet loTypeId="urn:microsoft.com/office/officeart/2005/8/layout/hierarchy4" loCatId="hierarchy" qsTypeId="urn:microsoft.com/office/officeart/2005/8/quickstyle/simple2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7E6EBFE8-F306-468E-9949-8349ADCCBAB2}">
      <dgm:prSet phldrT="[Text]"/>
      <dgm:spPr/>
      <dgm:t>
        <a:bodyPr/>
        <a:lstStyle/>
        <a:p>
          <a:r>
            <a:rPr lang="sv-SE" smtClean="0">
              <a:latin typeface="Franklin Gothic Medium Cond" panose="020B0606030402020204" pitchFamily="34" charset="0"/>
            </a:rPr>
            <a:t>GEB: Gujarat Urja Vikas Nigam Ltd. (GUVNL)</a:t>
          </a:r>
          <a:endParaRPr lang="en-US">
            <a:latin typeface="Franklin Gothic Medium Cond" panose="020B0606030402020204" pitchFamily="34" charset="0"/>
          </a:endParaRPr>
        </a:p>
      </dgm:t>
    </dgm:pt>
    <dgm:pt modelId="{9D1F00A5-3D5C-4CB3-9609-FE275B5E8858}" type="parTrans" cxnId="{9F5E492D-6499-4FF6-85BC-C77E5CB8B73E}">
      <dgm:prSet/>
      <dgm:spPr/>
      <dgm:t>
        <a:bodyPr/>
        <a:lstStyle/>
        <a:p>
          <a:endParaRPr lang="en-US"/>
        </a:p>
      </dgm:t>
    </dgm:pt>
    <dgm:pt modelId="{CBF84B90-9B88-46ED-9455-229299B6DDB5}" type="sibTrans" cxnId="{9F5E492D-6499-4FF6-85BC-C77E5CB8B73E}">
      <dgm:prSet/>
      <dgm:spPr/>
      <dgm:t>
        <a:bodyPr/>
        <a:lstStyle/>
        <a:p>
          <a:endParaRPr lang="en-US"/>
        </a:p>
      </dgm:t>
    </dgm:pt>
    <dgm:pt modelId="{26A66581-55D9-4D08-B656-063327FAB1E9}">
      <dgm:prSet/>
      <dgm:spPr/>
      <dgm:t>
        <a:bodyPr/>
        <a:lstStyle/>
        <a:p>
          <a:r>
            <a:rPr lang="en-US" dirty="0" smtClean="0">
              <a:latin typeface="Franklin Gothic Medium Cond" panose="020B0606030402020204" pitchFamily="34" charset="0"/>
            </a:rPr>
            <a:t>Gujarat State Electricity Corporation Limited  (subsidiary)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916BBE96-5BB1-4850-B43D-A37F8807548E}" type="parTrans" cxnId="{C6F0B066-6FE3-413F-87D2-93069C7CF91B}">
      <dgm:prSet/>
      <dgm:spPr/>
      <dgm:t>
        <a:bodyPr/>
        <a:lstStyle/>
        <a:p>
          <a:endParaRPr lang="en-US"/>
        </a:p>
      </dgm:t>
    </dgm:pt>
    <dgm:pt modelId="{D065B0C3-DBBE-4C8E-ADD5-24532BC1789B}" type="sibTrans" cxnId="{C6F0B066-6FE3-413F-87D2-93069C7CF91B}">
      <dgm:prSet/>
      <dgm:spPr/>
      <dgm:t>
        <a:bodyPr/>
        <a:lstStyle/>
        <a:p>
          <a:endParaRPr lang="en-US"/>
        </a:p>
      </dgm:t>
    </dgm:pt>
    <dgm:pt modelId="{F077B391-1FC5-427C-ADA6-6B5B8AA58E5A}">
      <dgm:prSet/>
      <dgm:spPr/>
      <dgm:t>
        <a:bodyPr/>
        <a:lstStyle/>
        <a:p>
          <a:r>
            <a:rPr lang="en-US" dirty="0" err="1" smtClean="0">
              <a:latin typeface="Franklin Gothic Medium Cond" panose="020B0606030402020204" pitchFamily="34" charset="0"/>
            </a:rPr>
            <a:t>Ukai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383A8969-AED3-4E4F-B1BB-EB1E7417E223}" type="parTrans" cxnId="{64A9E660-7523-4504-A84B-56B41EEAD6A5}">
      <dgm:prSet/>
      <dgm:spPr/>
      <dgm:t>
        <a:bodyPr/>
        <a:lstStyle/>
        <a:p>
          <a:endParaRPr lang="en-US"/>
        </a:p>
      </dgm:t>
    </dgm:pt>
    <dgm:pt modelId="{12BCBE37-8932-47F8-A9CE-FC69945ECFF5}" type="sibTrans" cxnId="{64A9E660-7523-4504-A84B-56B41EEAD6A5}">
      <dgm:prSet/>
      <dgm:spPr/>
      <dgm:t>
        <a:bodyPr/>
        <a:lstStyle/>
        <a:p>
          <a:endParaRPr lang="en-US"/>
        </a:p>
      </dgm:t>
    </dgm:pt>
    <dgm:pt modelId="{7D348F61-1B8A-46A6-821D-A4330946A8AE}">
      <dgm:prSet/>
      <dgm:spPr/>
      <dgm:t>
        <a:bodyPr/>
        <a:lstStyle/>
        <a:p>
          <a:r>
            <a:rPr lang="en-US" dirty="0" err="1" smtClean="0">
              <a:latin typeface="Franklin Gothic Medium Cond" panose="020B0606030402020204" pitchFamily="34" charset="0"/>
            </a:rPr>
            <a:t>G'Nagar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29C24A1E-7A83-4C9A-BE44-0418C40F194A}" type="parTrans" cxnId="{4461FAC5-1424-4126-8337-E6DDD913DE2E}">
      <dgm:prSet/>
      <dgm:spPr/>
      <dgm:t>
        <a:bodyPr/>
        <a:lstStyle/>
        <a:p>
          <a:endParaRPr lang="en-US"/>
        </a:p>
      </dgm:t>
    </dgm:pt>
    <dgm:pt modelId="{FDA76365-B8CF-4A96-8F72-3094BE3E5D11}" type="sibTrans" cxnId="{4461FAC5-1424-4126-8337-E6DDD913DE2E}">
      <dgm:prSet/>
      <dgm:spPr/>
      <dgm:t>
        <a:bodyPr/>
        <a:lstStyle/>
        <a:p>
          <a:endParaRPr lang="en-US"/>
        </a:p>
      </dgm:t>
    </dgm:pt>
    <dgm:pt modelId="{6BF319D3-4111-4D3C-8C21-A32E5CB150F5}">
      <dgm:prSet/>
      <dgm:spPr/>
      <dgm:t>
        <a:bodyPr/>
        <a:lstStyle/>
        <a:p>
          <a:r>
            <a:rPr lang="en-US" dirty="0" err="1" smtClean="0">
              <a:latin typeface="Franklin Gothic Medium Cond" panose="020B0606030402020204" pitchFamily="34" charset="0"/>
            </a:rPr>
            <a:t>Dhuvaran</a:t>
          </a:r>
          <a:endParaRPr lang="en-US" dirty="0">
            <a:latin typeface="Franklin Gothic Medium Cond" panose="020B0606030402020204" pitchFamily="34" charset="0"/>
          </a:endParaRPr>
        </a:p>
      </dgm:t>
    </dgm:pt>
    <dgm:pt modelId="{469AB811-AB80-47F4-AE4F-9C9B8792B4D3}" type="parTrans" cxnId="{394D300C-562B-46F0-A69F-DF194C7876F0}">
      <dgm:prSet/>
      <dgm:spPr/>
      <dgm:t>
        <a:bodyPr/>
        <a:lstStyle/>
        <a:p>
          <a:endParaRPr lang="en-US"/>
        </a:p>
      </dgm:t>
    </dgm:pt>
    <dgm:pt modelId="{B4F6CB9F-C960-4065-AD81-60A7149BE6D0}" type="sibTrans" cxnId="{394D300C-562B-46F0-A69F-DF194C7876F0}">
      <dgm:prSet/>
      <dgm:spPr/>
      <dgm:t>
        <a:bodyPr/>
        <a:lstStyle/>
        <a:p>
          <a:endParaRPr lang="en-US"/>
        </a:p>
      </dgm:t>
    </dgm:pt>
    <dgm:pt modelId="{A1C75E22-8255-4975-8140-23A0AFC010B8}" type="pres">
      <dgm:prSet presAssocID="{9CEBEC97-C8FF-498D-9BFA-2BD116F0715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A6A4755-1A21-4E17-AFD0-D7C4611B1367}" type="pres">
      <dgm:prSet presAssocID="{7E6EBFE8-F306-468E-9949-8349ADCCBAB2}" presName="vertOne" presStyleCnt="0"/>
      <dgm:spPr/>
    </dgm:pt>
    <dgm:pt modelId="{917316C8-FE9F-4C4E-B0CD-D4BDD26F81A2}" type="pres">
      <dgm:prSet presAssocID="{7E6EBFE8-F306-468E-9949-8349ADCCBAB2}" presName="txOne" presStyleLbl="node0" presStyleIdx="0" presStyleCnt="1">
        <dgm:presLayoutVars>
          <dgm:chPref val="3"/>
        </dgm:presLayoutVars>
      </dgm:prSet>
      <dgm:spPr/>
    </dgm:pt>
    <dgm:pt modelId="{87508643-71F0-462B-8D0D-879B2E842204}" type="pres">
      <dgm:prSet presAssocID="{7E6EBFE8-F306-468E-9949-8349ADCCBAB2}" presName="parTransOne" presStyleCnt="0"/>
      <dgm:spPr/>
    </dgm:pt>
    <dgm:pt modelId="{CA8635C4-F536-48CE-A48D-E39975B0493F}" type="pres">
      <dgm:prSet presAssocID="{7E6EBFE8-F306-468E-9949-8349ADCCBAB2}" presName="horzOne" presStyleCnt="0"/>
      <dgm:spPr/>
    </dgm:pt>
    <dgm:pt modelId="{904CCF23-8A1C-4107-9F9C-9BD75DF18116}" type="pres">
      <dgm:prSet presAssocID="{26A66581-55D9-4D08-B656-063327FAB1E9}" presName="vertTwo" presStyleCnt="0"/>
      <dgm:spPr/>
    </dgm:pt>
    <dgm:pt modelId="{5035F4B8-DBD7-4FC9-A291-4D16C50837A4}" type="pres">
      <dgm:prSet presAssocID="{26A66581-55D9-4D08-B656-063327FAB1E9}" presName="txTwo" presStyleLbl="node2" presStyleIdx="0" presStyleCnt="1">
        <dgm:presLayoutVars>
          <dgm:chPref val="3"/>
        </dgm:presLayoutVars>
      </dgm:prSet>
      <dgm:spPr/>
    </dgm:pt>
    <dgm:pt modelId="{020E9857-CE9A-40F5-B847-64C04089181C}" type="pres">
      <dgm:prSet presAssocID="{26A66581-55D9-4D08-B656-063327FAB1E9}" presName="parTransTwo" presStyleCnt="0"/>
      <dgm:spPr/>
    </dgm:pt>
    <dgm:pt modelId="{E55CE85D-8C56-4B94-AE24-2BAEB2D27F0E}" type="pres">
      <dgm:prSet presAssocID="{26A66581-55D9-4D08-B656-063327FAB1E9}" presName="horzTwo" presStyleCnt="0"/>
      <dgm:spPr/>
    </dgm:pt>
    <dgm:pt modelId="{1C7D70DC-E228-4E61-AFA4-47C28D8EB8BE}" type="pres">
      <dgm:prSet presAssocID="{F077B391-1FC5-427C-ADA6-6B5B8AA58E5A}" presName="vertThree" presStyleCnt="0"/>
      <dgm:spPr/>
    </dgm:pt>
    <dgm:pt modelId="{AD8BE552-72C6-46F1-9FFA-C22C55584BD0}" type="pres">
      <dgm:prSet presAssocID="{F077B391-1FC5-427C-ADA6-6B5B8AA58E5A}" presName="txThree" presStyleLbl="node3" presStyleIdx="0" presStyleCnt="3">
        <dgm:presLayoutVars>
          <dgm:chPref val="3"/>
        </dgm:presLayoutVars>
      </dgm:prSet>
      <dgm:spPr/>
    </dgm:pt>
    <dgm:pt modelId="{D178B235-8E9C-4DCB-9B17-511983207C15}" type="pres">
      <dgm:prSet presAssocID="{F077B391-1FC5-427C-ADA6-6B5B8AA58E5A}" presName="horzThree" presStyleCnt="0"/>
      <dgm:spPr/>
    </dgm:pt>
    <dgm:pt modelId="{68F54836-6758-4EAC-AC20-4BCD951E8C0F}" type="pres">
      <dgm:prSet presAssocID="{12BCBE37-8932-47F8-A9CE-FC69945ECFF5}" presName="sibSpaceThree" presStyleCnt="0"/>
      <dgm:spPr/>
    </dgm:pt>
    <dgm:pt modelId="{776C5C9E-C1BB-43DA-84B6-FC5DF37BBCBD}" type="pres">
      <dgm:prSet presAssocID="{7D348F61-1B8A-46A6-821D-A4330946A8AE}" presName="vertThree" presStyleCnt="0"/>
      <dgm:spPr/>
    </dgm:pt>
    <dgm:pt modelId="{D07DE013-CAFA-4D2F-B85D-FFD56A4D2DA4}" type="pres">
      <dgm:prSet presAssocID="{7D348F61-1B8A-46A6-821D-A4330946A8AE}" presName="txThree" presStyleLbl="node3" presStyleIdx="1" presStyleCnt="3">
        <dgm:presLayoutVars>
          <dgm:chPref val="3"/>
        </dgm:presLayoutVars>
      </dgm:prSet>
      <dgm:spPr/>
    </dgm:pt>
    <dgm:pt modelId="{A61D4CF8-6347-431B-8A8B-EDABB11E82DE}" type="pres">
      <dgm:prSet presAssocID="{7D348F61-1B8A-46A6-821D-A4330946A8AE}" presName="horzThree" presStyleCnt="0"/>
      <dgm:spPr/>
    </dgm:pt>
    <dgm:pt modelId="{EC30C2D2-63D1-4D62-BB46-FFAF849F6EF9}" type="pres">
      <dgm:prSet presAssocID="{FDA76365-B8CF-4A96-8F72-3094BE3E5D11}" presName="sibSpaceThree" presStyleCnt="0"/>
      <dgm:spPr/>
    </dgm:pt>
    <dgm:pt modelId="{3C078925-7E1F-4DA2-B501-F1C9BFEE3350}" type="pres">
      <dgm:prSet presAssocID="{6BF319D3-4111-4D3C-8C21-A32E5CB150F5}" presName="vertThree" presStyleCnt="0"/>
      <dgm:spPr/>
    </dgm:pt>
    <dgm:pt modelId="{A81260D2-11D0-4F63-8643-2B70F3946511}" type="pres">
      <dgm:prSet presAssocID="{6BF319D3-4111-4D3C-8C21-A32E5CB150F5}" presName="txThree" presStyleLbl="node3" presStyleIdx="2" presStyleCnt="3">
        <dgm:presLayoutVars>
          <dgm:chPref val="3"/>
        </dgm:presLayoutVars>
      </dgm:prSet>
      <dgm:spPr/>
    </dgm:pt>
    <dgm:pt modelId="{34BDF195-F077-4E06-BB8C-64B7D8DD2AC1}" type="pres">
      <dgm:prSet presAssocID="{6BF319D3-4111-4D3C-8C21-A32E5CB150F5}" presName="horzThree" presStyleCnt="0"/>
      <dgm:spPr/>
    </dgm:pt>
  </dgm:ptLst>
  <dgm:cxnLst>
    <dgm:cxn modelId="{FBA57D6C-9CF3-4A24-8629-4FB4D876504C}" type="presOf" srcId="{9CEBEC97-C8FF-498D-9BFA-2BD116F07155}" destId="{A1C75E22-8255-4975-8140-23A0AFC010B8}" srcOrd="0" destOrd="0" presId="urn:microsoft.com/office/officeart/2005/8/layout/hierarchy4"/>
    <dgm:cxn modelId="{C6F0B066-6FE3-413F-87D2-93069C7CF91B}" srcId="{7E6EBFE8-F306-468E-9949-8349ADCCBAB2}" destId="{26A66581-55D9-4D08-B656-063327FAB1E9}" srcOrd="0" destOrd="0" parTransId="{916BBE96-5BB1-4850-B43D-A37F8807548E}" sibTransId="{D065B0C3-DBBE-4C8E-ADD5-24532BC1789B}"/>
    <dgm:cxn modelId="{53D69245-2B7F-410A-A57B-BB631F3E72ED}" type="presOf" srcId="{26A66581-55D9-4D08-B656-063327FAB1E9}" destId="{5035F4B8-DBD7-4FC9-A291-4D16C50837A4}" srcOrd="0" destOrd="0" presId="urn:microsoft.com/office/officeart/2005/8/layout/hierarchy4"/>
    <dgm:cxn modelId="{9F5E492D-6499-4FF6-85BC-C77E5CB8B73E}" srcId="{9CEBEC97-C8FF-498D-9BFA-2BD116F07155}" destId="{7E6EBFE8-F306-468E-9949-8349ADCCBAB2}" srcOrd="0" destOrd="0" parTransId="{9D1F00A5-3D5C-4CB3-9609-FE275B5E8858}" sibTransId="{CBF84B90-9B88-46ED-9455-229299B6DDB5}"/>
    <dgm:cxn modelId="{831A59C9-B725-4267-82AB-D42C4FC37D93}" type="presOf" srcId="{7E6EBFE8-F306-468E-9949-8349ADCCBAB2}" destId="{917316C8-FE9F-4C4E-B0CD-D4BDD26F81A2}" srcOrd="0" destOrd="0" presId="urn:microsoft.com/office/officeart/2005/8/layout/hierarchy4"/>
    <dgm:cxn modelId="{324593CD-B875-45B3-A897-EEC58E409466}" type="presOf" srcId="{7D348F61-1B8A-46A6-821D-A4330946A8AE}" destId="{D07DE013-CAFA-4D2F-B85D-FFD56A4D2DA4}" srcOrd="0" destOrd="0" presId="urn:microsoft.com/office/officeart/2005/8/layout/hierarchy4"/>
    <dgm:cxn modelId="{394D300C-562B-46F0-A69F-DF194C7876F0}" srcId="{26A66581-55D9-4D08-B656-063327FAB1E9}" destId="{6BF319D3-4111-4D3C-8C21-A32E5CB150F5}" srcOrd="2" destOrd="0" parTransId="{469AB811-AB80-47F4-AE4F-9C9B8792B4D3}" sibTransId="{B4F6CB9F-C960-4065-AD81-60A7149BE6D0}"/>
    <dgm:cxn modelId="{0DAC78AD-98D5-4BA5-AF7D-843961C0783C}" type="presOf" srcId="{6BF319D3-4111-4D3C-8C21-A32E5CB150F5}" destId="{A81260D2-11D0-4F63-8643-2B70F3946511}" srcOrd="0" destOrd="0" presId="urn:microsoft.com/office/officeart/2005/8/layout/hierarchy4"/>
    <dgm:cxn modelId="{64A9E660-7523-4504-A84B-56B41EEAD6A5}" srcId="{26A66581-55D9-4D08-B656-063327FAB1E9}" destId="{F077B391-1FC5-427C-ADA6-6B5B8AA58E5A}" srcOrd="0" destOrd="0" parTransId="{383A8969-AED3-4E4F-B1BB-EB1E7417E223}" sibTransId="{12BCBE37-8932-47F8-A9CE-FC69945ECFF5}"/>
    <dgm:cxn modelId="{4E1CC789-7DF2-4576-8604-8594070CD57E}" type="presOf" srcId="{F077B391-1FC5-427C-ADA6-6B5B8AA58E5A}" destId="{AD8BE552-72C6-46F1-9FFA-C22C55584BD0}" srcOrd="0" destOrd="0" presId="urn:microsoft.com/office/officeart/2005/8/layout/hierarchy4"/>
    <dgm:cxn modelId="{4461FAC5-1424-4126-8337-E6DDD913DE2E}" srcId="{26A66581-55D9-4D08-B656-063327FAB1E9}" destId="{7D348F61-1B8A-46A6-821D-A4330946A8AE}" srcOrd="1" destOrd="0" parTransId="{29C24A1E-7A83-4C9A-BE44-0418C40F194A}" sibTransId="{FDA76365-B8CF-4A96-8F72-3094BE3E5D11}"/>
    <dgm:cxn modelId="{4C00F13B-064B-4142-BA6D-A28E7CB117C9}" type="presParOf" srcId="{A1C75E22-8255-4975-8140-23A0AFC010B8}" destId="{6A6A4755-1A21-4E17-AFD0-D7C4611B1367}" srcOrd="0" destOrd="0" presId="urn:microsoft.com/office/officeart/2005/8/layout/hierarchy4"/>
    <dgm:cxn modelId="{51D55B0B-EA06-4D21-A031-FC31C3FA5B69}" type="presParOf" srcId="{6A6A4755-1A21-4E17-AFD0-D7C4611B1367}" destId="{917316C8-FE9F-4C4E-B0CD-D4BDD26F81A2}" srcOrd="0" destOrd="0" presId="urn:microsoft.com/office/officeart/2005/8/layout/hierarchy4"/>
    <dgm:cxn modelId="{32AE2F8D-D04B-446A-885E-9D10164C72B1}" type="presParOf" srcId="{6A6A4755-1A21-4E17-AFD0-D7C4611B1367}" destId="{87508643-71F0-462B-8D0D-879B2E842204}" srcOrd="1" destOrd="0" presId="urn:microsoft.com/office/officeart/2005/8/layout/hierarchy4"/>
    <dgm:cxn modelId="{2BE0D425-B22E-48C7-B069-3509BEBE9689}" type="presParOf" srcId="{6A6A4755-1A21-4E17-AFD0-D7C4611B1367}" destId="{CA8635C4-F536-48CE-A48D-E39975B0493F}" srcOrd="2" destOrd="0" presId="urn:microsoft.com/office/officeart/2005/8/layout/hierarchy4"/>
    <dgm:cxn modelId="{9131E136-77C3-4149-AFE2-28F42E7E4A56}" type="presParOf" srcId="{CA8635C4-F536-48CE-A48D-E39975B0493F}" destId="{904CCF23-8A1C-4107-9F9C-9BD75DF18116}" srcOrd="0" destOrd="0" presId="urn:microsoft.com/office/officeart/2005/8/layout/hierarchy4"/>
    <dgm:cxn modelId="{6FA1EE28-8683-4E2D-B6A9-0A25ECF881E4}" type="presParOf" srcId="{904CCF23-8A1C-4107-9F9C-9BD75DF18116}" destId="{5035F4B8-DBD7-4FC9-A291-4D16C50837A4}" srcOrd="0" destOrd="0" presId="urn:microsoft.com/office/officeart/2005/8/layout/hierarchy4"/>
    <dgm:cxn modelId="{C28ED076-6784-47A1-86D6-62CD5FE79128}" type="presParOf" srcId="{904CCF23-8A1C-4107-9F9C-9BD75DF18116}" destId="{020E9857-CE9A-40F5-B847-64C04089181C}" srcOrd="1" destOrd="0" presId="urn:microsoft.com/office/officeart/2005/8/layout/hierarchy4"/>
    <dgm:cxn modelId="{157D3AB9-AF94-4AAF-BFA6-D806F7749712}" type="presParOf" srcId="{904CCF23-8A1C-4107-9F9C-9BD75DF18116}" destId="{E55CE85D-8C56-4B94-AE24-2BAEB2D27F0E}" srcOrd="2" destOrd="0" presId="urn:microsoft.com/office/officeart/2005/8/layout/hierarchy4"/>
    <dgm:cxn modelId="{0CA07DBF-78B7-46A7-B4E8-F959C8B0C408}" type="presParOf" srcId="{E55CE85D-8C56-4B94-AE24-2BAEB2D27F0E}" destId="{1C7D70DC-E228-4E61-AFA4-47C28D8EB8BE}" srcOrd="0" destOrd="0" presId="urn:microsoft.com/office/officeart/2005/8/layout/hierarchy4"/>
    <dgm:cxn modelId="{78082953-FE56-47AD-AF02-D955CE1D5EB9}" type="presParOf" srcId="{1C7D70DC-E228-4E61-AFA4-47C28D8EB8BE}" destId="{AD8BE552-72C6-46F1-9FFA-C22C55584BD0}" srcOrd="0" destOrd="0" presId="urn:microsoft.com/office/officeart/2005/8/layout/hierarchy4"/>
    <dgm:cxn modelId="{14613A17-3E48-479E-AF50-0A8B6C5D93C0}" type="presParOf" srcId="{1C7D70DC-E228-4E61-AFA4-47C28D8EB8BE}" destId="{D178B235-8E9C-4DCB-9B17-511983207C15}" srcOrd="1" destOrd="0" presId="urn:microsoft.com/office/officeart/2005/8/layout/hierarchy4"/>
    <dgm:cxn modelId="{D895F1B2-3EBD-4D86-96F2-CC01E986DBB5}" type="presParOf" srcId="{E55CE85D-8C56-4B94-AE24-2BAEB2D27F0E}" destId="{68F54836-6758-4EAC-AC20-4BCD951E8C0F}" srcOrd="1" destOrd="0" presId="urn:microsoft.com/office/officeart/2005/8/layout/hierarchy4"/>
    <dgm:cxn modelId="{18D04B79-7420-40B1-8B8B-0499F44C55E6}" type="presParOf" srcId="{E55CE85D-8C56-4B94-AE24-2BAEB2D27F0E}" destId="{776C5C9E-C1BB-43DA-84B6-FC5DF37BBCBD}" srcOrd="2" destOrd="0" presId="urn:microsoft.com/office/officeart/2005/8/layout/hierarchy4"/>
    <dgm:cxn modelId="{AEB5C79C-33F0-455B-8848-04959583931B}" type="presParOf" srcId="{776C5C9E-C1BB-43DA-84B6-FC5DF37BBCBD}" destId="{D07DE013-CAFA-4D2F-B85D-FFD56A4D2DA4}" srcOrd="0" destOrd="0" presId="urn:microsoft.com/office/officeart/2005/8/layout/hierarchy4"/>
    <dgm:cxn modelId="{2EAB5DD5-CB51-42A5-8FA7-D298BCD5AA7A}" type="presParOf" srcId="{776C5C9E-C1BB-43DA-84B6-FC5DF37BBCBD}" destId="{A61D4CF8-6347-431B-8A8B-EDABB11E82DE}" srcOrd="1" destOrd="0" presId="urn:microsoft.com/office/officeart/2005/8/layout/hierarchy4"/>
    <dgm:cxn modelId="{B4694A55-6663-4CB6-9999-9BD3AC8265C3}" type="presParOf" srcId="{E55CE85D-8C56-4B94-AE24-2BAEB2D27F0E}" destId="{EC30C2D2-63D1-4D62-BB46-FFAF849F6EF9}" srcOrd="3" destOrd="0" presId="urn:microsoft.com/office/officeart/2005/8/layout/hierarchy4"/>
    <dgm:cxn modelId="{11378E5B-3D53-4C76-993D-0DC3F2BEBD87}" type="presParOf" srcId="{E55CE85D-8C56-4B94-AE24-2BAEB2D27F0E}" destId="{3C078925-7E1F-4DA2-B501-F1C9BFEE3350}" srcOrd="4" destOrd="0" presId="urn:microsoft.com/office/officeart/2005/8/layout/hierarchy4"/>
    <dgm:cxn modelId="{083499DA-73CF-4AA0-9070-8B320FDB9A96}" type="presParOf" srcId="{3C078925-7E1F-4DA2-B501-F1C9BFEE3350}" destId="{A81260D2-11D0-4F63-8643-2B70F3946511}" srcOrd="0" destOrd="0" presId="urn:microsoft.com/office/officeart/2005/8/layout/hierarchy4"/>
    <dgm:cxn modelId="{DA164132-7A2C-44B5-BA3F-9883CBEE0F5A}" type="presParOf" srcId="{3C078925-7E1F-4DA2-B501-F1C9BFEE3350}" destId="{34BDF195-F077-4E06-BB8C-64B7D8DD2AC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E02F0C-A172-4C00-A92B-F2E12C39C689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84B2946-B250-421D-A42C-11BB0173AB1B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200" dirty="0" smtClean="0">
              <a:latin typeface="Franklin Gothic Demi Cond" panose="020B0706030402020204" pitchFamily="34" charset="0"/>
            </a:rPr>
            <a:t>Companies Act</a:t>
          </a:r>
        </a:p>
        <a:p>
          <a:r>
            <a:rPr lang="en-US" sz="3200" dirty="0" smtClean="0">
              <a:latin typeface="Franklin Gothic Demi Cond" panose="020B0706030402020204" pitchFamily="34" charset="0"/>
            </a:rPr>
            <a:t>2013</a:t>
          </a:r>
          <a:endParaRPr lang="en-US" sz="3200" dirty="0">
            <a:latin typeface="Franklin Gothic Demi Cond" panose="020B0706030402020204" pitchFamily="34" charset="0"/>
          </a:endParaRPr>
        </a:p>
      </dgm:t>
    </dgm:pt>
    <dgm:pt modelId="{20B5A301-EF0C-4475-B2A3-0F11CE121CE6}" type="parTrans" cxnId="{2C71F083-24C0-4787-8237-C523BCAEA5A3}">
      <dgm:prSet/>
      <dgm:spPr/>
      <dgm:t>
        <a:bodyPr/>
        <a:lstStyle/>
        <a:p>
          <a:endParaRPr lang="en-US"/>
        </a:p>
      </dgm:t>
    </dgm:pt>
    <dgm:pt modelId="{7E6CBD78-75CB-4020-895C-83E808003FF1}" type="sibTrans" cxnId="{2C71F083-24C0-4787-8237-C523BCAEA5A3}">
      <dgm:prSet/>
      <dgm:spPr/>
      <dgm:t>
        <a:bodyPr/>
        <a:lstStyle/>
        <a:p>
          <a:endParaRPr lang="en-US"/>
        </a:p>
      </dgm:t>
    </dgm:pt>
    <dgm:pt modelId="{D9794C90-2E36-42EB-A6AE-D5BF6E840865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3200" dirty="0" smtClean="0">
              <a:latin typeface="Franklin Gothic Demi Cond" panose="020B0706030402020204" pitchFamily="34" charset="0"/>
            </a:rPr>
            <a:t>Public Ltd.</a:t>
          </a:r>
        </a:p>
        <a:p>
          <a:r>
            <a:rPr lang="en-US" sz="3200" dirty="0" smtClean="0">
              <a:latin typeface="Franklin Gothic Demi Cond" panose="020B0706030402020204" pitchFamily="34" charset="0"/>
            </a:rPr>
            <a:t>7-unlimited</a:t>
          </a:r>
        </a:p>
      </dgm:t>
    </dgm:pt>
    <dgm:pt modelId="{0F0B889C-35FB-4558-84F9-6DCCAF1E0C9E}" type="parTrans" cxnId="{5DCCC93C-F64E-4B18-A6A4-A1E4240379A0}">
      <dgm:prSet/>
      <dgm:spPr/>
      <dgm:t>
        <a:bodyPr/>
        <a:lstStyle/>
        <a:p>
          <a:endParaRPr lang="en-US"/>
        </a:p>
      </dgm:t>
    </dgm:pt>
    <dgm:pt modelId="{26333C84-FFA6-4E2A-AD6B-D093C7CBD27A}" type="sibTrans" cxnId="{5DCCC93C-F64E-4B18-A6A4-A1E4240379A0}">
      <dgm:prSet/>
      <dgm:spPr/>
      <dgm:t>
        <a:bodyPr/>
        <a:lstStyle/>
        <a:p>
          <a:endParaRPr lang="en-US"/>
        </a:p>
      </dgm:t>
    </dgm:pt>
    <dgm:pt modelId="{C27EA05C-DA83-4129-B8C5-187A8EFEE9AA}">
      <dgm:prSet phldrT="[Text]" custT="1"/>
      <dgm:spPr/>
      <dgm:t>
        <a:bodyPr/>
        <a:lstStyle/>
        <a:p>
          <a:r>
            <a:rPr lang="en-US" sz="3200" dirty="0" smtClean="0">
              <a:latin typeface="Franklin Gothic Demi Cond" panose="020B0706030402020204" pitchFamily="34" charset="0"/>
            </a:rPr>
            <a:t>Listed</a:t>
          </a:r>
        </a:p>
        <a:p>
          <a:r>
            <a:rPr lang="en-US" sz="3200" dirty="0" smtClean="0">
              <a:latin typeface="Franklin Gothic Demi Cond" panose="020B0706030402020204" pitchFamily="34" charset="0"/>
            </a:rPr>
            <a:t>Vodafone India.</a:t>
          </a:r>
          <a:endParaRPr lang="en-US" sz="3200" dirty="0">
            <a:latin typeface="Franklin Gothic Demi Cond" panose="020B0706030402020204" pitchFamily="34" charset="0"/>
          </a:endParaRPr>
        </a:p>
      </dgm:t>
    </dgm:pt>
    <dgm:pt modelId="{5877E1A3-3DE5-4859-A2B4-1DE34E63D777}" type="parTrans" cxnId="{549708F0-663E-415C-96AF-E0D6A2BC6098}">
      <dgm:prSet/>
      <dgm:spPr/>
      <dgm:t>
        <a:bodyPr/>
        <a:lstStyle/>
        <a:p>
          <a:endParaRPr lang="en-US"/>
        </a:p>
      </dgm:t>
    </dgm:pt>
    <dgm:pt modelId="{1A406E4F-8999-46A6-B41E-EA904A9E0CE1}" type="sibTrans" cxnId="{549708F0-663E-415C-96AF-E0D6A2BC6098}">
      <dgm:prSet/>
      <dgm:spPr/>
      <dgm:t>
        <a:bodyPr/>
        <a:lstStyle/>
        <a:p>
          <a:endParaRPr lang="en-US"/>
        </a:p>
      </dgm:t>
    </dgm:pt>
    <dgm:pt modelId="{C003032F-E190-416E-9788-A99F49E6AAD8}">
      <dgm:prSet phldrT="[Text]" custT="1"/>
      <dgm:spPr/>
      <dgm:t>
        <a:bodyPr/>
        <a:lstStyle/>
        <a:p>
          <a:r>
            <a:rPr lang="en-US" sz="3200" dirty="0" smtClean="0">
              <a:latin typeface="Franklin Gothic Demi Cond" panose="020B0706030402020204" pitchFamily="34" charset="0"/>
            </a:rPr>
            <a:t>Unlisted</a:t>
          </a:r>
        </a:p>
        <a:p>
          <a:r>
            <a:rPr lang="en-US" sz="3200" dirty="0" smtClean="0">
              <a:latin typeface="Franklin Gothic Demi Cond" panose="020B0706030402020204" pitchFamily="34" charset="0"/>
            </a:rPr>
            <a:t>Nokia India</a:t>
          </a:r>
          <a:endParaRPr lang="en-US" sz="3200" dirty="0">
            <a:latin typeface="Franklin Gothic Demi Cond" panose="020B0706030402020204" pitchFamily="34" charset="0"/>
          </a:endParaRPr>
        </a:p>
      </dgm:t>
    </dgm:pt>
    <dgm:pt modelId="{0812B25B-A596-4333-8201-332B0FFAE871}" type="parTrans" cxnId="{4F243FC6-6484-44EC-9C39-5BBDF378756B}">
      <dgm:prSet/>
      <dgm:spPr/>
      <dgm:t>
        <a:bodyPr/>
        <a:lstStyle/>
        <a:p>
          <a:endParaRPr lang="en-US"/>
        </a:p>
      </dgm:t>
    </dgm:pt>
    <dgm:pt modelId="{8E618FDC-6847-414C-8D27-ABD8F3AA4118}" type="sibTrans" cxnId="{4F243FC6-6484-44EC-9C39-5BBDF378756B}">
      <dgm:prSet/>
      <dgm:spPr/>
      <dgm:t>
        <a:bodyPr/>
        <a:lstStyle/>
        <a:p>
          <a:endParaRPr lang="en-US"/>
        </a:p>
      </dgm:t>
    </dgm:pt>
    <dgm:pt modelId="{E78A4727-C960-4EA1-9EE0-2C6C8B457F70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3200" dirty="0" smtClean="0">
              <a:latin typeface="Franklin Gothic Demi Cond" panose="020B0706030402020204" pitchFamily="34" charset="0"/>
            </a:rPr>
            <a:t>One person</a:t>
          </a:r>
        </a:p>
      </dgm:t>
    </dgm:pt>
    <dgm:pt modelId="{262C9FD8-9290-4B29-9712-680183FBE8DB}" type="parTrans" cxnId="{ED3DE36E-9453-421A-BC52-FA3AACC48ECF}">
      <dgm:prSet/>
      <dgm:spPr/>
      <dgm:t>
        <a:bodyPr/>
        <a:lstStyle/>
        <a:p>
          <a:endParaRPr lang="en-US"/>
        </a:p>
      </dgm:t>
    </dgm:pt>
    <dgm:pt modelId="{6FCEA984-609F-4F8C-82F3-602CB07929D5}" type="sibTrans" cxnId="{ED3DE36E-9453-421A-BC52-FA3AACC48ECF}">
      <dgm:prSet/>
      <dgm:spPr/>
      <dgm:t>
        <a:bodyPr/>
        <a:lstStyle/>
        <a:p>
          <a:endParaRPr lang="en-US"/>
        </a:p>
      </dgm:t>
    </dgm:pt>
    <dgm:pt modelId="{42F7916C-2752-45DB-A5BB-811000343F0A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3200" dirty="0" smtClean="0">
              <a:latin typeface="Franklin Gothic Demi Cond" panose="020B0706030402020204" pitchFamily="34" charset="0"/>
            </a:rPr>
            <a:t>Private ltd.</a:t>
          </a:r>
        </a:p>
        <a:p>
          <a:r>
            <a:rPr lang="en-US" sz="3200" dirty="0" smtClean="0">
              <a:latin typeface="Franklin Gothic Demi Cond" panose="020B0706030402020204" pitchFamily="34" charset="0"/>
            </a:rPr>
            <a:t>2-200</a:t>
          </a:r>
        </a:p>
      </dgm:t>
    </dgm:pt>
    <dgm:pt modelId="{90DD1717-FE2A-4895-9DAE-5C61953B77ED}" type="parTrans" cxnId="{5693CE0C-25F2-49BC-AE90-7FD2E17E477E}">
      <dgm:prSet/>
      <dgm:spPr/>
      <dgm:t>
        <a:bodyPr/>
        <a:lstStyle/>
        <a:p>
          <a:endParaRPr lang="en-US"/>
        </a:p>
      </dgm:t>
    </dgm:pt>
    <dgm:pt modelId="{04614399-B204-49B3-B9D6-7F5F7E157B00}" type="sibTrans" cxnId="{5693CE0C-25F2-49BC-AE90-7FD2E17E477E}">
      <dgm:prSet/>
      <dgm:spPr/>
      <dgm:t>
        <a:bodyPr/>
        <a:lstStyle/>
        <a:p>
          <a:endParaRPr lang="en-US"/>
        </a:p>
      </dgm:t>
    </dgm:pt>
    <dgm:pt modelId="{47806E79-D06C-4555-A6E5-01FEEFFA2B4D}" type="pres">
      <dgm:prSet presAssocID="{CFE02F0C-A172-4C00-A92B-F2E12C39C68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01D60B-CF90-4174-A214-46A95A9A77C0}" type="pres">
      <dgm:prSet presAssocID="{584B2946-B250-421D-A42C-11BB0173AB1B}" presName="root1" presStyleCnt="0"/>
      <dgm:spPr/>
    </dgm:pt>
    <dgm:pt modelId="{E43F90CD-35D7-48EF-BA57-1925CA30953B}" type="pres">
      <dgm:prSet presAssocID="{584B2946-B250-421D-A42C-11BB0173AB1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319AAB-4A44-49C9-A97D-80C521B04660}" type="pres">
      <dgm:prSet presAssocID="{584B2946-B250-421D-A42C-11BB0173AB1B}" presName="level2hierChild" presStyleCnt="0"/>
      <dgm:spPr/>
    </dgm:pt>
    <dgm:pt modelId="{475A630D-80C5-4C9D-B903-EF34BFD26B20}" type="pres">
      <dgm:prSet presAssocID="{262C9FD8-9290-4B29-9712-680183FBE8DB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C75D4C7E-BF72-4624-B685-E5791934E324}" type="pres">
      <dgm:prSet presAssocID="{262C9FD8-9290-4B29-9712-680183FBE8DB}" presName="connTx" presStyleLbl="parChTrans1D2" presStyleIdx="0" presStyleCnt="3"/>
      <dgm:spPr/>
      <dgm:t>
        <a:bodyPr/>
        <a:lstStyle/>
        <a:p>
          <a:endParaRPr lang="en-US"/>
        </a:p>
      </dgm:t>
    </dgm:pt>
    <dgm:pt modelId="{473FC039-F5B8-4BD2-A662-788C3B5FBF4B}" type="pres">
      <dgm:prSet presAssocID="{E78A4727-C960-4EA1-9EE0-2C6C8B457F70}" presName="root2" presStyleCnt="0"/>
      <dgm:spPr/>
    </dgm:pt>
    <dgm:pt modelId="{6B03C8EA-35CA-4108-9BC6-8E052F57BCD8}" type="pres">
      <dgm:prSet presAssocID="{E78A4727-C960-4EA1-9EE0-2C6C8B457F7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4A3A92-A6D2-43A1-88F5-48F5D7C54495}" type="pres">
      <dgm:prSet presAssocID="{E78A4727-C960-4EA1-9EE0-2C6C8B457F70}" presName="level3hierChild" presStyleCnt="0"/>
      <dgm:spPr/>
    </dgm:pt>
    <dgm:pt modelId="{40407210-D41E-413A-87AC-41E8BA17EA7C}" type="pres">
      <dgm:prSet presAssocID="{90DD1717-FE2A-4895-9DAE-5C61953B77ED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E3B59CAC-D774-4408-945A-655E887A1328}" type="pres">
      <dgm:prSet presAssocID="{90DD1717-FE2A-4895-9DAE-5C61953B77ED}" presName="connTx" presStyleLbl="parChTrans1D2" presStyleIdx="1" presStyleCnt="3"/>
      <dgm:spPr/>
      <dgm:t>
        <a:bodyPr/>
        <a:lstStyle/>
        <a:p>
          <a:endParaRPr lang="en-US"/>
        </a:p>
      </dgm:t>
    </dgm:pt>
    <dgm:pt modelId="{A310DE59-3A2C-4835-9FBF-2B8EA8598800}" type="pres">
      <dgm:prSet presAssocID="{42F7916C-2752-45DB-A5BB-811000343F0A}" presName="root2" presStyleCnt="0"/>
      <dgm:spPr/>
    </dgm:pt>
    <dgm:pt modelId="{5DD26A96-94CB-4E55-BB11-9805655287FB}" type="pres">
      <dgm:prSet presAssocID="{42F7916C-2752-45DB-A5BB-811000343F0A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F98E9E-2165-4226-95AF-2D7A46D0A601}" type="pres">
      <dgm:prSet presAssocID="{42F7916C-2752-45DB-A5BB-811000343F0A}" presName="level3hierChild" presStyleCnt="0"/>
      <dgm:spPr/>
    </dgm:pt>
    <dgm:pt modelId="{05E85E7D-5B3A-4409-8A3C-5621C7DDDA0A}" type="pres">
      <dgm:prSet presAssocID="{0F0B889C-35FB-4558-84F9-6DCCAF1E0C9E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A0E48627-3659-4C27-B401-60A3A76ED9E7}" type="pres">
      <dgm:prSet presAssocID="{0F0B889C-35FB-4558-84F9-6DCCAF1E0C9E}" presName="connTx" presStyleLbl="parChTrans1D2" presStyleIdx="2" presStyleCnt="3"/>
      <dgm:spPr/>
      <dgm:t>
        <a:bodyPr/>
        <a:lstStyle/>
        <a:p>
          <a:endParaRPr lang="en-US"/>
        </a:p>
      </dgm:t>
    </dgm:pt>
    <dgm:pt modelId="{60637783-5862-45E9-A559-563C4CCE34EB}" type="pres">
      <dgm:prSet presAssocID="{D9794C90-2E36-42EB-A6AE-D5BF6E840865}" presName="root2" presStyleCnt="0"/>
      <dgm:spPr/>
    </dgm:pt>
    <dgm:pt modelId="{72344CEC-1915-4E82-91EB-E2C3A4276BCF}" type="pres">
      <dgm:prSet presAssocID="{D9794C90-2E36-42EB-A6AE-D5BF6E840865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274EB3-FAC5-4F9C-B893-71258C18FC0B}" type="pres">
      <dgm:prSet presAssocID="{D9794C90-2E36-42EB-A6AE-D5BF6E840865}" presName="level3hierChild" presStyleCnt="0"/>
      <dgm:spPr/>
    </dgm:pt>
    <dgm:pt modelId="{8CFA3C00-2031-4EE2-A6A8-7ADB71CFE845}" type="pres">
      <dgm:prSet presAssocID="{5877E1A3-3DE5-4859-A2B4-1DE34E63D777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605342A9-1973-43AC-ADD7-5E8483F6446F}" type="pres">
      <dgm:prSet presAssocID="{5877E1A3-3DE5-4859-A2B4-1DE34E63D777}" presName="connTx" presStyleLbl="parChTrans1D3" presStyleIdx="0" presStyleCnt="2"/>
      <dgm:spPr/>
      <dgm:t>
        <a:bodyPr/>
        <a:lstStyle/>
        <a:p>
          <a:endParaRPr lang="en-US"/>
        </a:p>
      </dgm:t>
    </dgm:pt>
    <dgm:pt modelId="{278EACFB-31EC-40C0-9266-4329C766A324}" type="pres">
      <dgm:prSet presAssocID="{C27EA05C-DA83-4129-B8C5-187A8EFEE9AA}" presName="root2" presStyleCnt="0"/>
      <dgm:spPr/>
    </dgm:pt>
    <dgm:pt modelId="{A077156A-2B74-43C2-9022-E005107E1C49}" type="pres">
      <dgm:prSet presAssocID="{C27EA05C-DA83-4129-B8C5-187A8EFEE9AA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5C0764-28DA-43DF-AD7E-9CBA57893C2E}" type="pres">
      <dgm:prSet presAssocID="{C27EA05C-DA83-4129-B8C5-187A8EFEE9AA}" presName="level3hierChild" presStyleCnt="0"/>
      <dgm:spPr/>
    </dgm:pt>
    <dgm:pt modelId="{58C52B99-1DC4-467F-BBAC-D64720239E8C}" type="pres">
      <dgm:prSet presAssocID="{0812B25B-A596-4333-8201-332B0FFAE871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12DD9C9B-AB9A-4EAE-9B41-B312B9A9D559}" type="pres">
      <dgm:prSet presAssocID="{0812B25B-A596-4333-8201-332B0FFAE871}" presName="connTx" presStyleLbl="parChTrans1D3" presStyleIdx="1" presStyleCnt="2"/>
      <dgm:spPr/>
      <dgm:t>
        <a:bodyPr/>
        <a:lstStyle/>
        <a:p>
          <a:endParaRPr lang="en-US"/>
        </a:p>
      </dgm:t>
    </dgm:pt>
    <dgm:pt modelId="{449EBC47-7AE4-4E7F-B376-4DAC9449DA99}" type="pres">
      <dgm:prSet presAssocID="{C003032F-E190-416E-9788-A99F49E6AAD8}" presName="root2" presStyleCnt="0"/>
      <dgm:spPr/>
    </dgm:pt>
    <dgm:pt modelId="{85546651-7D07-4D38-83F2-5858F1A055F7}" type="pres">
      <dgm:prSet presAssocID="{C003032F-E190-416E-9788-A99F49E6AAD8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2E26A6-8205-4DAA-BE61-9F2662E6944A}" type="pres">
      <dgm:prSet presAssocID="{C003032F-E190-416E-9788-A99F49E6AAD8}" presName="level3hierChild" presStyleCnt="0"/>
      <dgm:spPr/>
    </dgm:pt>
  </dgm:ptLst>
  <dgm:cxnLst>
    <dgm:cxn modelId="{4F243FC6-6484-44EC-9C39-5BBDF378756B}" srcId="{D9794C90-2E36-42EB-A6AE-D5BF6E840865}" destId="{C003032F-E190-416E-9788-A99F49E6AAD8}" srcOrd="1" destOrd="0" parTransId="{0812B25B-A596-4333-8201-332B0FFAE871}" sibTransId="{8E618FDC-6847-414C-8D27-ABD8F3AA4118}"/>
    <dgm:cxn modelId="{1D3EF297-F5D9-4DB3-98C1-21AB371B5FF7}" type="presOf" srcId="{E78A4727-C960-4EA1-9EE0-2C6C8B457F70}" destId="{6B03C8EA-35CA-4108-9BC6-8E052F57BCD8}" srcOrd="0" destOrd="0" presId="urn:microsoft.com/office/officeart/2005/8/layout/hierarchy2"/>
    <dgm:cxn modelId="{4E540A78-7E9F-4699-833E-7277A12BBC7C}" type="presOf" srcId="{0F0B889C-35FB-4558-84F9-6DCCAF1E0C9E}" destId="{A0E48627-3659-4C27-B401-60A3A76ED9E7}" srcOrd="1" destOrd="0" presId="urn:microsoft.com/office/officeart/2005/8/layout/hierarchy2"/>
    <dgm:cxn modelId="{DBD744CD-1A7B-4864-9053-03E4C9ACD218}" type="presOf" srcId="{584B2946-B250-421D-A42C-11BB0173AB1B}" destId="{E43F90CD-35D7-48EF-BA57-1925CA30953B}" srcOrd="0" destOrd="0" presId="urn:microsoft.com/office/officeart/2005/8/layout/hierarchy2"/>
    <dgm:cxn modelId="{BEAFD189-FF2B-418E-A2C8-6DBFECD89E1D}" type="presOf" srcId="{5877E1A3-3DE5-4859-A2B4-1DE34E63D777}" destId="{605342A9-1973-43AC-ADD7-5E8483F6446F}" srcOrd="1" destOrd="0" presId="urn:microsoft.com/office/officeart/2005/8/layout/hierarchy2"/>
    <dgm:cxn modelId="{5BA2D2C3-4EA6-48D9-A445-160E3DE5E8F0}" type="presOf" srcId="{262C9FD8-9290-4B29-9712-680183FBE8DB}" destId="{C75D4C7E-BF72-4624-B685-E5791934E324}" srcOrd="1" destOrd="0" presId="urn:microsoft.com/office/officeart/2005/8/layout/hierarchy2"/>
    <dgm:cxn modelId="{5DCCC93C-F64E-4B18-A6A4-A1E4240379A0}" srcId="{584B2946-B250-421D-A42C-11BB0173AB1B}" destId="{D9794C90-2E36-42EB-A6AE-D5BF6E840865}" srcOrd="2" destOrd="0" parTransId="{0F0B889C-35FB-4558-84F9-6DCCAF1E0C9E}" sibTransId="{26333C84-FFA6-4E2A-AD6B-D093C7CBD27A}"/>
    <dgm:cxn modelId="{7FD3E22E-09F4-4196-AD31-E8E605089229}" type="presOf" srcId="{90DD1717-FE2A-4895-9DAE-5C61953B77ED}" destId="{40407210-D41E-413A-87AC-41E8BA17EA7C}" srcOrd="0" destOrd="0" presId="urn:microsoft.com/office/officeart/2005/8/layout/hierarchy2"/>
    <dgm:cxn modelId="{ED3DE36E-9453-421A-BC52-FA3AACC48ECF}" srcId="{584B2946-B250-421D-A42C-11BB0173AB1B}" destId="{E78A4727-C960-4EA1-9EE0-2C6C8B457F70}" srcOrd="0" destOrd="0" parTransId="{262C9FD8-9290-4B29-9712-680183FBE8DB}" sibTransId="{6FCEA984-609F-4F8C-82F3-602CB07929D5}"/>
    <dgm:cxn modelId="{549708F0-663E-415C-96AF-E0D6A2BC6098}" srcId="{D9794C90-2E36-42EB-A6AE-D5BF6E840865}" destId="{C27EA05C-DA83-4129-B8C5-187A8EFEE9AA}" srcOrd="0" destOrd="0" parTransId="{5877E1A3-3DE5-4859-A2B4-1DE34E63D777}" sibTransId="{1A406E4F-8999-46A6-B41E-EA904A9E0CE1}"/>
    <dgm:cxn modelId="{16EAE038-83A6-4385-9F93-70F02AD42842}" type="presOf" srcId="{C27EA05C-DA83-4129-B8C5-187A8EFEE9AA}" destId="{A077156A-2B74-43C2-9022-E005107E1C49}" srcOrd="0" destOrd="0" presId="urn:microsoft.com/office/officeart/2005/8/layout/hierarchy2"/>
    <dgm:cxn modelId="{5693CE0C-25F2-49BC-AE90-7FD2E17E477E}" srcId="{584B2946-B250-421D-A42C-11BB0173AB1B}" destId="{42F7916C-2752-45DB-A5BB-811000343F0A}" srcOrd="1" destOrd="0" parTransId="{90DD1717-FE2A-4895-9DAE-5C61953B77ED}" sibTransId="{04614399-B204-49B3-B9D6-7F5F7E157B00}"/>
    <dgm:cxn modelId="{8A4BF552-ACA1-4EB3-8E2E-F7DA9B3E6656}" type="presOf" srcId="{0812B25B-A596-4333-8201-332B0FFAE871}" destId="{12DD9C9B-AB9A-4EAE-9B41-B312B9A9D559}" srcOrd="1" destOrd="0" presId="urn:microsoft.com/office/officeart/2005/8/layout/hierarchy2"/>
    <dgm:cxn modelId="{44127FE6-F34F-4AE6-B112-4EFE41F170C8}" type="presOf" srcId="{0F0B889C-35FB-4558-84F9-6DCCAF1E0C9E}" destId="{05E85E7D-5B3A-4409-8A3C-5621C7DDDA0A}" srcOrd="0" destOrd="0" presId="urn:microsoft.com/office/officeart/2005/8/layout/hierarchy2"/>
    <dgm:cxn modelId="{3C381FED-F21C-44BA-B0C0-D872FEB2D588}" type="presOf" srcId="{D9794C90-2E36-42EB-A6AE-D5BF6E840865}" destId="{72344CEC-1915-4E82-91EB-E2C3A4276BCF}" srcOrd="0" destOrd="0" presId="urn:microsoft.com/office/officeart/2005/8/layout/hierarchy2"/>
    <dgm:cxn modelId="{F05D1898-E4FF-4948-A8CD-15F37E87EB5B}" type="presOf" srcId="{42F7916C-2752-45DB-A5BB-811000343F0A}" destId="{5DD26A96-94CB-4E55-BB11-9805655287FB}" srcOrd="0" destOrd="0" presId="urn:microsoft.com/office/officeart/2005/8/layout/hierarchy2"/>
    <dgm:cxn modelId="{A72DCEBA-1402-4511-A585-82AFE76FB6E7}" type="presOf" srcId="{CFE02F0C-A172-4C00-A92B-F2E12C39C689}" destId="{47806E79-D06C-4555-A6E5-01FEEFFA2B4D}" srcOrd="0" destOrd="0" presId="urn:microsoft.com/office/officeart/2005/8/layout/hierarchy2"/>
    <dgm:cxn modelId="{BB948BFB-3A7C-4B62-B603-73A5EA2A2D37}" type="presOf" srcId="{90DD1717-FE2A-4895-9DAE-5C61953B77ED}" destId="{E3B59CAC-D774-4408-945A-655E887A1328}" srcOrd="1" destOrd="0" presId="urn:microsoft.com/office/officeart/2005/8/layout/hierarchy2"/>
    <dgm:cxn modelId="{ABBDC07F-09AF-4405-B6E3-86DE2CCF5728}" type="presOf" srcId="{0812B25B-A596-4333-8201-332B0FFAE871}" destId="{58C52B99-1DC4-467F-BBAC-D64720239E8C}" srcOrd="0" destOrd="0" presId="urn:microsoft.com/office/officeart/2005/8/layout/hierarchy2"/>
    <dgm:cxn modelId="{7AEBB647-060E-43FA-8B72-6A53404B8A43}" type="presOf" srcId="{262C9FD8-9290-4B29-9712-680183FBE8DB}" destId="{475A630D-80C5-4C9D-B903-EF34BFD26B20}" srcOrd="0" destOrd="0" presId="urn:microsoft.com/office/officeart/2005/8/layout/hierarchy2"/>
    <dgm:cxn modelId="{30DF2E64-F87D-4598-A1EC-34E509E78F43}" type="presOf" srcId="{C003032F-E190-416E-9788-A99F49E6AAD8}" destId="{85546651-7D07-4D38-83F2-5858F1A055F7}" srcOrd="0" destOrd="0" presId="urn:microsoft.com/office/officeart/2005/8/layout/hierarchy2"/>
    <dgm:cxn modelId="{98F7B2F9-5EB0-4D35-A6E0-660B6FE0ECD1}" type="presOf" srcId="{5877E1A3-3DE5-4859-A2B4-1DE34E63D777}" destId="{8CFA3C00-2031-4EE2-A6A8-7ADB71CFE845}" srcOrd="0" destOrd="0" presId="urn:microsoft.com/office/officeart/2005/8/layout/hierarchy2"/>
    <dgm:cxn modelId="{2C71F083-24C0-4787-8237-C523BCAEA5A3}" srcId="{CFE02F0C-A172-4C00-A92B-F2E12C39C689}" destId="{584B2946-B250-421D-A42C-11BB0173AB1B}" srcOrd="0" destOrd="0" parTransId="{20B5A301-EF0C-4475-B2A3-0F11CE121CE6}" sibTransId="{7E6CBD78-75CB-4020-895C-83E808003FF1}"/>
    <dgm:cxn modelId="{83D07F5E-AF1C-4A67-84D7-600C0FA38AA2}" type="presParOf" srcId="{47806E79-D06C-4555-A6E5-01FEEFFA2B4D}" destId="{1D01D60B-CF90-4174-A214-46A95A9A77C0}" srcOrd="0" destOrd="0" presId="urn:microsoft.com/office/officeart/2005/8/layout/hierarchy2"/>
    <dgm:cxn modelId="{E942C7FA-4EE0-41DB-8D4E-FACD10589033}" type="presParOf" srcId="{1D01D60B-CF90-4174-A214-46A95A9A77C0}" destId="{E43F90CD-35D7-48EF-BA57-1925CA30953B}" srcOrd="0" destOrd="0" presId="urn:microsoft.com/office/officeart/2005/8/layout/hierarchy2"/>
    <dgm:cxn modelId="{CDB667E9-6C4C-4E2B-9864-C28440311BBA}" type="presParOf" srcId="{1D01D60B-CF90-4174-A214-46A95A9A77C0}" destId="{86319AAB-4A44-49C9-A97D-80C521B04660}" srcOrd="1" destOrd="0" presId="urn:microsoft.com/office/officeart/2005/8/layout/hierarchy2"/>
    <dgm:cxn modelId="{7FC0593F-D3A6-4335-8D7E-5D0EB09CF28B}" type="presParOf" srcId="{86319AAB-4A44-49C9-A97D-80C521B04660}" destId="{475A630D-80C5-4C9D-B903-EF34BFD26B20}" srcOrd="0" destOrd="0" presId="urn:microsoft.com/office/officeart/2005/8/layout/hierarchy2"/>
    <dgm:cxn modelId="{BAEE6C4F-1C3C-4E53-9F1E-95CE354F5466}" type="presParOf" srcId="{475A630D-80C5-4C9D-B903-EF34BFD26B20}" destId="{C75D4C7E-BF72-4624-B685-E5791934E324}" srcOrd="0" destOrd="0" presId="urn:microsoft.com/office/officeart/2005/8/layout/hierarchy2"/>
    <dgm:cxn modelId="{A3738639-CC18-45A6-B5AD-45CF56D02821}" type="presParOf" srcId="{86319AAB-4A44-49C9-A97D-80C521B04660}" destId="{473FC039-F5B8-4BD2-A662-788C3B5FBF4B}" srcOrd="1" destOrd="0" presId="urn:microsoft.com/office/officeart/2005/8/layout/hierarchy2"/>
    <dgm:cxn modelId="{61DC86F2-DAAD-4AFE-B42C-371A32F0AFF7}" type="presParOf" srcId="{473FC039-F5B8-4BD2-A662-788C3B5FBF4B}" destId="{6B03C8EA-35CA-4108-9BC6-8E052F57BCD8}" srcOrd="0" destOrd="0" presId="urn:microsoft.com/office/officeart/2005/8/layout/hierarchy2"/>
    <dgm:cxn modelId="{5DA33951-1993-42A8-96E4-99EC465E1C41}" type="presParOf" srcId="{473FC039-F5B8-4BD2-A662-788C3B5FBF4B}" destId="{834A3A92-A6D2-43A1-88F5-48F5D7C54495}" srcOrd="1" destOrd="0" presId="urn:microsoft.com/office/officeart/2005/8/layout/hierarchy2"/>
    <dgm:cxn modelId="{47E3BA2C-8763-49C2-B487-30F015C08F44}" type="presParOf" srcId="{86319AAB-4A44-49C9-A97D-80C521B04660}" destId="{40407210-D41E-413A-87AC-41E8BA17EA7C}" srcOrd="2" destOrd="0" presId="urn:microsoft.com/office/officeart/2005/8/layout/hierarchy2"/>
    <dgm:cxn modelId="{68E23C6D-A3E6-4095-BD78-491AAB493E47}" type="presParOf" srcId="{40407210-D41E-413A-87AC-41E8BA17EA7C}" destId="{E3B59CAC-D774-4408-945A-655E887A1328}" srcOrd="0" destOrd="0" presId="urn:microsoft.com/office/officeart/2005/8/layout/hierarchy2"/>
    <dgm:cxn modelId="{6EF09109-6228-4ED6-8267-05F98C9611A4}" type="presParOf" srcId="{86319AAB-4A44-49C9-A97D-80C521B04660}" destId="{A310DE59-3A2C-4835-9FBF-2B8EA8598800}" srcOrd="3" destOrd="0" presId="urn:microsoft.com/office/officeart/2005/8/layout/hierarchy2"/>
    <dgm:cxn modelId="{CDB9C5DD-84E3-4DE1-B6D4-E189D886D71C}" type="presParOf" srcId="{A310DE59-3A2C-4835-9FBF-2B8EA8598800}" destId="{5DD26A96-94CB-4E55-BB11-9805655287FB}" srcOrd="0" destOrd="0" presId="urn:microsoft.com/office/officeart/2005/8/layout/hierarchy2"/>
    <dgm:cxn modelId="{3DB0AF18-F572-452A-A6D4-713AA928ACE3}" type="presParOf" srcId="{A310DE59-3A2C-4835-9FBF-2B8EA8598800}" destId="{64F98E9E-2165-4226-95AF-2D7A46D0A601}" srcOrd="1" destOrd="0" presId="urn:microsoft.com/office/officeart/2005/8/layout/hierarchy2"/>
    <dgm:cxn modelId="{F844F4B4-F4B6-445D-99D9-677FC18C27C8}" type="presParOf" srcId="{86319AAB-4A44-49C9-A97D-80C521B04660}" destId="{05E85E7D-5B3A-4409-8A3C-5621C7DDDA0A}" srcOrd="4" destOrd="0" presId="urn:microsoft.com/office/officeart/2005/8/layout/hierarchy2"/>
    <dgm:cxn modelId="{860B2811-3093-46E5-8147-A4ED560BF04C}" type="presParOf" srcId="{05E85E7D-5B3A-4409-8A3C-5621C7DDDA0A}" destId="{A0E48627-3659-4C27-B401-60A3A76ED9E7}" srcOrd="0" destOrd="0" presId="urn:microsoft.com/office/officeart/2005/8/layout/hierarchy2"/>
    <dgm:cxn modelId="{0A39E8F6-E68B-4D29-B354-F4A4E7FDA58B}" type="presParOf" srcId="{86319AAB-4A44-49C9-A97D-80C521B04660}" destId="{60637783-5862-45E9-A559-563C4CCE34EB}" srcOrd="5" destOrd="0" presId="urn:microsoft.com/office/officeart/2005/8/layout/hierarchy2"/>
    <dgm:cxn modelId="{A4737E30-3AE0-46AD-A374-12F633D07B4F}" type="presParOf" srcId="{60637783-5862-45E9-A559-563C4CCE34EB}" destId="{72344CEC-1915-4E82-91EB-E2C3A4276BCF}" srcOrd="0" destOrd="0" presId="urn:microsoft.com/office/officeart/2005/8/layout/hierarchy2"/>
    <dgm:cxn modelId="{F5102E10-02AC-40A6-960E-F0CCEC6C08A2}" type="presParOf" srcId="{60637783-5862-45E9-A559-563C4CCE34EB}" destId="{2F274EB3-FAC5-4F9C-B893-71258C18FC0B}" srcOrd="1" destOrd="0" presId="urn:microsoft.com/office/officeart/2005/8/layout/hierarchy2"/>
    <dgm:cxn modelId="{BA862844-6788-4343-8889-BBA4ABDF66D8}" type="presParOf" srcId="{2F274EB3-FAC5-4F9C-B893-71258C18FC0B}" destId="{8CFA3C00-2031-4EE2-A6A8-7ADB71CFE845}" srcOrd="0" destOrd="0" presId="urn:microsoft.com/office/officeart/2005/8/layout/hierarchy2"/>
    <dgm:cxn modelId="{BA6D9B69-8AFC-424A-8BC4-5F53B1727394}" type="presParOf" srcId="{8CFA3C00-2031-4EE2-A6A8-7ADB71CFE845}" destId="{605342A9-1973-43AC-ADD7-5E8483F6446F}" srcOrd="0" destOrd="0" presId="urn:microsoft.com/office/officeart/2005/8/layout/hierarchy2"/>
    <dgm:cxn modelId="{E9C95C00-6739-40EE-8B07-BCE7A98EB6AB}" type="presParOf" srcId="{2F274EB3-FAC5-4F9C-B893-71258C18FC0B}" destId="{278EACFB-31EC-40C0-9266-4329C766A324}" srcOrd="1" destOrd="0" presId="urn:microsoft.com/office/officeart/2005/8/layout/hierarchy2"/>
    <dgm:cxn modelId="{92CDE3A3-C8AB-4FDA-9AC7-072D9D182705}" type="presParOf" srcId="{278EACFB-31EC-40C0-9266-4329C766A324}" destId="{A077156A-2B74-43C2-9022-E005107E1C49}" srcOrd="0" destOrd="0" presId="urn:microsoft.com/office/officeart/2005/8/layout/hierarchy2"/>
    <dgm:cxn modelId="{C904F7F3-A9A1-4005-BE34-68CB939EF227}" type="presParOf" srcId="{278EACFB-31EC-40C0-9266-4329C766A324}" destId="{C55C0764-28DA-43DF-AD7E-9CBA57893C2E}" srcOrd="1" destOrd="0" presId="urn:microsoft.com/office/officeart/2005/8/layout/hierarchy2"/>
    <dgm:cxn modelId="{2F8933C0-FF07-4B8F-B37E-81C1390469C3}" type="presParOf" srcId="{2F274EB3-FAC5-4F9C-B893-71258C18FC0B}" destId="{58C52B99-1DC4-467F-BBAC-D64720239E8C}" srcOrd="2" destOrd="0" presId="urn:microsoft.com/office/officeart/2005/8/layout/hierarchy2"/>
    <dgm:cxn modelId="{8F53DB63-3FE7-45F2-9353-72678803F4E0}" type="presParOf" srcId="{58C52B99-1DC4-467F-BBAC-D64720239E8C}" destId="{12DD9C9B-AB9A-4EAE-9B41-B312B9A9D559}" srcOrd="0" destOrd="0" presId="urn:microsoft.com/office/officeart/2005/8/layout/hierarchy2"/>
    <dgm:cxn modelId="{6B1FBBF5-4EC8-433A-B8AE-B96F6CDFBDF3}" type="presParOf" srcId="{2F274EB3-FAC5-4F9C-B893-71258C18FC0B}" destId="{449EBC47-7AE4-4E7F-B376-4DAC9449DA99}" srcOrd="3" destOrd="0" presId="urn:microsoft.com/office/officeart/2005/8/layout/hierarchy2"/>
    <dgm:cxn modelId="{401A8638-EB23-4B42-8A8E-0B4D3FB6A124}" type="presParOf" srcId="{449EBC47-7AE4-4E7F-B376-4DAC9449DA99}" destId="{85546651-7D07-4D38-83F2-5858F1A055F7}" srcOrd="0" destOrd="0" presId="urn:microsoft.com/office/officeart/2005/8/layout/hierarchy2"/>
    <dgm:cxn modelId="{F2C23146-BFB6-455C-88CB-71483D2F3096}" type="presParOf" srcId="{449EBC47-7AE4-4E7F-B376-4DAC9449DA99}" destId="{F52E26A6-8205-4DAA-BE61-9F2662E6944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FE02F0C-A172-4C00-A92B-F2E12C39C689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84B2946-B250-421D-A42C-11BB0173AB1B}">
      <dgm:prSet phldrT="[Text]"/>
      <dgm:spPr/>
      <dgm:t>
        <a:bodyPr/>
        <a:lstStyle/>
        <a:p>
          <a:r>
            <a:rPr lang="en-US" dirty="0" err="1" smtClean="0">
              <a:solidFill>
                <a:srgbClr val="002060"/>
              </a:solidFill>
              <a:latin typeface="Franklin Gothic Demi Cond" panose="020B0706030402020204" pitchFamily="34" charset="0"/>
            </a:rPr>
            <a:t>BoD</a:t>
          </a:r>
          <a:endParaRPr lang="en-US" dirty="0">
            <a:solidFill>
              <a:srgbClr val="002060"/>
            </a:solidFill>
            <a:latin typeface="Franklin Gothic Demi Cond" panose="020B0706030402020204" pitchFamily="34" charset="0"/>
          </a:endParaRPr>
        </a:p>
      </dgm:t>
    </dgm:pt>
    <dgm:pt modelId="{20B5A301-EF0C-4475-B2A3-0F11CE121CE6}" type="parTrans" cxnId="{2C71F083-24C0-4787-8237-C523BCAEA5A3}">
      <dgm:prSet/>
      <dgm:spPr/>
      <dgm:t>
        <a:bodyPr/>
        <a:lstStyle/>
        <a:p>
          <a:endParaRPr lang="en-US">
            <a:solidFill>
              <a:srgbClr val="002060"/>
            </a:solidFill>
            <a:latin typeface="Franklin Gothic Demi Cond" panose="020B0706030402020204" pitchFamily="34" charset="0"/>
          </a:endParaRPr>
        </a:p>
      </dgm:t>
    </dgm:pt>
    <dgm:pt modelId="{7E6CBD78-75CB-4020-895C-83E808003FF1}" type="sibTrans" cxnId="{2C71F083-24C0-4787-8237-C523BCAEA5A3}">
      <dgm:prSet/>
      <dgm:spPr/>
      <dgm:t>
        <a:bodyPr/>
        <a:lstStyle/>
        <a:p>
          <a:endParaRPr lang="en-US">
            <a:solidFill>
              <a:srgbClr val="002060"/>
            </a:solidFill>
            <a:latin typeface="Franklin Gothic Demi Cond" panose="020B0706030402020204" pitchFamily="34" charset="0"/>
          </a:endParaRPr>
        </a:p>
      </dgm:t>
    </dgm:pt>
    <dgm:pt modelId="{A79FCC9C-648B-463E-B153-25829AC82AAA}">
      <dgm:prSet phldrT="[Text]"/>
      <dgm:spPr/>
      <dgm:t>
        <a:bodyPr/>
        <a:lstStyle/>
        <a:p>
          <a:r>
            <a:rPr lang="en-US" dirty="0" smtClean="0">
              <a:solidFill>
                <a:srgbClr val="002060"/>
              </a:solidFill>
              <a:latin typeface="Franklin Gothic Demi Cond" panose="020B0706030402020204" pitchFamily="34" charset="0"/>
            </a:rPr>
            <a:t>Chairman</a:t>
          </a:r>
          <a:endParaRPr lang="en-US" dirty="0">
            <a:solidFill>
              <a:srgbClr val="002060"/>
            </a:solidFill>
            <a:latin typeface="Franklin Gothic Demi Cond" panose="020B0706030402020204" pitchFamily="34" charset="0"/>
          </a:endParaRPr>
        </a:p>
      </dgm:t>
    </dgm:pt>
    <dgm:pt modelId="{255EB0DE-35CA-4FBC-8B95-F8C4A5A4460A}" type="parTrans" cxnId="{754CEF5B-C3C7-4B44-B739-AD6446A5BA19}">
      <dgm:prSet/>
      <dgm:spPr/>
      <dgm:t>
        <a:bodyPr/>
        <a:lstStyle/>
        <a:p>
          <a:endParaRPr lang="en-US">
            <a:solidFill>
              <a:srgbClr val="002060"/>
            </a:solidFill>
            <a:latin typeface="Franklin Gothic Demi Cond" panose="020B0706030402020204" pitchFamily="34" charset="0"/>
          </a:endParaRPr>
        </a:p>
      </dgm:t>
    </dgm:pt>
    <dgm:pt modelId="{2B2CF137-1CA5-466B-B9E4-3EFD68D54A6F}" type="sibTrans" cxnId="{754CEF5B-C3C7-4B44-B739-AD6446A5BA19}">
      <dgm:prSet/>
      <dgm:spPr/>
      <dgm:t>
        <a:bodyPr/>
        <a:lstStyle/>
        <a:p>
          <a:endParaRPr lang="en-US">
            <a:solidFill>
              <a:srgbClr val="002060"/>
            </a:solidFill>
            <a:latin typeface="Franklin Gothic Demi Cond" panose="020B0706030402020204" pitchFamily="34" charset="0"/>
          </a:endParaRPr>
        </a:p>
      </dgm:t>
    </dgm:pt>
    <dgm:pt modelId="{575DBADE-331D-4962-BE32-AAEA22C3840B}">
      <dgm:prSet phldrT="[Text]"/>
      <dgm:spPr/>
      <dgm:t>
        <a:bodyPr/>
        <a:lstStyle/>
        <a:p>
          <a:r>
            <a:rPr lang="en-US" dirty="0" smtClean="0">
              <a:solidFill>
                <a:srgbClr val="002060"/>
              </a:solidFill>
              <a:latin typeface="Franklin Gothic Demi Cond" panose="020B0706030402020204" pitchFamily="34" charset="0"/>
            </a:rPr>
            <a:t>Executive Director/Full-time</a:t>
          </a:r>
          <a:endParaRPr lang="en-US" dirty="0">
            <a:solidFill>
              <a:srgbClr val="002060"/>
            </a:solidFill>
            <a:latin typeface="Franklin Gothic Demi Cond" panose="020B0706030402020204" pitchFamily="34" charset="0"/>
          </a:endParaRPr>
        </a:p>
      </dgm:t>
    </dgm:pt>
    <dgm:pt modelId="{3D206EDE-F186-4966-850F-540C170CA5E6}" type="parTrans" cxnId="{2033B280-A55D-4A51-827D-EEE611C9364D}">
      <dgm:prSet/>
      <dgm:spPr/>
      <dgm:t>
        <a:bodyPr/>
        <a:lstStyle/>
        <a:p>
          <a:endParaRPr lang="en-US">
            <a:solidFill>
              <a:srgbClr val="002060"/>
            </a:solidFill>
            <a:latin typeface="Franklin Gothic Demi Cond" panose="020B0706030402020204" pitchFamily="34" charset="0"/>
          </a:endParaRPr>
        </a:p>
      </dgm:t>
    </dgm:pt>
    <dgm:pt modelId="{DF142C8E-0645-49B4-8D9A-0D64D24073D6}" type="sibTrans" cxnId="{2033B280-A55D-4A51-827D-EEE611C9364D}">
      <dgm:prSet/>
      <dgm:spPr/>
      <dgm:t>
        <a:bodyPr/>
        <a:lstStyle/>
        <a:p>
          <a:endParaRPr lang="en-US">
            <a:solidFill>
              <a:srgbClr val="002060"/>
            </a:solidFill>
            <a:latin typeface="Franklin Gothic Demi Cond" panose="020B0706030402020204" pitchFamily="34" charset="0"/>
          </a:endParaRPr>
        </a:p>
      </dgm:t>
    </dgm:pt>
    <dgm:pt modelId="{DA9C17D1-5798-454E-8CB3-AE7C2690114D}">
      <dgm:prSet phldrT="[Text]"/>
      <dgm:spPr/>
      <dgm:t>
        <a:bodyPr/>
        <a:lstStyle/>
        <a:p>
          <a:r>
            <a:rPr lang="en-US" dirty="0" smtClean="0">
              <a:solidFill>
                <a:srgbClr val="002060"/>
              </a:solidFill>
              <a:latin typeface="Franklin Gothic Demi Cond" panose="020B0706030402020204" pitchFamily="34" charset="0"/>
            </a:rPr>
            <a:t>Nominated (Bank/CG)</a:t>
          </a:r>
          <a:endParaRPr lang="en-US" dirty="0">
            <a:solidFill>
              <a:srgbClr val="002060"/>
            </a:solidFill>
            <a:latin typeface="Franklin Gothic Demi Cond" panose="020B0706030402020204" pitchFamily="34" charset="0"/>
          </a:endParaRPr>
        </a:p>
      </dgm:t>
    </dgm:pt>
    <dgm:pt modelId="{D1895ABC-72BA-4696-BBFB-ABE93D4EA0DE}" type="parTrans" cxnId="{66F5A8F3-DE5A-4011-A326-DBF2E0FCD70F}">
      <dgm:prSet/>
      <dgm:spPr/>
      <dgm:t>
        <a:bodyPr/>
        <a:lstStyle/>
        <a:p>
          <a:endParaRPr lang="en-US">
            <a:solidFill>
              <a:srgbClr val="002060"/>
            </a:solidFill>
            <a:latin typeface="Franklin Gothic Demi Cond" panose="020B0706030402020204" pitchFamily="34" charset="0"/>
          </a:endParaRPr>
        </a:p>
      </dgm:t>
    </dgm:pt>
    <dgm:pt modelId="{BC522CAF-D241-42F2-9EF9-2DAA08D63790}" type="sibTrans" cxnId="{66F5A8F3-DE5A-4011-A326-DBF2E0FCD70F}">
      <dgm:prSet/>
      <dgm:spPr/>
      <dgm:t>
        <a:bodyPr/>
        <a:lstStyle/>
        <a:p>
          <a:endParaRPr lang="en-US">
            <a:solidFill>
              <a:srgbClr val="002060"/>
            </a:solidFill>
            <a:latin typeface="Franklin Gothic Demi Cond" panose="020B0706030402020204" pitchFamily="34" charset="0"/>
          </a:endParaRPr>
        </a:p>
      </dgm:t>
    </dgm:pt>
    <dgm:pt modelId="{D20336A9-BBB7-4D9C-9226-A07A8E10C768}">
      <dgm:prSet phldrT="[Text]"/>
      <dgm:spPr/>
      <dgm:t>
        <a:bodyPr/>
        <a:lstStyle/>
        <a:p>
          <a:r>
            <a:rPr lang="en-US" dirty="0" smtClean="0">
              <a:solidFill>
                <a:srgbClr val="002060"/>
              </a:solidFill>
              <a:latin typeface="Franklin Gothic Demi Cond" panose="020B0706030402020204" pitchFamily="34" charset="0"/>
            </a:rPr>
            <a:t>Independent Director</a:t>
          </a:r>
          <a:endParaRPr lang="en-US" dirty="0">
            <a:solidFill>
              <a:srgbClr val="002060"/>
            </a:solidFill>
            <a:latin typeface="Franklin Gothic Demi Cond" panose="020B0706030402020204" pitchFamily="34" charset="0"/>
          </a:endParaRPr>
        </a:p>
      </dgm:t>
    </dgm:pt>
    <dgm:pt modelId="{5C757884-1D8E-45E7-BE36-ECB338AD4B45}" type="parTrans" cxnId="{D004D08D-817F-4621-AC5B-274FD7A03041}">
      <dgm:prSet/>
      <dgm:spPr/>
      <dgm:t>
        <a:bodyPr/>
        <a:lstStyle/>
        <a:p>
          <a:endParaRPr lang="en-US">
            <a:solidFill>
              <a:srgbClr val="002060"/>
            </a:solidFill>
            <a:latin typeface="Franklin Gothic Demi Cond" panose="020B0706030402020204" pitchFamily="34" charset="0"/>
          </a:endParaRPr>
        </a:p>
      </dgm:t>
    </dgm:pt>
    <dgm:pt modelId="{C0FAADC2-50DF-43DF-BCA4-0A4EF132E4CE}" type="sibTrans" cxnId="{D004D08D-817F-4621-AC5B-274FD7A03041}">
      <dgm:prSet/>
      <dgm:spPr/>
      <dgm:t>
        <a:bodyPr/>
        <a:lstStyle/>
        <a:p>
          <a:endParaRPr lang="en-US">
            <a:solidFill>
              <a:srgbClr val="002060"/>
            </a:solidFill>
            <a:latin typeface="Franklin Gothic Demi Cond" panose="020B0706030402020204" pitchFamily="34" charset="0"/>
          </a:endParaRPr>
        </a:p>
      </dgm:t>
    </dgm:pt>
    <dgm:pt modelId="{47806E79-D06C-4555-A6E5-01FEEFFA2B4D}" type="pres">
      <dgm:prSet presAssocID="{CFE02F0C-A172-4C00-A92B-F2E12C39C68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01D60B-CF90-4174-A214-46A95A9A77C0}" type="pres">
      <dgm:prSet presAssocID="{584B2946-B250-421D-A42C-11BB0173AB1B}" presName="root1" presStyleCnt="0"/>
      <dgm:spPr/>
      <dgm:t>
        <a:bodyPr/>
        <a:lstStyle/>
        <a:p>
          <a:endParaRPr lang="en-US"/>
        </a:p>
      </dgm:t>
    </dgm:pt>
    <dgm:pt modelId="{E43F90CD-35D7-48EF-BA57-1925CA30953B}" type="pres">
      <dgm:prSet presAssocID="{584B2946-B250-421D-A42C-11BB0173AB1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319AAB-4A44-49C9-A97D-80C521B04660}" type="pres">
      <dgm:prSet presAssocID="{584B2946-B250-421D-A42C-11BB0173AB1B}" presName="level2hierChild" presStyleCnt="0"/>
      <dgm:spPr/>
      <dgm:t>
        <a:bodyPr/>
        <a:lstStyle/>
        <a:p>
          <a:endParaRPr lang="en-US"/>
        </a:p>
      </dgm:t>
    </dgm:pt>
    <dgm:pt modelId="{E8FC9633-BE59-401D-B65D-BAE17A925AE2}" type="pres">
      <dgm:prSet presAssocID="{255EB0DE-35CA-4FBC-8B95-F8C4A5A4460A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638AC4E6-D6F2-4FE2-BA55-266D0FD53D6D}" type="pres">
      <dgm:prSet presAssocID="{255EB0DE-35CA-4FBC-8B95-F8C4A5A4460A}" presName="connTx" presStyleLbl="parChTrans1D2" presStyleIdx="0" presStyleCnt="4"/>
      <dgm:spPr/>
      <dgm:t>
        <a:bodyPr/>
        <a:lstStyle/>
        <a:p>
          <a:endParaRPr lang="en-US"/>
        </a:p>
      </dgm:t>
    </dgm:pt>
    <dgm:pt modelId="{E61B4149-9672-47C6-B76B-BEC3BA7C1148}" type="pres">
      <dgm:prSet presAssocID="{A79FCC9C-648B-463E-B153-25829AC82AAA}" presName="root2" presStyleCnt="0"/>
      <dgm:spPr/>
      <dgm:t>
        <a:bodyPr/>
        <a:lstStyle/>
        <a:p>
          <a:endParaRPr lang="en-US"/>
        </a:p>
      </dgm:t>
    </dgm:pt>
    <dgm:pt modelId="{6D27C688-F371-4CAE-BF71-5B41718F053B}" type="pres">
      <dgm:prSet presAssocID="{A79FCC9C-648B-463E-B153-25829AC82AAA}" presName="LevelTwoTextNode" presStyleLbl="node2" presStyleIdx="0" presStyleCnt="4" custScaleX="2290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8A35C0-DE4C-431C-A9CB-FD6118DBA9B2}" type="pres">
      <dgm:prSet presAssocID="{A79FCC9C-648B-463E-B153-25829AC82AAA}" presName="level3hierChild" presStyleCnt="0"/>
      <dgm:spPr/>
      <dgm:t>
        <a:bodyPr/>
        <a:lstStyle/>
        <a:p>
          <a:endParaRPr lang="en-US"/>
        </a:p>
      </dgm:t>
    </dgm:pt>
    <dgm:pt modelId="{E93C1DA7-14F0-4803-9207-255EDAC21883}" type="pres">
      <dgm:prSet presAssocID="{3D206EDE-F186-4966-850F-540C170CA5E6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1D505EA2-07DB-4BA2-8FF9-DACF87BA14EA}" type="pres">
      <dgm:prSet presAssocID="{3D206EDE-F186-4966-850F-540C170CA5E6}" presName="connTx" presStyleLbl="parChTrans1D2" presStyleIdx="1" presStyleCnt="4"/>
      <dgm:spPr/>
      <dgm:t>
        <a:bodyPr/>
        <a:lstStyle/>
        <a:p>
          <a:endParaRPr lang="en-US"/>
        </a:p>
      </dgm:t>
    </dgm:pt>
    <dgm:pt modelId="{BD121D1F-6D79-4358-A4B6-CFEEADD96CE1}" type="pres">
      <dgm:prSet presAssocID="{575DBADE-331D-4962-BE32-AAEA22C3840B}" presName="root2" presStyleCnt="0"/>
      <dgm:spPr/>
      <dgm:t>
        <a:bodyPr/>
        <a:lstStyle/>
        <a:p>
          <a:endParaRPr lang="en-US"/>
        </a:p>
      </dgm:t>
    </dgm:pt>
    <dgm:pt modelId="{89F148AA-11B1-4442-AE3B-099969D116C2}" type="pres">
      <dgm:prSet presAssocID="{575DBADE-331D-4962-BE32-AAEA22C3840B}" presName="LevelTwoTextNode" presStyleLbl="node2" presStyleIdx="1" presStyleCnt="4" custScaleX="2290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201CF7-17C9-479E-B386-C0CCF9FDBFF0}" type="pres">
      <dgm:prSet presAssocID="{575DBADE-331D-4962-BE32-AAEA22C3840B}" presName="level3hierChild" presStyleCnt="0"/>
      <dgm:spPr/>
      <dgm:t>
        <a:bodyPr/>
        <a:lstStyle/>
        <a:p>
          <a:endParaRPr lang="en-US"/>
        </a:p>
      </dgm:t>
    </dgm:pt>
    <dgm:pt modelId="{70158D46-1D3D-4DF6-82C5-D153B1D106BB}" type="pres">
      <dgm:prSet presAssocID="{D1895ABC-72BA-4696-BBFB-ABE93D4EA0DE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99C7B44D-9F1B-4EBA-9B34-5035392756E4}" type="pres">
      <dgm:prSet presAssocID="{D1895ABC-72BA-4696-BBFB-ABE93D4EA0DE}" presName="connTx" presStyleLbl="parChTrans1D2" presStyleIdx="2" presStyleCnt="4"/>
      <dgm:spPr/>
      <dgm:t>
        <a:bodyPr/>
        <a:lstStyle/>
        <a:p>
          <a:endParaRPr lang="en-US"/>
        </a:p>
      </dgm:t>
    </dgm:pt>
    <dgm:pt modelId="{879AA963-C07E-4D70-8250-8ED3E7CFA7D7}" type="pres">
      <dgm:prSet presAssocID="{DA9C17D1-5798-454E-8CB3-AE7C2690114D}" presName="root2" presStyleCnt="0"/>
      <dgm:spPr/>
      <dgm:t>
        <a:bodyPr/>
        <a:lstStyle/>
        <a:p>
          <a:endParaRPr lang="en-US"/>
        </a:p>
      </dgm:t>
    </dgm:pt>
    <dgm:pt modelId="{AC472FF9-0B51-4DE4-9C95-E5FB34951414}" type="pres">
      <dgm:prSet presAssocID="{DA9C17D1-5798-454E-8CB3-AE7C2690114D}" presName="LevelTwoTextNode" presStyleLbl="node2" presStyleIdx="2" presStyleCnt="4" custScaleX="2290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E04FF-01EC-4C02-9227-8D4C835DE1DC}" type="pres">
      <dgm:prSet presAssocID="{DA9C17D1-5798-454E-8CB3-AE7C2690114D}" presName="level3hierChild" presStyleCnt="0"/>
      <dgm:spPr/>
      <dgm:t>
        <a:bodyPr/>
        <a:lstStyle/>
        <a:p>
          <a:endParaRPr lang="en-US"/>
        </a:p>
      </dgm:t>
    </dgm:pt>
    <dgm:pt modelId="{F89E62A8-3C1E-4F5E-851E-EABEE53A92D7}" type="pres">
      <dgm:prSet presAssocID="{5C757884-1D8E-45E7-BE36-ECB338AD4B45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9486F913-64DC-4E27-BF44-EA6AF9333148}" type="pres">
      <dgm:prSet presAssocID="{5C757884-1D8E-45E7-BE36-ECB338AD4B45}" presName="connTx" presStyleLbl="parChTrans1D2" presStyleIdx="3" presStyleCnt="4"/>
      <dgm:spPr/>
      <dgm:t>
        <a:bodyPr/>
        <a:lstStyle/>
        <a:p>
          <a:endParaRPr lang="en-US"/>
        </a:p>
      </dgm:t>
    </dgm:pt>
    <dgm:pt modelId="{174025C3-DD7D-47AB-BD6C-4B99C792CC5F}" type="pres">
      <dgm:prSet presAssocID="{D20336A9-BBB7-4D9C-9226-A07A8E10C768}" presName="root2" presStyleCnt="0"/>
      <dgm:spPr/>
      <dgm:t>
        <a:bodyPr/>
        <a:lstStyle/>
        <a:p>
          <a:endParaRPr lang="en-US"/>
        </a:p>
      </dgm:t>
    </dgm:pt>
    <dgm:pt modelId="{44E8E500-64E1-475B-9855-045AADB66D8F}" type="pres">
      <dgm:prSet presAssocID="{D20336A9-BBB7-4D9C-9226-A07A8E10C768}" presName="LevelTwoTextNode" presStyleLbl="node2" presStyleIdx="3" presStyleCnt="4" custScaleX="2290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FC1BD6-44C7-4EE1-936C-731A67E448F6}" type="pres">
      <dgm:prSet presAssocID="{D20336A9-BBB7-4D9C-9226-A07A8E10C768}" presName="level3hierChild" presStyleCnt="0"/>
      <dgm:spPr/>
      <dgm:t>
        <a:bodyPr/>
        <a:lstStyle/>
        <a:p>
          <a:endParaRPr lang="en-US"/>
        </a:p>
      </dgm:t>
    </dgm:pt>
  </dgm:ptLst>
  <dgm:cxnLst>
    <dgm:cxn modelId="{D004D08D-817F-4621-AC5B-274FD7A03041}" srcId="{584B2946-B250-421D-A42C-11BB0173AB1B}" destId="{D20336A9-BBB7-4D9C-9226-A07A8E10C768}" srcOrd="3" destOrd="0" parTransId="{5C757884-1D8E-45E7-BE36-ECB338AD4B45}" sibTransId="{C0FAADC2-50DF-43DF-BCA4-0A4EF132E4CE}"/>
    <dgm:cxn modelId="{C112422E-537A-4D95-BD7C-F5772DA04C75}" type="presOf" srcId="{D1895ABC-72BA-4696-BBFB-ABE93D4EA0DE}" destId="{99C7B44D-9F1B-4EBA-9B34-5035392756E4}" srcOrd="1" destOrd="0" presId="urn:microsoft.com/office/officeart/2005/8/layout/hierarchy2"/>
    <dgm:cxn modelId="{B3CE4D23-48F3-48B7-8545-96A8DC6F87F1}" type="presOf" srcId="{3D206EDE-F186-4966-850F-540C170CA5E6}" destId="{1D505EA2-07DB-4BA2-8FF9-DACF87BA14EA}" srcOrd="1" destOrd="0" presId="urn:microsoft.com/office/officeart/2005/8/layout/hierarchy2"/>
    <dgm:cxn modelId="{9A5E227B-18A5-44D9-8EED-737E028F6683}" type="presOf" srcId="{255EB0DE-35CA-4FBC-8B95-F8C4A5A4460A}" destId="{638AC4E6-D6F2-4FE2-BA55-266D0FD53D6D}" srcOrd="1" destOrd="0" presId="urn:microsoft.com/office/officeart/2005/8/layout/hierarchy2"/>
    <dgm:cxn modelId="{C7B2F83E-77DA-44AF-974A-C1B6A927EE24}" type="presOf" srcId="{CFE02F0C-A172-4C00-A92B-F2E12C39C689}" destId="{47806E79-D06C-4555-A6E5-01FEEFFA2B4D}" srcOrd="0" destOrd="0" presId="urn:microsoft.com/office/officeart/2005/8/layout/hierarchy2"/>
    <dgm:cxn modelId="{E3EFE39E-83A5-4E3A-B82E-3F10D6DDD2A0}" type="presOf" srcId="{5C757884-1D8E-45E7-BE36-ECB338AD4B45}" destId="{9486F913-64DC-4E27-BF44-EA6AF9333148}" srcOrd="1" destOrd="0" presId="urn:microsoft.com/office/officeart/2005/8/layout/hierarchy2"/>
    <dgm:cxn modelId="{58172FE0-51BE-4A78-B29A-9C00947BD379}" type="presOf" srcId="{D1895ABC-72BA-4696-BBFB-ABE93D4EA0DE}" destId="{70158D46-1D3D-4DF6-82C5-D153B1D106BB}" srcOrd="0" destOrd="0" presId="urn:microsoft.com/office/officeart/2005/8/layout/hierarchy2"/>
    <dgm:cxn modelId="{5165A5E6-64EC-41EA-9FB0-4AAEE915EB8F}" type="presOf" srcId="{584B2946-B250-421D-A42C-11BB0173AB1B}" destId="{E43F90CD-35D7-48EF-BA57-1925CA30953B}" srcOrd="0" destOrd="0" presId="urn:microsoft.com/office/officeart/2005/8/layout/hierarchy2"/>
    <dgm:cxn modelId="{51611CFA-3D0D-4329-8A4A-98502429EEC0}" type="presOf" srcId="{575DBADE-331D-4962-BE32-AAEA22C3840B}" destId="{89F148AA-11B1-4442-AE3B-099969D116C2}" srcOrd="0" destOrd="0" presId="urn:microsoft.com/office/officeart/2005/8/layout/hierarchy2"/>
    <dgm:cxn modelId="{F6D5D275-57F1-44BA-916C-7199A0ADCCA2}" type="presOf" srcId="{D20336A9-BBB7-4D9C-9226-A07A8E10C768}" destId="{44E8E500-64E1-475B-9855-045AADB66D8F}" srcOrd="0" destOrd="0" presId="urn:microsoft.com/office/officeart/2005/8/layout/hierarchy2"/>
    <dgm:cxn modelId="{754CEF5B-C3C7-4B44-B739-AD6446A5BA19}" srcId="{584B2946-B250-421D-A42C-11BB0173AB1B}" destId="{A79FCC9C-648B-463E-B153-25829AC82AAA}" srcOrd="0" destOrd="0" parTransId="{255EB0DE-35CA-4FBC-8B95-F8C4A5A4460A}" sibTransId="{2B2CF137-1CA5-466B-B9E4-3EFD68D54A6F}"/>
    <dgm:cxn modelId="{66F5A8F3-DE5A-4011-A326-DBF2E0FCD70F}" srcId="{584B2946-B250-421D-A42C-11BB0173AB1B}" destId="{DA9C17D1-5798-454E-8CB3-AE7C2690114D}" srcOrd="2" destOrd="0" parTransId="{D1895ABC-72BA-4696-BBFB-ABE93D4EA0DE}" sibTransId="{BC522CAF-D241-42F2-9EF9-2DAA08D63790}"/>
    <dgm:cxn modelId="{104F1B4D-9E08-4379-9B4D-BCFBCA1FE4A9}" type="presOf" srcId="{255EB0DE-35CA-4FBC-8B95-F8C4A5A4460A}" destId="{E8FC9633-BE59-401D-B65D-BAE17A925AE2}" srcOrd="0" destOrd="0" presId="urn:microsoft.com/office/officeart/2005/8/layout/hierarchy2"/>
    <dgm:cxn modelId="{1B3542FE-6C1D-4370-87D0-8027F45C21DD}" type="presOf" srcId="{5C757884-1D8E-45E7-BE36-ECB338AD4B45}" destId="{F89E62A8-3C1E-4F5E-851E-EABEE53A92D7}" srcOrd="0" destOrd="0" presId="urn:microsoft.com/office/officeart/2005/8/layout/hierarchy2"/>
    <dgm:cxn modelId="{740F56F0-3147-4EDF-96EC-9A33329E6E63}" type="presOf" srcId="{DA9C17D1-5798-454E-8CB3-AE7C2690114D}" destId="{AC472FF9-0B51-4DE4-9C95-E5FB34951414}" srcOrd="0" destOrd="0" presId="urn:microsoft.com/office/officeart/2005/8/layout/hierarchy2"/>
    <dgm:cxn modelId="{5F1C63DD-5257-443A-A8BF-0E9A96981778}" type="presOf" srcId="{3D206EDE-F186-4966-850F-540C170CA5E6}" destId="{E93C1DA7-14F0-4803-9207-255EDAC21883}" srcOrd="0" destOrd="0" presId="urn:microsoft.com/office/officeart/2005/8/layout/hierarchy2"/>
    <dgm:cxn modelId="{2033B280-A55D-4A51-827D-EEE611C9364D}" srcId="{584B2946-B250-421D-A42C-11BB0173AB1B}" destId="{575DBADE-331D-4962-BE32-AAEA22C3840B}" srcOrd="1" destOrd="0" parTransId="{3D206EDE-F186-4966-850F-540C170CA5E6}" sibTransId="{DF142C8E-0645-49B4-8D9A-0D64D24073D6}"/>
    <dgm:cxn modelId="{2C71F083-24C0-4787-8237-C523BCAEA5A3}" srcId="{CFE02F0C-A172-4C00-A92B-F2E12C39C689}" destId="{584B2946-B250-421D-A42C-11BB0173AB1B}" srcOrd="0" destOrd="0" parTransId="{20B5A301-EF0C-4475-B2A3-0F11CE121CE6}" sibTransId="{7E6CBD78-75CB-4020-895C-83E808003FF1}"/>
    <dgm:cxn modelId="{78F59A5C-AB54-49C9-85FF-C05AA1BC1844}" type="presOf" srcId="{A79FCC9C-648B-463E-B153-25829AC82AAA}" destId="{6D27C688-F371-4CAE-BF71-5B41718F053B}" srcOrd="0" destOrd="0" presId="urn:microsoft.com/office/officeart/2005/8/layout/hierarchy2"/>
    <dgm:cxn modelId="{7DF9BFAD-CCAC-4DA5-9B8D-8569BE3D6E20}" type="presParOf" srcId="{47806E79-D06C-4555-A6E5-01FEEFFA2B4D}" destId="{1D01D60B-CF90-4174-A214-46A95A9A77C0}" srcOrd="0" destOrd="0" presId="urn:microsoft.com/office/officeart/2005/8/layout/hierarchy2"/>
    <dgm:cxn modelId="{0833A216-E01D-4812-BC5A-6991519B00AA}" type="presParOf" srcId="{1D01D60B-CF90-4174-A214-46A95A9A77C0}" destId="{E43F90CD-35D7-48EF-BA57-1925CA30953B}" srcOrd="0" destOrd="0" presId="urn:microsoft.com/office/officeart/2005/8/layout/hierarchy2"/>
    <dgm:cxn modelId="{A10322C6-8044-4D11-A830-1F879439BCE4}" type="presParOf" srcId="{1D01D60B-CF90-4174-A214-46A95A9A77C0}" destId="{86319AAB-4A44-49C9-A97D-80C521B04660}" srcOrd="1" destOrd="0" presId="urn:microsoft.com/office/officeart/2005/8/layout/hierarchy2"/>
    <dgm:cxn modelId="{83D16F7E-C69C-4A0E-A44A-CDF724F47B85}" type="presParOf" srcId="{86319AAB-4A44-49C9-A97D-80C521B04660}" destId="{E8FC9633-BE59-401D-B65D-BAE17A925AE2}" srcOrd="0" destOrd="0" presId="urn:microsoft.com/office/officeart/2005/8/layout/hierarchy2"/>
    <dgm:cxn modelId="{BD01273F-CA3B-4823-877C-B094882F176F}" type="presParOf" srcId="{E8FC9633-BE59-401D-B65D-BAE17A925AE2}" destId="{638AC4E6-D6F2-4FE2-BA55-266D0FD53D6D}" srcOrd="0" destOrd="0" presId="urn:microsoft.com/office/officeart/2005/8/layout/hierarchy2"/>
    <dgm:cxn modelId="{15EB07EB-3649-4C82-8D06-5A8F34A9CF26}" type="presParOf" srcId="{86319AAB-4A44-49C9-A97D-80C521B04660}" destId="{E61B4149-9672-47C6-B76B-BEC3BA7C1148}" srcOrd="1" destOrd="0" presId="urn:microsoft.com/office/officeart/2005/8/layout/hierarchy2"/>
    <dgm:cxn modelId="{386D7DE6-6BB6-410A-A276-CECF231E491E}" type="presParOf" srcId="{E61B4149-9672-47C6-B76B-BEC3BA7C1148}" destId="{6D27C688-F371-4CAE-BF71-5B41718F053B}" srcOrd="0" destOrd="0" presId="urn:microsoft.com/office/officeart/2005/8/layout/hierarchy2"/>
    <dgm:cxn modelId="{BEA64427-9D46-41C6-98BA-54E26B20D2D7}" type="presParOf" srcId="{E61B4149-9672-47C6-B76B-BEC3BA7C1148}" destId="{148A35C0-DE4C-431C-A9CB-FD6118DBA9B2}" srcOrd="1" destOrd="0" presId="urn:microsoft.com/office/officeart/2005/8/layout/hierarchy2"/>
    <dgm:cxn modelId="{D09C221C-733D-494D-98FF-9BAEF5DEDA36}" type="presParOf" srcId="{86319AAB-4A44-49C9-A97D-80C521B04660}" destId="{E93C1DA7-14F0-4803-9207-255EDAC21883}" srcOrd="2" destOrd="0" presId="urn:microsoft.com/office/officeart/2005/8/layout/hierarchy2"/>
    <dgm:cxn modelId="{7117A0F9-F914-4EDE-A707-57F8F9819C58}" type="presParOf" srcId="{E93C1DA7-14F0-4803-9207-255EDAC21883}" destId="{1D505EA2-07DB-4BA2-8FF9-DACF87BA14EA}" srcOrd="0" destOrd="0" presId="urn:microsoft.com/office/officeart/2005/8/layout/hierarchy2"/>
    <dgm:cxn modelId="{9E71850E-7D82-437B-A6AC-98F8CE5631ED}" type="presParOf" srcId="{86319AAB-4A44-49C9-A97D-80C521B04660}" destId="{BD121D1F-6D79-4358-A4B6-CFEEADD96CE1}" srcOrd="3" destOrd="0" presId="urn:microsoft.com/office/officeart/2005/8/layout/hierarchy2"/>
    <dgm:cxn modelId="{4496A775-8A2B-41F1-9DAA-ED05429F3479}" type="presParOf" srcId="{BD121D1F-6D79-4358-A4B6-CFEEADD96CE1}" destId="{89F148AA-11B1-4442-AE3B-099969D116C2}" srcOrd="0" destOrd="0" presId="urn:microsoft.com/office/officeart/2005/8/layout/hierarchy2"/>
    <dgm:cxn modelId="{EA313824-715C-4E03-BEE0-1F6F7EE96632}" type="presParOf" srcId="{BD121D1F-6D79-4358-A4B6-CFEEADD96CE1}" destId="{17201CF7-17C9-479E-B386-C0CCF9FDBFF0}" srcOrd="1" destOrd="0" presId="urn:microsoft.com/office/officeart/2005/8/layout/hierarchy2"/>
    <dgm:cxn modelId="{58BF7D47-7500-44A4-B526-2848EF90202B}" type="presParOf" srcId="{86319AAB-4A44-49C9-A97D-80C521B04660}" destId="{70158D46-1D3D-4DF6-82C5-D153B1D106BB}" srcOrd="4" destOrd="0" presId="urn:microsoft.com/office/officeart/2005/8/layout/hierarchy2"/>
    <dgm:cxn modelId="{1B037054-BB7A-46C9-9065-D5607D52BA9E}" type="presParOf" srcId="{70158D46-1D3D-4DF6-82C5-D153B1D106BB}" destId="{99C7B44D-9F1B-4EBA-9B34-5035392756E4}" srcOrd="0" destOrd="0" presId="urn:microsoft.com/office/officeart/2005/8/layout/hierarchy2"/>
    <dgm:cxn modelId="{106B37F6-122E-4834-8EC4-5FD509504B75}" type="presParOf" srcId="{86319AAB-4A44-49C9-A97D-80C521B04660}" destId="{879AA963-C07E-4D70-8250-8ED3E7CFA7D7}" srcOrd="5" destOrd="0" presId="urn:microsoft.com/office/officeart/2005/8/layout/hierarchy2"/>
    <dgm:cxn modelId="{5C417416-4E32-4A4D-B920-EB1FDE34A536}" type="presParOf" srcId="{879AA963-C07E-4D70-8250-8ED3E7CFA7D7}" destId="{AC472FF9-0B51-4DE4-9C95-E5FB34951414}" srcOrd="0" destOrd="0" presId="urn:microsoft.com/office/officeart/2005/8/layout/hierarchy2"/>
    <dgm:cxn modelId="{E7809021-3595-49B4-8DAA-AF959CA94AEF}" type="presParOf" srcId="{879AA963-C07E-4D70-8250-8ED3E7CFA7D7}" destId="{F29E04FF-01EC-4C02-9227-8D4C835DE1DC}" srcOrd="1" destOrd="0" presId="urn:microsoft.com/office/officeart/2005/8/layout/hierarchy2"/>
    <dgm:cxn modelId="{9CDF6835-D35E-45D2-938B-23B22DE41954}" type="presParOf" srcId="{86319AAB-4A44-49C9-A97D-80C521B04660}" destId="{F89E62A8-3C1E-4F5E-851E-EABEE53A92D7}" srcOrd="6" destOrd="0" presId="urn:microsoft.com/office/officeart/2005/8/layout/hierarchy2"/>
    <dgm:cxn modelId="{16DDF91D-B947-4CAF-895F-087ADB569E86}" type="presParOf" srcId="{F89E62A8-3C1E-4F5E-851E-EABEE53A92D7}" destId="{9486F913-64DC-4E27-BF44-EA6AF9333148}" srcOrd="0" destOrd="0" presId="urn:microsoft.com/office/officeart/2005/8/layout/hierarchy2"/>
    <dgm:cxn modelId="{740AF618-87A3-4EA4-BAAC-EAA61E820794}" type="presParOf" srcId="{86319AAB-4A44-49C9-A97D-80C521B04660}" destId="{174025C3-DD7D-47AB-BD6C-4B99C792CC5F}" srcOrd="7" destOrd="0" presId="urn:microsoft.com/office/officeart/2005/8/layout/hierarchy2"/>
    <dgm:cxn modelId="{EC24A211-9455-4CF1-A6BE-1FA8CFCA5E8A}" type="presParOf" srcId="{174025C3-DD7D-47AB-BD6C-4B99C792CC5F}" destId="{44E8E500-64E1-475B-9855-045AADB66D8F}" srcOrd="0" destOrd="0" presId="urn:microsoft.com/office/officeart/2005/8/layout/hierarchy2"/>
    <dgm:cxn modelId="{2899F1C7-E2E5-4773-87F3-1634A32884E6}" type="presParOf" srcId="{174025C3-DD7D-47AB-BD6C-4B99C792CC5F}" destId="{4FFC1BD6-44C7-4EE1-936C-731A67E448F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FE02F0C-A172-4C00-A92B-F2E12C39C689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84B2946-B250-421D-A42C-11BB0173AB1B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200" dirty="0" smtClean="0">
              <a:latin typeface="Franklin Gothic Demi Cond" panose="020B0706030402020204" pitchFamily="34" charset="0"/>
            </a:rPr>
            <a:t>Companies Act</a:t>
          </a:r>
        </a:p>
        <a:p>
          <a:r>
            <a:rPr lang="en-US" sz="3200" dirty="0" smtClean="0">
              <a:latin typeface="Franklin Gothic Demi Cond" panose="020B0706030402020204" pitchFamily="34" charset="0"/>
            </a:rPr>
            <a:t>2013</a:t>
          </a:r>
          <a:endParaRPr lang="en-US" sz="3200" dirty="0">
            <a:latin typeface="Franklin Gothic Demi Cond" panose="020B0706030402020204" pitchFamily="34" charset="0"/>
          </a:endParaRPr>
        </a:p>
      </dgm:t>
    </dgm:pt>
    <dgm:pt modelId="{20B5A301-EF0C-4475-B2A3-0F11CE121CE6}" type="parTrans" cxnId="{2C71F083-24C0-4787-8237-C523BCAEA5A3}">
      <dgm:prSet/>
      <dgm:spPr/>
      <dgm:t>
        <a:bodyPr/>
        <a:lstStyle/>
        <a:p>
          <a:endParaRPr lang="en-US"/>
        </a:p>
      </dgm:t>
    </dgm:pt>
    <dgm:pt modelId="{7E6CBD78-75CB-4020-895C-83E808003FF1}" type="sibTrans" cxnId="{2C71F083-24C0-4787-8237-C523BCAEA5A3}">
      <dgm:prSet/>
      <dgm:spPr/>
      <dgm:t>
        <a:bodyPr/>
        <a:lstStyle/>
        <a:p>
          <a:endParaRPr lang="en-US"/>
        </a:p>
      </dgm:t>
    </dgm:pt>
    <dgm:pt modelId="{D9794C90-2E36-42EB-A6AE-D5BF6E840865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3200" dirty="0" smtClean="0">
              <a:latin typeface="Franklin Gothic Demi Cond" panose="020B0706030402020204" pitchFamily="34" charset="0"/>
            </a:rPr>
            <a:t>Public Ltd.</a:t>
          </a:r>
        </a:p>
        <a:p>
          <a:r>
            <a:rPr lang="en-US" sz="3200" dirty="0" smtClean="0">
              <a:latin typeface="Franklin Gothic Demi Cond" panose="020B0706030402020204" pitchFamily="34" charset="0"/>
            </a:rPr>
            <a:t>7-unlimited</a:t>
          </a:r>
        </a:p>
      </dgm:t>
    </dgm:pt>
    <dgm:pt modelId="{0F0B889C-35FB-4558-84F9-6DCCAF1E0C9E}" type="parTrans" cxnId="{5DCCC93C-F64E-4B18-A6A4-A1E4240379A0}">
      <dgm:prSet/>
      <dgm:spPr/>
      <dgm:t>
        <a:bodyPr/>
        <a:lstStyle/>
        <a:p>
          <a:endParaRPr lang="en-US"/>
        </a:p>
      </dgm:t>
    </dgm:pt>
    <dgm:pt modelId="{26333C84-FFA6-4E2A-AD6B-D093C7CBD27A}" type="sibTrans" cxnId="{5DCCC93C-F64E-4B18-A6A4-A1E4240379A0}">
      <dgm:prSet/>
      <dgm:spPr/>
      <dgm:t>
        <a:bodyPr/>
        <a:lstStyle/>
        <a:p>
          <a:endParaRPr lang="en-US"/>
        </a:p>
      </dgm:t>
    </dgm:pt>
    <dgm:pt modelId="{E78A4727-C960-4EA1-9EE0-2C6C8B457F70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3200" dirty="0" smtClean="0">
              <a:latin typeface="Franklin Gothic Demi Cond" panose="020B0706030402020204" pitchFamily="34" charset="0"/>
            </a:rPr>
            <a:t>One person</a:t>
          </a:r>
        </a:p>
      </dgm:t>
    </dgm:pt>
    <dgm:pt modelId="{262C9FD8-9290-4B29-9712-680183FBE8DB}" type="parTrans" cxnId="{ED3DE36E-9453-421A-BC52-FA3AACC48ECF}">
      <dgm:prSet/>
      <dgm:spPr/>
      <dgm:t>
        <a:bodyPr/>
        <a:lstStyle/>
        <a:p>
          <a:endParaRPr lang="en-US"/>
        </a:p>
      </dgm:t>
    </dgm:pt>
    <dgm:pt modelId="{6FCEA984-609F-4F8C-82F3-602CB07929D5}" type="sibTrans" cxnId="{ED3DE36E-9453-421A-BC52-FA3AACC48ECF}">
      <dgm:prSet/>
      <dgm:spPr/>
      <dgm:t>
        <a:bodyPr/>
        <a:lstStyle/>
        <a:p>
          <a:endParaRPr lang="en-US"/>
        </a:p>
      </dgm:t>
    </dgm:pt>
    <dgm:pt modelId="{42F7916C-2752-45DB-A5BB-811000343F0A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3200" dirty="0" smtClean="0">
              <a:latin typeface="Franklin Gothic Demi Cond" panose="020B0706030402020204" pitchFamily="34" charset="0"/>
            </a:rPr>
            <a:t>Private ltd.</a:t>
          </a:r>
        </a:p>
        <a:p>
          <a:r>
            <a:rPr lang="en-US" sz="3200" dirty="0" smtClean="0">
              <a:latin typeface="Franklin Gothic Demi Cond" panose="020B0706030402020204" pitchFamily="34" charset="0"/>
            </a:rPr>
            <a:t>2-200</a:t>
          </a:r>
        </a:p>
      </dgm:t>
    </dgm:pt>
    <dgm:pt modelId="{90DD1717-FE2A-4895-9DAE-5C61953B77ED}" type="parTrans" cxnId="{5693CE0C-25F2-49BC-AE90-7FD2E17E477E}">
      <dgm:prSet/>
      <dgm:spPr/>
      <dgm:t>
        <a:bodyPr/>
        <a:lstStyle/>
        <a:p>
          <a:endParaRPr lang="en-US"/>
        </a:p>
      </dgm:t>
    </dgm:pt>
    <dgm:pt modelId="{04614399-B204-49B3-B9D6-7F5F7E157B00}" type="sibTrans" cxnId="{5693CE0C-25F2-49BC-AE90-7FD2E17E477E}">
      <dgm:prSet/>
      <dgm:spPr/>
      <dgm:t>
        <a:bodyPr/>
        <a:lstStyle/>
        <a:p>
          <a:endParaRPr lang="en-US"/>
        </a:p>
      </dgm:t>
    </dgm:pt>
    <dgm:pt modelId="{580D6CE8-1937-493B-BC2F-BE00F9326969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3200" dirty="0" smtClean="0">
              <a:latin typeface="Franklin Gothic Demi Cond" panose="020B0706030402020204" pitchFamily="34" charset="0"/>
            </a:rPr>
            <a:t>1</a:t>
          </a:r>
          <a:endParaRPr lang="en-US" sz="3200" dirty="0" smtClean="0">
            <a:latin typeface="Franklin Gothic Demi Cond" panose="020B0706030402020204" pitchFamily="34" charset="0"/>
          </a:endParaRPr>
        </a:p>
      </dgm:t>
    </dgm:pt>
    <dgm:pt modelId="{954F0294-FD4E-4504-9629-FB4FDAA1909E}" type="parTrans" cxnId="{00F26410-99A1-4605-B23F-CEF89B56A8CD}">
      <dgm:prSet/>
      <dgm:spPr/>
      <dgm:t>
        <a:bodyPr/>
        <a:lstStyle/>
        <a:p>
          <a:endParaRPr lang="en-US"/>
        </a:p>
      </dgm:t>
    </dgm:pt>
    <dgm:pt modelId="{AB74FBBB-8235-41BF-ACCC-0BCABC9B1515}" type="sibTrans" cxnId="{00F26410-99A1-4605-B23F-CEF89B56A8CD}">
      <dgm:prSet/>
      <dgm:spPr/>
      <dgm:t>
        <a:bodyPr/>
        <a:lstStyle/>
        <a:p>
          <a:endParaRPr lang="en-US"/>
        </a:p>
      </dgm:t>
    </dgm:pt>
    <dgm:pt modelId="{C4D8F82E-745E-4208-9443-BD2FDAB4BBC2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3200" dirty="0" smtClean="0">
              <a:latin typeface="Franklin Gothic Demi Cond" panose="020B0706030402020204" pitchFamily="34" charset="0"/>
            </a:rPr>
            <a:t>2</a:t>
          </a:r>
          <a:endParaRPr lang="en-US" sz="3200" dirty="0" smtClean="0">
            <a:latin typeface="Franklin Gothic Demi Cond" panose="020B0706030402020204" pitchFamily="34" charset="0"/>
          </a:endParaRPr>
        </a:p>
      </dgm:t>
    </dgm:pt>
    <dgm:pt modelId="{5C66000C-4D6E-466F-B6B1-9A954B340B18}" type="parTrans" cxnId="{6C4B07FD-8111-4499-9183-41597FEB5E4C}">
      <dgm:prSet/>
      <dgm:spPr/>
      <dgm:t>
        <a:bodyPr/>
        <a:lstStyle/>
        <a:p>
          <a:endParaRPr lang="en-US"/>
        </a:p>
      </dgm:t>
    </dgm:pt>
    <dgm:pt modelId="{9B7C333C-31DC-4A78-A80A-3F171A496B83}" type="sibTrans" cxnId="{6C4B07FD-8111-4499-9183-41597FEB5E4C}">
      <dgm:prSet/>
      <dgm:spPr/>
      <dgm:t>
        <a:bodyPr/>
        <a:lstStyle/>
        <a:p>
          <a:endParaRPr lang="en-US"/>
        </a:p>
      </dgm:t>
    </dgm:pt>
    <dgm:pt modelId="{B006F1B1-6286-4C25-BE28-960F38CED789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3200" dirty="0" smtClean="0">
              <a:latin typeface="Franklin Gothic Demi Cond" panose="020B0706030402020204" pitchFamily="34" charset="0"/>
            </a:rPr>
            <a:t>3</a:t>
          </a:r>
          <a:endParaRPr lang="en-US" sz="3200" dirty="0" smtClean="0">
            <a:latin typeface="Franklin Gothic Demi Cond" panose="020B0706030402020204" pitchFamily="34" charset="0"/>
          </a:endParaRPr>
        </a:p>
      </dgm:t>
    </dgm:pt>
    <dgm:pt modelId="{FAA9E992-493A-434C-BA42-1DBCDEAF2E21}" type="parTrans" cxnId="{4B05B739-51F1-4650-A8CB-CA5C08745CF4}">
      <dgm:prSet/>
      <dgm:spPr/>
      <dgm:t>
        <a:bodyPr/>
        <a:lstStyle/>
        <a:p>
          <a:endParaRPr lang="en-US"/>
        </a:p>
      </dgm:t>
    </dgm:pt>
    <dgm:pt modelId="{88460541-52BE-4D78-80D5-FE83CB0416DF}" type="sibTrans" cxnId="{4B05B739-51F1-4650-A8CB-CA5C08745CF4}">
      <dgm:prSet/>
      <dgm:spPr/>
      <dgm:t>
        <a:bodyPr/>
        <a:lstStyle/>
        <a:p>
          <a:endParaRPr lang="en-US"/>
        </a:p>
      </dgm:t>
    </dgm:pt>
    <dgm:pt modelId="{47806E79-D06C-4555-A6E5-01FEEFFA2B4D}" type="pres">
      <dgm:prSet presAssocID="{CFE02F0C-A172-4C00-A92B-F2E12C39C68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01D60B-CF90-4174-A214-46A95A9A77C0}" type="pres">
      <dgm:prSet presAssocID="{584B2946-B250-421D-A42C-11BB0173AB1B}" presName="root1" presStyleCnt="0"/>
      <dgm:spPr/>
    </dgm:pt>
    <dgm:pt modelId="{E43F90CD-35D7-48EF-BA57-1925CA30953B}" type="pres">
      <dgm:prSet presAssocID="{584B2946-B250-421D-A42C-11BB0173AB1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319AAB-4A44-49C9-A97D-80C521B04660}" type="pres">
      <dgm:prSet presAssocID="{584B2946-B250-421D-A42C-11BB0173AB1B}" presName="level2hierChild" presStyleCnt="0"/>
      <dgm:spPr/>
    </dgm:pt>
    <dgm:pt modelId="{475A630D-80C5-4C9D-B903-EF34BFD26B20}" type="pres">
      <dgm:prSet presAssocID="{262C9FD8-9290-4B29-9712-680183FBE8DB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C75D4C7E-BF72-4624-B685-E5791934E324}" type="pres">
      <dgm:prSet presAssocID="{262C9FD8-9290-4B29-9712-680183FBE8DB}" presName="connTx" presStyleLbl="parChTrans1D2" presStyleIdx="0" presStyleCnt="3"/>
      <dgm:spPr/>
      <dgm:t>
        <a:bodyPr/>
        <a:lstStyle/>
        <a:p>
          <a:endParaRPr lang="en-US"/>
        </a:p>
      </dgm:t>
    </dgm:pt>
    <dgm:pt modelId="{473FC039-F5B8-4BD2-A662-788C3B5FBF4B}" type="pres">
      <dgm:prSet presAssocID="{E78A4727-C960-4EA1-9EE0-2C6C8B457F70}" presName="root2" presStyleCnt="0"/>
      <dgm:spPr/>
    </dgm:pt>
    <dgm:pt modelId="{6B03C8EA-35CA-4108-9BC6-8E052F57BCD8}" type="pres">
      <dgm:prSet presAssocID="{E78A4727-C960-4EA1-9EE0-2C6C8B457F7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4A3A92-A6D2-43A1-88F5-48F5D7C54495}" type="pres">
      <dgm:prSet presAssocID="{E78A4727-C960-4EA1-9EE0-2C6C8B457F70}" presName="level3hierChild" presStyleCnt="0"/>
      <dgm:spPr/>
    </dgm:pt>
    <dgm:pt modelId="{A1D00E14-1468-42DF-BB7B-9E9EB18C6CC0}" type="pres">
      <dgm:prSet presAssocID="{954F0294-FD4E-4504-9629-FB4FDAA1909E}" presName="conn2-1" presStyleLbl="parChTrans1D3" presStyleIdx="0" presStyleCnt="3"/>
      <dgm:spPr/>
    </dgm:pt>
    <dgm:pt modelId="{14358201-A1CF-4A1D-BA64-186F974B9D2D}" type="pres">
      <dgm:prSet presAssocID="{954F0294-FD4E-4504-9629-FB4FDAA1909E}" presName="connTx" presStyleLbl="parChTrans1D3" presStyleIdx="0" presStyleCnt="3"/>
      <dgm:spPr/>
    </dgm:pt>
    <dgm:pt modelId="{F0C0BF35-B0D5-4612-ADE1-E3A7D445FC5C}" type="pres">
      <dgm:prSet presAssocID="{580D6CE8-1937-493B-BC2F-BE00F9326969}" presName="root2" presStyleCnt="0"/>
      <dgm:spPr/>
    </dgm:pt>
    <dgm:pt modelId="{9DCDA292-70C4-44FB-8DAD-B129B2BC751A}" type="pres">
      <dgm:prSet presAssocID="{580D6CE8-1937-493B-BC2F-BE00F9326969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C044F0-2012-4C2A-8B10-BCBB50BC0B81}" type="pres">
      <dgm:prSet presAssocID="{580D6CE8-1937-493B-BC2F-BE00F9326969}" presName="level3hierChild" presStyleCnt="0"/>
      <dgm:spPr/>
    </dgm:pt>
    <dgm:pt modelId="{40407210-D41E-413A-87AC-41E8BA17EA7C}" type="pres">
      <dgm:prSet presAssocID="{90DD1717-FE2A-4895-9DAE-5C61953B77ED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E3B59CAC-D774-4408-945A-655E887A1328}" type="pres">
      <dgm:prSet presAssocID="{90DD1717-FE2A-4895-9DAE-5C61953B77ED}" presName="connTx" presStyleLbl="parChTrans1D2" presStyleIdx="1" presStyleCnt="3"/>
      <dgm:spPr/>
      <dgm:t>
        <a:bodyPr/>
        <a:lstStyle/>
        <a:p>
          <a:endParaRPr lang="en-US"/>
        </a:p>
      </dgm:t>
    </dgm:pt>
    <dgm:pt modelId="{A310DE59-3A2C-4835-9FBF-2B8EA8598800}" type="pres">
      <dgm:prSet presAssocID="{42F7916C-2752-45DB-A5BB-811000343F0A}" presName="root2" presStyleCnt="0"/>
      <dgm:spPr/>
    </dgm:pt>
    <dgm:pt modelId="{5DD26A96-94CB-4E55-BB11-9805655287FB}" type="pres">
      <dgm:prSet presAssocID="{42F7916C-2752-45DB-A5BB-811000343F0A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F98E9E-2165-4226-95AF-2D7A46D0A601}" type="pres">
      <dgm:prSet presAssocID="{42F7916C-2752-45DB-A5BB-811000343F0A}" presName="level3hierChild" presStyleCnt="0"/>
      <dgm:spPr/>
    </dgm:pt>
    <dgm:pt modelId="{3B744EAC-0E6C-4B73-97A1-2422851341D9}" type="pres">
      <dgm:prSet presAssocID="{5C66000C-4D6E-466F-B6B1-9A954B340B18}" presName="conn2-1" presStyleLbl="parChTrans1D3" presStyleIdx="1" presStyleCnt="3"/>
      <dgm:spPr/>
    </dgm:pt>
    <dgm:pt modelId="{2926C8C4-BD07-4D29-8E53-544444CAD32E}" type="pres">
      <dgm:prSet presAssocID="{5C66000C-4D6E-466F-B6B1-9A954B340B18}" presName="connTx" presStyleLbl="parChTrans1D3" presStyleIdx="1" presStyleCnt="3"/>
      <dgm:spPr/>
    </dgm:pt>
    <dgm:pt modelId="{1ECB3734-C359-49F1-A85C-B786B7C0CE45}" type="pres">
      <dgm:prSet presAssocID="{C4D8F82E-745E-4208-9443-BD2FDAB4BBC2}" presName="root2" presStyleCnt="0"/>
      <dgm:spPr/>
    </dgm:pt>
    <dgm:pt modelId="{572C0438-3106-4EEF-9648-C58EEF5D53D1}" type="pres">
      <dgm:prSet presAssocID="{C4D8F82E-745E-4208-9443-BD2FDAB4BBC2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DA4BFC-4EBC-4B01-B662-8FBE46F164DC}" type="pres">
      <dgm:prSet presAssocID="{C4D8F82E-745E-4208-9443-BD2FDAB4BBC2}" presName="level3hierChild" presStyleCnt="0"/>
      <dgm:spPr/>
    </dgm:pt>
    <dgm:pt modelId="{05E85E7D-5B3A-4409-8A3C-5621C7DDDA0A}" type="pres">
      <dgm:prSet presAssocID="{0F0B889C-35FB-4558-84F9-6DCCAF1E0C9E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A0E48627-3659-4C27-B401-60A3A76ED9E7}" type="pres">
      <dgm:prSet presAssocID="{0F0B889C-35FB-4558-84F9-6DCCAF1E0C9E}" presName="connTx" presStyleLbl="parChTrans1D2" presStyleIdx="2" presStyleCnt="3"/>
      <dgm:spPr/>
      <dgm:t>
        <a:bodyPr/>
        <a:lstStyle/>
        <a:p>
          <a:endParaRPr lang="en-US"/>
        </a:p>
      </dgm:t>
    </dgm:pt>
    <dgm:pt modelId="{60637783-5862-45E9-A559-563C4CCE34EB}" type="pres">
      <dgm:prSet presAssocID="{D9794C90-2E36-42EB-A6AE-D5BF6E840865}" presName="root2" presStyleCnt="0"/>
      <dgm:spPr/>
    </dgm:pt>
    <dgm:pt modelId="{72344CEC-1915-4E82-91EB-E2C3A4276BCF}" type="pres">
      <dgm:prSet presAssocID="{D9794C90-2E36-42EB-A6AE-D5BF6E840865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274EB3-FAC5-4F9C-B893-71258C18FC0B}" type="pres">
      <dgm:prSet presAssocID="{D9794C90-2E36-42EB-A6AE-D5BF6E840865}" presName="level3hierChild" presStyleCnt="0"/>
      <dgm:spPr/>
    </dgm:pt>
    <dgm:pt modelId="{950A9012-34A1-48B6-B9A2-6B4788F98B56}" type="pres">
      <dgm:prSet presAssocID="{FAA9E992-493A-434C-BA42-1DBCDEAF2E21}" presName="conn2-1" presStyleLbl="parChTrans1D3" presStyleIdx="2" presStyleCnt="3"/>
      <dgm:spPr/>
    </dgm:pt>
    <dgm:pt modelId="{59063D0B-19A7-4B34-8B42-F80C75670D35}" type="pres">
      <dgm:prSet presAssocID="{FAA9E992-493A-434C-BA42-1DBCDEAF2E21}" presName="connTx" presStyleLbl="parChTrans1D3" presStyleIdx="2" presStyleCnt="3"/>
      <dgm:spPr/>
    </dgm:pt>
    <dgm:pt modelId="{EEFE4B00-02AD-4DBA-99BE-73C957554FBB}" type="pres">
      <dgm:prSet presAssocID="{B006F1B1-6286-4C25-BE28-960F38CED789}" presName="root2" presStyleCnt="0"/>
      <dgm:spPr/>
    </dgm:pt>
    <dgm:pt modelId="{0009A432-B222-4CE5-A69D-12B3848BB0EC}" type="pres">
      <dgm:prSet presAssocID="{B006F1B1-6286-4C25-BE28-960F38CED789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A7767D-564B-4922-AE11-803F7F6EE03C}" type="pres">
      <dgm:prSet presAssocID="{B006F1B1-6286-4C25-BE28-960F38CED789}" presName="level3hierChild" presStyleCnt="0"/>
      <dgm:spPr/>
    </dgm:pt>
  </dgm:ptLst>
  <dgm:cxnLst>
    <dgm:cxn modelId="{00F26410-99A1-4605-B23F-CEF89B56A8CD}" srcId="{E78A4727-C960-4EA1-9EE0-2C6C8B457F70}" destId="{580D6CE8-1937-493B-BC2F-BE00F9326969}" srcOrd="0" destOrd="0" parTransId="{954F0294-FD4E-4504-9629-FB4FDAA1909E}" sibTransId="{AB74FBBB-8235-41BF-ACCC-0BCABC9B1515}"/>
    <dgm:cxn modelId="{60833865-59E9-4765-BAE3-0AF2B6F2580C}" type="presOf" srcId="{E78A4727-C960-4EA1-9EE0-2C6C8B457F70}" destId="{6B03C8EA-35CA-4108-9BC6-8E052F57BCD8}" srcOrd="0" destOrd="0" presId="urn:microsoft.com/office/officeart/2005/8/layout/hierarchy2"/>
    <dgm:cxn modelId="{2B06A76E-3049-418A-9164-A726626D781E}" type="presOf" srcId="{584B2946-B250-421D-A42C-11BB0173AB1B}" destId="{E43F90CD-35D7-48EF-BA57-1925CA30953B}" srcOrd="0" destOrd="0" presId="urn:microsoft.com/office/officeart/2005/8/layout/hierarchy2"/>
    <dgm:cxn modelId="{F02298F8-11E2-4810-B277-7712E56B0C70}" type="presOf" srcId="{262C9FD8-9290-4B29-9712-680183FBE8DB}" destId="{475A630D-80C5-4C9D-B903-EF34BFD26B20}" srcOrd="0" destOrd="0" presId="urn:microsoft.com/office/officeart/2005/8/layout/hierarchy2"/>
    <dgm:cxn modelId="{ED3DE36E-9453-421A-BC52-FA3AACC48ECF}" srcId="{584B2946-B250-421D-A42C-11BB0173AB1B}" destId="{E78A4727-C960-4EA1-9EE0-2C6C8B457F70}" srcOrd="0" destOrd="0" parTransId="{262C9FD8-9290-4B29-9712-680183FBE8DB}" sibTransId="{6FCEA984-609F-4F8C-82F3-602CB07929D5}"/>
    <dgm:cxn modelId="{75FA5809-46CB-4EFF-9123-BEAF038E35A5}" type="presOf" srcId="{42F7916C-2752-45DB-A5BB-811000343F0A}" destId="{5DD26A96-94CB-4E55-BB11-9805655287FB}" srcOrd="0" destOrd="0" presId="urn:microsoft.com/office/officeart/2005/8/layout/hierarchy2"/>
    <dgm:cxn modelId="{B88B10BC-4795-46F8-882D-F4A91FB6C752}" type="presOf" srcId="{90DD1717-FE2A-4895-9DAE-5C61953B77ED}" destId="{40407210-D41E-413A-87AC-41E8BA17EA7C}" srcOrd="0" destOrd="0" presId="urn:microsoft.com/office/officeart/2005/8/layout/hierarchy2"/>
    <dgm:cxn modelId="{0CC3FBE0-D2CC-43C6-88E5-346055D9A5A2}" type="presOf" srcId="{B006F1B1-6286-4C25-BE28-960F38CED789}" destId="{0009A432-B222-4CE5-A69D-12B3848BB0EC}" srcOrd="0" destOrd="0" presId="urn:microsoft.com/office/officeart/2005/8/layout/hierarchy2"/>
    <dgm:cxn modelId="{F168E4F5-EBE9-44C3-B00C-3B0A1527AB6C}" type="presOf" srcId="{D9794C90-2E36-42EB-A6AE-D5BF6E840865}" destId="{72344CEC-1915-4E82-91EB-E2C3A4276BCF}" srcOrd="0" destOrd="0" presId="urn:microsoft.com/office/officeart/2005/8/layout/hierarchy2"/>
    <dgm:cxn modelId="{2C71F083-24C0-4787-8237-C523BCAEA5A3}" srcId="{CFE02F0C-A172-4C00-A92B-F2E12C39C689}" destId="{584B2946-B250-421D-A42C-11BB0173AB1B}" srcOrd="0" destOrd="0" parTransId="{20B5A301-EF0C-4475-B2A3-0F11CE121CE6}" sibTransId="{7E6CBD78-75CB-4020-895C-83E808003FF1}"/>
    <dgm:cxn modelId="{6C59FD33-28E7-4BAE-B38A-2B016BC31DFA}" type="presOf" srcId="{FAA9E992-493A-434C-BA42-1DBCDEAF2E21}" destId="{950A9012-34A1-48B6-B9A2-6B4788F98B56}" srcOrd="0" destOrd="0" presId="urn:microsoft.com/office/officeart/2005/8/layout/hierarchy2"/>
    <dgm:cxn modelId="{D449BB95-2352-4CCE-A785-329A7FAF89C9}" type="presOf" srcId="{0F0B889C-35FB-4558-84F9-6DCCAF1E0C9E}" destId="{05E85E7D-5B3A-4409-8A3C-5621C7DDDA0A}" srcOrd="0" destOrd="0" presId="urn:microsoft.com/office/officeart/2005/8/layout/hierarchy2"/>
    <dgm:cxn modelId="{AA88619A-E1B0-44EF-B1E1-54E8690071FA}" type="presOf" srcId="{5C66000C-4D6E-466F-B6B1-9A954B340B18}" destId="{3B744EAC-0E6C-4B73-97A1-2422851341D9}" srcOrd="0" destOrd="0" presId="urn:microsoft.com/office/officeart/2005/8/layout/hierarchy2"/>
    <dgm:cxn modelId="{60B7E6C6-B3DB-4BC4-8182-EC1E49C37CE1}" type="presOf" srcId="{262C9FD8-9290-4B29-9712-680183FBE8DB}" destId="{C75D4C7E-BF72-4624-B685-E5791934E324}" srcOrd="1" destOrd="0" presId="urn:microsoft.com/office/officeart/2005/8/layout/hierarchy2"/>
    <dgm:cxn modelId="{4B05B739-51F1-4650-A8CB-CA5C08745CF4}" srcId="{D9794C90-2E36-42EB-A6AE-D5BF6E840865}" destId="{B006F1B1-6286-4C25-BE28-960F38CED789}" srcOrd="0" destOrd="0" parTransId="{FAA9E992-493A-434C-BA42-1DBCDEAF2E21}" sibTransId="{88460541-52BE-4D78-80D5-FE83CB0416DF}"/>
    <dgm:cxn modelId="{6C88AD87-CD33-48C1-A481-A9E05280ED5F}" type="presOf" srcId="{CFE02F0C-A172-4C00-A92B-F2E12C39C689}" destId="{47806E79-D06C-4555-A6E5-01FEEFFA2B4D}" srcOrd="0" destOrd="0" presId="urn:microsoft.com/office/officeart/2005/8/layout/hierarchy2"/>
    <dgm:cxn modelId="{5F0C4FBD-86A0-416D-AAB5-764CE7F5E5D6}" type="presOf" srcId="{90DD1717-FE2A-4895-9DAE-5C61953B77ED}" destId="{E3B59CAC-D774-4408-945A-655E887A1328}" srcOrd="1" destOrd="0" presId="urn:microsoft.com/office/officeart/2005/8/layout/hierarchy2"/>
    <dgm:cxn modelId="{4729A1FE-888E-465F-8D7F-3A8B74CAFF0D}" type="presOf" srcId="{0F0B889C-35FB-4558-84F9-6DCCAF1E0C9E}" destId="{A0E48627-3659-4C27-B401-60A3A76ED9E7}" srcOrd="1" destOrd="0" presId="urn:microsoft.com/office/officeart/2005/8/layout/hierarchy2"/>
    <dgm:cxn modelId="{AE18D561-A19E-49DC-9A13-D5FFF82E2713}" type="presOf" srcId="{954F0294-FD4E-4504-9629-FB4FDAA1909E}" destId="{14358201-A1CF-4A1D-BA64-186F974B9D2D}" srcOrd="1" destOrd="0" presId="urn:microsoft.com/office/officeart/2005/8/layout/hierarchy2"/>
    <dgm:cxn modelId="{5693CE0C-25F2-49BC-AE90-7FD2E17E477E}" srcId="{584B2946-B250-421D-A42C-11BB0173AB1B}" destId="{42F7916C-2752-45DB-A5BB-811000343F0A}" srcOrd="1" destOrd="0" parTransId="{90DD1717-FE2A-4895-9DAE-5C61953B77ED}" sibTransId="{04614399-B204-49B3-B9D6-7F5F7E157B00}"/>
    <dgm:cxn modelId="{5DCCC93C-F64E-4B18-A6A4-A1E4240379A0}" srcId="{584B2946-B250-421D-A42C-11BB0173AB1B}" destId="{D9794C90-2E36-42EB-A6AE-D5BF6E840865}" srcOrd="2" destOrd="0" parTransId="{0F0B889C-35FB-4558-84F9-6DCCAF1E0C9E}" sibTransId="{26333C84-FFA6-4E2A-AD6B-D093C7CBD27A}"/>
    <dgm:cxn modelId="{0ED70AB7-84D8-47CE-A883-EAF370A551B3}" type="presOf" srcId="{580D6CE8-1937-493B-BC2F-BE00F9326969}" destId="{9DCDA292-70C4-44FB-8DAD-B129B2BC751A}" srcOrd="0" destOrd="0" presId="urn:microsoft.com/office/officeart/2005/8/layout/hierarchy2"/>
    <dgm:cxn modelId="{81A302C5-D659-4897-8A37-6B7629480939}" type="presOf" srcId="{C4D8F82E-745E-4208-9443-BD2FDAB4BBC2}" destId="{572C0438-3106-4EEF-9648-C58EEF5D53D1}" srcOrd="0" destOrd="0" presId="urn:microsoft.com/office/officeart/2005/8/layout/hierarchy2"/>
    <dgm:cxn modelId="{8A0998E3-C746-4A66-8A55-9427D3381207}" type="presOf" srcId="{954F0294-FD4E-4504-9629-FB4FDAA1909E}" destId="{A1D00E14-1468-42DF-BB7B-9E9EB18C6CC0}" srcOrd="0" destOrd="0" presId="urn:microsoft.com/office/officeart/2005/8/layout/hierarchy2"/>
    <dgm:cxn modelId="{F9657ED3-9914-4088-8329-0FDCCD398488}" type="presOf" srcId="{FAA9E992-493A-434C-BA42-1DBCDEAF2E21}" destId="{59063D0B-19A7-4B34-8B42-F80C75670D35}" srcOrd="1" destOrd="0" presId="urn:microsoft.com/office/officeart/2005/8/layout/hierarchy2"/>
    <dgm:cxn modelId="{6F847582-5F96-489E-89E7-0AC25C65E789}" type="presOf" srcId="{5C66000C-4D6E-466F-B6B1-9A954B340B18}" destId="{2926C8C4-BD07-4D29-8E53-544444CAD32E}" srcOrd="1" destOrd="0" presId="urn:microsoft.com/office/officeart/2005/8/layout/hierarchy2"/>
    <dgm:cxn modelId="{6C4B07FD-8111-4499-9183-41597FEB5E4C}" srcId="{42F7916C-2752-45DB-A5BB-811000343F0A}" destId="{C4D8F82E-745E-4208-9443-BD2FDAB4BBC2}" srcOrd="0" destOrd="0" parTransId="{5C66000C-4D6E-466F-B6B1-9A954B340B18}" sibTransId="{9B7C333C-31DC-4A78-A80A-3F171A496B83}"/>
    <dgm:cxn modelId="{7E453903-B7D2-4182-B86B-29658E9214A7}" type="presParOf" srcId="{47806E79-D06C-4555-A6E5-01FEEFFA2B4D}" destId="{1D01D60B-CF90-4174-A214-46A95A9A77C0}" srcOrd="0" destOrd="0" presId="urn:microsoft.com/office/officeart/2005/8/layout/hierarchy2"/>
    <dgm:cxn modelId="{557D565C-9940-4166-B00F-27301208C0A7}" type="presParOf" srcId="{1D01D60B-CF90-4174-A214-46A95A9A77C0}" destId="{E43F90CD-35D7-48EF-BA57-1925CA30953B}" srcOrd="0" destOrd="0" presId="urn:microsoft.com/office/officeart/2005/8/layout/hierarchy2"/>
    <dgm:cxn modelId="{BA61E604-31B4-4019-A1EC-8A7DE259D89A}" type="presParOf" srcId="{1D01D60B-CF90-4174-A214-46A95A9A77C0}" destId="{86319AAB-4A44-49C9-A97D-80C521B04660}" srcOrd="1" destOrd="0" presId="urn:microsoft.com/office/officeart/2005/8/layout/hierarchy2"/>
    <dgm:cxn modelId="{7F02DADB-9EF3-4A89-AF17-CFD967617319}" type="presParOf" srcId="{86319AAB-4A44-49C9-A97D-80C521B04660}" destId="{475A630D-80C5-4C9D-B903-EF34BFD26B20}" srcOrd="0" destOrd="0" presId="urn:microsoft.com/office/officeart/2005/8/layout/hierarchy2"/>
    <dgm:cxn modelId="{A7E2D8B1-B5E3-4DCC-90DE-DC9EC0E7CF98}" type="presParOf" srcId="{475A630D-80C5-4C9D-B903-EF34BFD26B20}" destId="{C75D4C7E-BF72-4624-B685-E5791934E324}" srcOrd="0" destOrd="0" presId="urn:microsoft.com/office/officeart/2005/8/layout/hierarchy2"/>
    <dgm:cxn modelId="{85ABE27D-7EBB-4D1E-92DE-846DE3BC0A83}" type="presParOf" srcId="{86319AAB-4A44-49C9-A97D-80C521B04660}" destId="{473FC039-F5B8-4BD2-A662-788C3B5FBF4B}" srcOrd="1" destOrd="0" presId="urn:microsoft.com/office/officeart/2005/8/layout/hierarchy2"/>
    <dgm:cxn modelId="{1035FD03-BB46-48E9-B7CD-D5451937F0D8}" type="presParOf" srcId="{473FC039-F5B8-4BD2-A662-788C3B5FBF4B}" destId="{6B03C8EA-35CA-4108-9BC6-8E052F57BCD8}" srcOrd="0" destOrd="0" presId="urn:microsoft.com/office/officeart/2005/8/layout/hierarchy2"/>
    <dgm:cxn modelId="{8BEBBAA4-BB05-4050-B63B-DA99FEC5D42E}" type="presParOf" srcId="{473FC039-F5B8-4BD2-A662-788C3B5FBF4B}" destId="{834A3A92-A6D2-43A1-88F5-48F5D7C54495}" srcOrd="1" destOrd="0" presId="urn:microsoft.com/office/officeart/2005/8/layout/hierarchy2"/>
    <dgm:cxn modelId="{605DA371-97E3-4A09-BF23-AD1C3C2F3375}" type="presParOf" srcId="{834A3A92-A6D2-43A1-88F5-48F5D7C54495}" destId="{A1D00E14-1468-42DF-BB7B-9E9EB18C6CC0}" srcOrd="0" destOrd="0" presId="urn:microsoft.com/office/officeart/2005/8/layout/hierarchy2"/>
    <dgm:cxn modelId="{AFB7D95C-58C0-431E-B9D7-95496A842930}" type="presParOf" srcId="{A1D00E14-1468-42DF-BB7B-9E9EB18C6CC0}" destId="{14358201-A1CF-4A1D-BA64-186F974B9D2D}" srcOrd="0" destOrd="0" presId="urn:microsoft.com/office/officeart/2005/8/layout/hierarchy2"/>
    <dgm:cxn modelId="{78385A12-4DE8-42F8-8508-C036E587E53A}" type="presParOf" srcId="{834A3A92-A6D2-43A1-88F5-48F5D7C54495}" destId="{F0C0BF35-B0D5-4612-ADE1-E3A7D445FC5C}" srcOrd="1" destOrd="0" presId="urn:microsoft.com/office/officeart/2005/8/layout/hierarchy2"/>
    <dgm:cxn modelId="{1249D5E5-25B7-4FB1-B081-791DDF73B626}" type="presParOf" srcId="{F0C0BF35-B0D5-4612-ADE1-E3A7D445FC5C}" destId="{9DCDA292-70C4-44FB-8DAD-B129B2BC751A}" srcOrd="0" destOrd="0" presId="urn:microsoft.com/office/officeart/2005/8/layout/hierarchy2"/>
    <dgm:cxn modelId="{0539C454-467C-4A3F-902D-2962B01FB611}" type="presParOf" srcId="{F0C0BF35-B0D5-4612-ADE1-E3A7D445FC5C}" destId="{8DC044F0-2012-4C2A-8B10-BCBB50BC0B81}" srcOrd="1" destOrd="0" presId="urn:microsoft.com/office/officeart/2005/8/layout/hierarchy2"/>
    <dgm:cxn modelId="{7775D01D-B333-433A-9834-FD80B227F684}" type="presParOf" srcId="{86319AAB-4A44-49C9-A97D-80C521B04660}" destId="{40407210-D41E-413A-87AC-41E8BA17EA7C}" srcOrd="2" destOrd="0" presId="urn:microsoft.com/office/officeart/2005/8/layout/hierarchy2"/>
    <dgm:cxn modelId="{1701D2E6-8C1D-4D02-9155-0A8ED0267E2D}" type="presParOf" srcId="{40407210-D41E-413A-87AC-41E8BA17EA7C}" destId="{E3B59CAC-D774-4408-945A-655E887A1328}" srcOrd="0" destOrd="0" presId="urn:microsoft.com/office/officeart/2005/8/layout/hierarchy2"/>
    <dgm:cxn modelId="{0CAFAB22-7B5A-4B58-9B4A-5EADB27B0976}" type="presParOf" srcId="{86319AAB-4A44-49C9-A97D-80C521B04660}" destId="{A310DE59-3A2C-4835-9FBF-2B8EA8598800}" srcOrd="3" destOrd="0" presId="urn:microsoft.com/office/officeart/2005/8/layout/hierarchy2"/>
    <dgm:cxn modelId="{577F125B-2AAA-4A16-8790-AC5D9C64AE8C}" type="presParOf" srcId="{A310DE59-3A2C-4835-9FBF-2B8EA8598800}" destId="{5DD26A96-94CB-4E55-BB11-9805655287FB}" srcOrd="0" destOrd="0" presId="urn:microsoft.com/office/officeart/2005/8/layout/hierarchy2"/>
    <dgm:cxn modelId="{76AF817E-A05B-4283-B705-A3CF1C5E4645}" type="presParOf" srcId="{A310DE59-3A2C-4835-9FBF-2B8EA8598800}" destId="{64F98E9E-2165-4226-95AF-2D7A46D0A601}" srcOrd="1" destOrd="0" presId="urn:microsoft.com/office/officeart/2005/8/layout/hierarchy2"/>
    <dgm:cxn modelId="{A0D30FB2-DA7A-4366-8F5D-2A3F59314F56}" type="presParOf" srcId="{64F98E9E-2165-4226-95AF-2D7A46D0A601}" destId="{3B744EAC-0E6C-4B73-97A1-2422851341D9}" srcOrd="0" destOrd="0" presId="urn:microsoft.com/office/officeart/2005/8/layout/hierarchy2"/>
    <dgm:cxn modelId="{AE29F5EA-265B-4063-B60E-8BE05EC69764}" type="presParOf" srcId="{3B744EAC-0E6C-4B73-97A1-2422851341D9}" destId="{2926C8C4-BD07-4D29-8E53-544444CAD32E}" srcOrd="0" destOrd="0" presId="urn:microsoft.com/office/officeart/2005/8/layout/hierarchy2"/>
    <dgm:cxn modelId="{6CE6283C-A6E7-40EB-BB39-2627A4A323A5}" type="presParOf" srcId="{64F98E9E-2165-4226-95AF-2D7A46D0A601}" destId="{1ECB3734-C359-49F1-A85C-B786B7C0CE45}" srcOrd="1" destOrd="0" presId="urn:microsoft.com/office/officeart/2005/8/layout/hierarchy2"/>
    <dgm:cxn modelId="{62CA743A-51A2-4FF4-A37D-2175087B7DAA}" type="presParOf" srcId="{1ECB3734-C359-49F1-A85C-B786B7C0CE45}" destId="{572C0438-3106-4EEF-9648-C58EEF5D53D1}" srcOrd="0" destOrd="0" presId="urn:microsoft.com/office/officeart/2005/8/layout/hierarchy2"/>
    <dgm:cxn modelId="{CA347977-8F5E-4675-974F-D06E7806E59B}" type="presParOf" srcId="{1ECB3734-C359-49F1-A85C-B786B7C0CE45}" destId="{F6DA4BFC-4EBC-4B01-B662-8FBE46F164DC}" srcOrd="1" destOrd="0" presId="urn:microsoft.com/office/officeart/2005/8/layout/hierarchy2"/>
    <dgm:cxn modelId="{A2E1237F-4611-4BEF-B513-971AA0BC12FD}" type="presParOf" srcId="{86319AAB-4A44-49C9-A97D-80C521B04660}" destId="{05E85E7D-5B3A-4409-8A3C-5621C7DDDA0A}" srcOrd="4" destOrd="0" presId="urn:microsoft.com/office/officeart/2005/8/layout/hierarchy2"/>
    <dgm:cxn modelId="{4F431FF5-05CA-43A9-BD38-8C6AB0A587FA}" type="presParOf" srcId="{05E85E7D-5B3A-4409-8A3C-5621C7DDDA0A}" destId="{A0E48627-3659-4C27-B401-60A3A76ED9E7}" srcOrd="0" destOrd="0" presId="urn:microsoft.com/office/officeart/2005/8/layout/hierarchy2"/>
    <dgm:cxn modelId="{7A9F84E3-69E6-42C5-9FEC-C044DBCBCE1B}" type="presParOf" srcId="{86319AAB-4A44-49C9-A97D-80C521B04660}" destId="{60637783-5862-45E9-A559-563C4CCE34EB}" srcOrd="5" destOrd="0" presId="urn:microsoft.com/office/officeart/2005/8/layout/hierarchy2"/>
    <dgm:cxn modelId="{A5F4C3D4-AFF6-47B0-84FE-3A03E9801AC1}" type="presParOf" srcId="{60637783-5862-45E9-A559-563C4CCE34EB}" destId="{72344CEC-1915-4E82-91EB-E2C3A4276BCF}" srcOrd="0" destOrd="0" presId="urn:microsoft.com/office/officeart/2005/8/layout/hierarchy2"/>
    <dgm:cxn modelId="{54B76D88-F2D1-44B8-9921-ECDCC3648AA9}" type="presParOf" srcId="{60637783-5862-45E9-A559-563C4CCE34EB}" destId="{2F274EB3-FAC5-4F9C-B893-71258C18FC0B}" srcOrd="1" destOrd="0" presId="urn:microsoft.com/office/officeart/2005/8/layout/hierarchy2"/>
    <dgm:cxn modelId="{01F30EF6-AD04-408F-854C-E9C6FD276028}" type="presParOf" srcId="{2F274EB3-FAC5-4F9C-B893-71258C18FC0B}" destId="{950A9012-34A1-48B6-B9A2-6B4788F98B56}" srcOrd="0" destOrd="0" presId="urn:microsoft.com/office/officeart/2005/8/layout/hierarchy2"/>
    <dgm:cxn modelId="{C1A49ED1-3FAE-4163-B923-FB3A4DE276E4}" type="presParOf" srcId="{950A9012-34A1-48B6-B9A2-6B4788F98B56}" destId="{59063D0B-19A7-4B34-8B42-F80C75670D35}" srcOrd="0" destOrd="0" presId="urn:microsoft.com/office/officeart/2005/8/layout/hierarchy2"/>
    <dgm:cxn modelId="{7C6966BA-D573-45D0-84F4-B8C9154B389A}" type="presParOf" srcId="{2F274EB3-FAC5-4F9C-B893-71258C18FC0B}" destId="{EEFE4B00-02AD-4DBA-99BE-73C957554FBB}" srcOrd="1" destOrd="0" presId="urn:microsoft.com/office/officeart/2005/8/layout/hierarchy2"/>
    <dgm:cxn modelId="{1405DBBB-593A-4AA0-A9A1-46FEB12685EE}" type="presParOf" srcId="{EEFE4B00-02AD-4DBA-99BE-73C957554FBB}" destId="{0009A432-B222-4CE5-A69D-12B3848BB0EC}" srcOrd="0" destOrd="0" presId="urn:microsoft.com/office/officeart/2005/8/layout/hierarchy2"/>
    <dgm:cxn modelId="{1DC294B9-7436-4E91-9195-1388B2E43926}" type="presParOf" srcId="{EEFE4B00-02AD-4DBA-99BE-73C957554FBB}" destId="{70A7767D-564B-4922-AE11-803F7F6EE03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FE02F0C-A172-4C00-A92B-F2E12C39C689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84B2946-B250-421D-A42C-11BB0173AB1B}">
      <dgm:prSet phldrT="[Text]"/>
      <dgm:spPr/>
      <dgm:t>
        <a:bodyPr/>
        <a:lstStyle/>
        <a:p>
          <a:r>
            <a:rPr lang="en-US" dirty="0" err="1" smtClean="0">
              <a:solidFill>
                <a:srgbClr val="002060"/>
              </a:solidFill>
              <a:latin typeface="Franklin Gothic Demi Cond" panose="020B0706030402020204" pitchFamily="34" charset="0"/>
            </a:rPr>
            <a:t>BoD</a:t>
          </a:r>
          <a:endParaRPr lang="en-US" dirty="0">
            <a:solidFill>
              <a:srgbClr val="002060"/>
            </a:solidFill>
            <a:latin typeface="Franklin Gothic Demi Cond" panose="020B0706030402020204" pitchFamily="34" charset="0"/>
          </a:endParaRPr>
        </a:p>
      </dgm:t>
    </dgm:pt>
    <dgm:pt modelId="{20B5A301-EF0C-4475-B2A3-0F11CE121CE6}" type="parTrans" cxnId="{2C71F083-24C0-4787-8237-C523BCAEA5A3}">
      <dgm:prSet/>
      <dgm:spPr/>
      <dgm:t>
        <a:bodyPr/>
        <a:lstStyle/>
        <a:p>
          <a:endParaRPr lang="en-US">
            <a:solidFill>
              <a:srgbClr val="002060"/>
            </a:solidFill>
            <a:latin typeface="Franklin Gothic Demi Cond" panose="020B0706030402020204" pitchFamily="34" charset="0"/>
          </a:endParaRPr>
        </a:p>
      </dgm:t>
    </dgm:pt>
    <dgm:pt modelId="{7E6CBD78-75CB-4020-895C-83E808003FF1}" type="sibTrans" cxnId="{2C71F083-24C0-4787-8237-C523BCAEA5A3}">
      <dgm:prSet/>
      <dgm:spPr/>
      <dgm:t>
        <a:bodyPr/>
        <a:lstStyle/>
        <a:p>
          <a:endParaRPr lang="en-US">
            <a:solidFill>
              <a:srgbClr val="002060"/>
            </a:solidFill>
            <a:latin typeface="Franklin Gothic Demi Cond" panose="020B0706030402020204" pitchFamily="34" charset="0"/>
          </a:endParaRPr>
        </a:p>
      </dgm:t>
    </dgm:pt>
    <dgm:pt modelId="{A79FCC9C-648B-463E-B153-25829AC82AAA}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rgbClr val="002060"/>
              </a:solidFill>
              <a:latin typeface="Franklin Gothic Demi Cond" panose="020B0706030402020204" pitchFamily="34" charset="0"/>
            </a:rPr>
            <a:t>Chairman</a:t>
          </a:r>
          <a:endParaRPr lang="en-US" dirty="0">
            <a:solidFill>
              <a:srgbClr val="002060"/>
            </a:solidFill>
            <a:latin typeface="Franklin Gothic Demi Cond" panose="020B0706030402020204" pitchFamily="34" charset="0"/>
          </a:endParaRPr>
        </a:p>
      </dgm:t>
    </dgm:pt>
    <dgm:pt modelId="{255EB0DE-35CA-4FBC-8B95-F8C4A5A4460A}" type="parTrans" cxnId="{754CEF5B-C3C7-4B44-B739-AD6446A5BA19}">
      <dgm:prSet/>
      <dgm:spPr/>
      <dgm:t>
        <a:bodyPr/>
        <a:lstStyle/>
        <a:p>
          <a:endParaRPr lang="en-US">
            <a:solidFill>
              <a:srgbClr val="002060"/>
            </a:solidFill>
            <a:latin typeface="Franklin Gothic Demi Cond" panose="020B0706030402020204" pitchFamily="34" charset="0"/>
          </a:endParaRPr>
        </a:p>
      </dgm:t>
    </dgm:pt>
    <dgm:pt modelId="{2B2CF137-1CA5-466B-B9E4-3EFD68D54A6F}" type="sibTrans" cxnId="{754CEF5B-C3C7-4B44-B739-AD6446A5BA19}">
      <dgm:prSet/>
      <dgm:spPr/>
      <dgm:t>
        <a:bodyPr/>
        <a:lstStyle/>
        <a:p>
          <a:endParaRPr lang="en-US">
            <a:solidFill>
              <a:srgbClr val="002060"/>
            </a:solidFill>
            <a:latin typeface="Franklin Gothic Demi Cond" panose="020B0706030402020204" pitchFamily="34" charset="0"/>
          </a:endParaRPr>
        </a:p>
      </dgm:t>
    </dgm:pt>
    <dgm:pt modelId="{575DBADE-331D-4962-BE32-AAEA22C3840B}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rgbClr val="002060"/>
              </a:solidFill>
              <a:latin typeface="Franklin Gothic Demi Cond" panose="020B0706030402020204" pitchFamily="34" charset="0"/>
            </a:rPr>
            <a:t>Executive Director/Full-time</a:t>
          </a:r>
          <a:endParaRPr lang="en-US" dirty="0">
            <a:solidFill>
              <a:srgbClr val="002060"/>
            </a:solidFill>
            <a:latin typeface="Franklin Gothic Demi Cond" panose="020B0706030402020204" pitchFamily="34" charset="0"/>
          </a:endParaRPr>
        </a:p>
      </dgm:t>
    </dgm:pt>
    <dgm:pt modelId="{3D206EDE-F186-4966-850F-540C170CA5E6}" type="parTrans" cxnId="{2033B280-A55D-4A51-827D-EEE611C9364D}">
      <dgm:prSet/>
      <dgm:spPr/>
      <dgm:t>
        <a:bodyPr/>
        <a:lstStyle/>
        <a:p>
          <a:endParaRPr lang="en-US">
            <a:solidFill>
              <a:srgbClr val="002060"/>
            </a:solidFill>
            <a:latin typeface="Franklin Gothic Demi Cond" panose="020B0706030402020204" pitchFamily="34" charset="0"/>
          </a:endParaRPr>
        </a:p>
      </dgm:t>
    </dgm:pt>
    <dgm:pt modelId="{DF142C8E-0645-49B4-8D9A-0D64D24073D6}" type="sibTrans" cxnId="{2033B280-A55D-4A51-827D-EEE611C9364D}">
      <dgm:prSet/>
      <dgm:spPr/>
      <dgm:t>
        <a:bodyPr/>
        <a:lstStyle/>
        <a:p>
          <a:endParaRPr lang="en-US">
            <a:solidFill>
              <a:srgbClr val="002060"/>
            </a:solidFill>
            <a:latin typeface="Franklin Gothic Demi Cond" panose="020B0706030402020204" pitchFamily="34" charset="0"/>
          </a:endParaRPr>
        </a:p>
      </dgm:t>
    </dgm:pt>
    <dgm:pt modelId="{DA9C17D1-5798-454E-8CB3-AE7C2690114D}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rgbClr val="002060"/>
              </a:solidFill>
              <a:latin typeface="Franklin Gothic Demi Cond" panose="020B0706030402020204" pitchFamily="34" charset="0"/>
            </a:rPr>
            <a:t>Nominated (Bank/CG)</a:t>
          </a:r>
          <a:endParaRPr lang="en-US" dirty="0">
            <a:solidFill>
              <a:srgbClr val="002060"/>
            </a:solidFill>
            <a:latin typeface="Franklin Gothic Demi Cond" panose="020B0706030402020204" pitchFamily="34" charset="0"/>
          </a:endParaRPr>
        </a:p>
      </dgm:t>
    </dgm:pt>
    <dgm:pt modelId="{D1895ABC-72BA-4696-BBFB-ABE93D4EA0DE}" type="parTrans" cxnId="{66F5A8F3-DE5A-4011-A326-DBF2E0FCD70F}">
      <dgm:prSet/>
      <dgm:spPr/>
      <dgm:t>
        <a:bodyPr/>
        <a:lstStyle/>
        <a:p>
          <a:endParaRPr lang="en-US">
            <a:solidFill>
              <a:srgbClr val="002060"/>
            </a:solidFill>
            <a:latin typeface="Franklin Gothic Demi Cond" panose="020B0706030402020204" pitchFamily="34" charset="0"/>
          </a:endParaRPr>
        </a:p>
      </dgm:t>
    </dgm:pt>
    <dgm:pt modelId="{BC522CAF-D241-42F2-9EF9-2DAA08D63790}" type="sibTrans" cxnId="{66F5A8F3-DE5A-4011-A326-DBF2E0FCD70F}">
      <dgm:prSet/>
      <dgm:spPr/>
      <dgm:t>
        <a:bodyPr/>
        <a:lstStyle/>
        <a:p>
          <a:endParaRPr lang="en-US">
            <a:solidFill>
              <a:srgbClr val="002060"/>
            </a:solidFill>
            <a:latin typeface="Franklin Gothic Demi Cond" panose="020B0706030402020204" pitchFamily="34" charset="0"/>
          </a:endParaRPr>
        </a:p>
      </dgm:t>
    </dgm:pt>
    <dgm:pt modelId="{D20336A9-BBB7-4D9C-9226-A07A8E10C768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 smtClean="0">
              <a:solidFill>
                <a:srgbClr val="002060"/>
              </a:solidFill>
              <a:latin typeface="Franklin Gothic Demi Cond" panose="020B0706030402020204" pitchFamily="34" charset="0"/>
            </a:rPr>
            <a:t>Independent Director</a:t>
          </a:r>
          <a:endParaRPr lang="en-US" dirty="0">
            <a:solidFill>
              <a:srgbClr val="002060"/>
            </a:solidFill>
            <a:latin typeface="Franklin Gothic Demi Cond" panose="020B0706030402020204" pitchFamily="34" charset="0"/>
          </a:endParaRPr>
        </a:p>
      </dgm:t>
    </dgm:pt>
    <dgm:pt modelId="{5C757884-1D8E-45E7-BE36-ECB338AD4B45}" type="parTrans" cxnId="{D004D08D-817F-4621-AC5B-274FD7A03041}">
      <dgm:prSet/>
      <dgm:spPr/>
      <dgm:t>
        <a:bodyPr/>
        <a:lstStyle/>
        <a:p>
          <a:endParaRPr lang="en-US">
            <a:solidFill>
              <a:srgbClr val="002060"/>
            </a:solidFill>
            <a:latin typeface="Franklin Gothic Demi Cond" panose="020B0706030402020204" pitchFamily="34" charset="0"/>
          </a:endParaRPr>
        </a:p>
      </dgm:t>
    </dgm:pt>
    <dgm:pt modelId="{C0FAADC2-50DF-43DF-BCA4-0A4EF132E4CE}" type="sibTrans" cxnId="{D004D08D-817F-4621-AC5B-274FD7A03041}">
      <dgm:prSet/>
      <dgm:spPr/>
      <dgm:t>
        <a:bodyPr/>
        <a:lstStyle/>
        <a:p>
          <a:endParaRPr lang="en-US">
            <a:solidFill>
              <a:srgbClr val="002060"/>
            </a:solidFill>
            <a:latin typeface="Franklin Gothic Demi Cond" panose="020B0706030402020204" pitchFamily="34" charset="0"/>
          </a:endParaRPr>
        </a:p>
      </dgm:t>
    </dgm:pt>
    <dgm:pt modelId="{47806E79-D06C-4555-A6E5-01FEEFFA2B4D}" type="pres">
      <dgm:prSet presAssocID="{CFE02F0C-A172-4C00-A92B-F2E12C39C68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01D60B-CF90-4174-A214-46A95A9A77C0}" type="pres">
      <dgm:prSet presAssocID="{584B2946-B250-421D-A42C-11BB0173AB1B}" presName="root1" presStyleCnt="0"/>
      <dgm:spPr/>
      <dgm:t>
        <a:bodyPr/>
        <a:lstStyle/>
        <a:p>
          <a:endParaRPr lang="en-US"/>
        </a:p>
      </dgm:t>
    </dgm:pt>
    <dgm:pt modelId="{E43F90CD-35D7-48EF-BA57-1925CA30953B}" type="pres">
      <dgm:prSet presAssocID="{584B2946-B250-421D-A42C-11BB0173AB1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319AAB-4A44-49C9-A97D-80C521B04660}" type="pres">
      <dgm:prSet presAssocID="{584B2946-B250-421D-A42C-11BB0173AB1B}" presName="level2hierChild" presStyleCnt="0"/>
      <dgm:spPr/>
      <dgm:t>
        <a:bodyPr/>
        <a:lstStyle/>
        <a:p>
          <a:endParaRPr lang="en-US"/>
        </a:p>
      </dgm:t>
    </dgm:pt>
    <dgm:pt modelId="{E8FC9633-BE59-401D-B65D-BAE17A925AE2}" type="pres">
      <dgm:prSet presAssocID="{255EB0DE-35CA-4FBC-8B95-F8C4A5A4460A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638AC4E6-D6F2-4FE2-BA55-266D0FD53D6D}" type="pres">
      <dgm:prSet presAssocID="{255EB0DE-35CA-4FBC-8B95-F8C4A5A4460A}" presName="connTx" presStyleLbl="parChTrans1D2" presStyleIdx="0" presStyleCnt="4"/>
      <dgm:spPr/>
      <dgm:t>
        <a:bodyPr/>
        <a:lstStyle/>
        <a:p>
          <a:endParaRPr lang="en-US"/>
        </a:p>
      </dgm:t>
    </dgm:pt>
    <dgm:pt modelId="{E61B4149-9672-47C6-B76B-BEC3BA7C1148}" type="pres">
      <dgm:prSet presAssocID="{A79FCC9C-648B-463E-B153-25829AC82AAA}" presName="root2" presStyleCnt="0"/>
      <dgm:spPr/>
      <dgm:t>
        <a:bodyPr/>
        <a:lstStyle/>
        <a:p>
          <a:endParaRPr lang="en-US"/>
        </a:p>
      </dgm:t>
    </dgm:pt>
    <dgm:pt modelId="{6D27C688-F371-4CAE-BF71-5B41718F053B}" type="pres">
      <dgm:prSet presAssocID="{A79FCC9C-648B-463E-B153-25829AC82AAA}" presName="LevelTwoTextNode" presStyleLbl="node2" presStyleIdx="0" presStyleCnt="4" custScaleX="2290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8A35C0-DE4C-431C-A9CB-FD6118DBA9B2}" type="pres">
      <dgm:prSet presAssocID="{A79FCC9C-648B-463E-B153-25829AC82AAA}" presName="level3hierChild" presStyleCnt="0"/>
      <dgm:spPr/>
      <dgm:t>
        <a:bodyPr/>
        <a:lstStyle/>
        <a:p>
          <a:endParaRPr lang="en-US"/>
        </a:p>
      </dgm:t>
    </dgm:pt>
    <dgm:pt modelId="{E93C1DA7-14F0-4803-9207-255EDAC21883}" type="pres">
      <dgm:prSet presAssocID="{3D206EDE-F186-4966-850F-540C170CA5E6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1D505EA2-07DB-4BA2-8FF9-DACF87BA14EA}" type="pres">
      <dgm:prSet presAssocID="{3D206EDE-F186-4966-850F-540C170CA5E6}" presName="connTx" presStyleLbl="parChTrans1D2" presStyleIdx="1" presStyleCnt="4"/>
      <dgm:spPr/>
      <dgm:t>
        <a:bodyPr/>
        <a:lstStyle/>
        <a:p>
          <a:endParaRPr lang="en-US"/>
        </a:p>
      </dgm:t>
    </dgm:pt>
    <dgm:pt modelId="{BD121D1F-6D79-4358-A4B6-CFEEADD96CE1}" type="pres">
      <dgm:prSet presAssocID="{575DBADE-331D-4962-BE32-AAEA22C3840B}" presName="root2" presStyleCnt="0"/>
      <dgm:spPr/>
      <dgm:t>
        <a:bodyPr/>
        <a:lstStyle/>
        <a:p>
          <a:endParaRPr lang="en-US"/>
        </a:p>
      </dgm:t>
    </dgm:pt>
    <dgm:pt modelId="{89F148AA-11B1-4442-AE3B-099969D116C2}" type="pres">
      <dgm:prSet presAssocID="{575DBADE-331D-4962-BE32-AAEA22C3840B}" presName="LevelTwoTextNode" presStyleLbl="node2" presStyleIdx="1" presStyleCnt="4" custScaleX="2290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201CF7-17C9-479E-B386-C0CCF9FDBFF0}" type="pres">
      <dgm:prSet presAssocID="{575DBADE-331D-4962-BE32-AAEA22C3840B}" presName="level3hierChild" presStyleCnt="0"/>
      <dgm:spPr/>
      <dgm:t>
        <a:bodyPr/>
        <a:lstStyle/>
        <a:p>
          <a:endParaRPr lang="en-US"/>
        </a:p>
      </dgm:t>
    </dgm:pt>
    <dgm:pt modelId="{70158D46-1D3D-4DF6-82C5-D153B1D106BB}" type="pres">
      <dgm:prSet presAssocID="{D1895ABC-72BA-4696-BBFB-ABE93D4EA0DE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99C7B44D-9F1B-4EBA-9B34-5035392756E4}" type="pres">
      <dgm:prSet presAssocID="{D1895ABC-72BA-4696-BBFB-ABE93D4EA0DE}" presName="connTx" presStyleLbl="parChTrans1D2" presStyleIdx="2" presStyleCnt="4"/>
      <dgm:spPr/>
      <dgm:t>
        <a:bodyPr/>
        <a:lstStyle/>
        <a:p>
          <a:endParaRPr lang="en-US"/>
        </a:p>
      </dgm:t>
    </dgm:pt>
    <dgm:pt modelId="{879AA963-C07E-4D70-8250-8ED3E7CFA7D7}" type="pres">
      <dgm:prSet presAssocID="{DA9C17D1-5798-454E-8CB3-AE7C2690114D}" presName="root2" presStyleCnt="0"/>
      <dgm:spPr/>
      <dgm:t>
        <a:bodyPr/>
        <a:lstStyle/>
        <a:p>
          <a:endParaRPr lang="en-US"/>
        </a:p>
      </dgm:t>
    </dgm:pt>
    <dgm:pt modelId="{AC472FF9-0B51-4DE4-9C95-E5FB34951414}" type="pres">
      <dgm:prSet presAssocID="{DA9C17D1-5798-454E-8CB3-AE7C2690114D}" presName="LevelTwoTextNode" presStyleLbl="node2" presStyleIdx="2" presStyleCnt="4" custScaleX="2290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9E04FF-01EC-4C02-9227-8D4C835DE1DC}" type="pres">
      <dgm:prSet presAssocID="{DA9C17D1-5798-454E-8CB3-AE7C2690114D}" presName="level3hierChild" presStyleCnt="0"/>
      <dgm:spPr/>
      <dgm:t>
        <a:bodyPr/>
        <a:lstStyle/>
        <a:p>
          <a:endParaRPr lang="en-US"/>
        </a:p>
      </dgm:t>
    </dgm:pt>
    <dgm:pt modelId="{F89E62A8-3C1E-4F5E-851E-EABEE53A92D7}" type="pres">
      <dgm:prSet presAssocID="{5C757884-1D8E-45E7-BE36-ECB338AD4B45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9486F913-64DC-4E27-BF44-EA6AF9333148}" type="pres">
      <dgm:prSet presAssocID="{5C757884-1D8E-45E7-BE36-ECB338AD4B45}" presName="connTx" presStyleLbl="parChTrans1D2" presStyleIdx="3" presStyleCnt="4"/>
      <dgm:spPr/>
      <dgm:t>
        <a:bodyPr/>
        <a:lstStyle/>
        <a:p>
          <a:endParaRPr lang="en-US"/>
        </a:p>
      </dgm:t>
    </dgm:pt>
    <dgm:pt modelId="{174025C3-DD7D-47AB-BD6C-4B99C792CC5F}" type="pres">
      <dgm:prSet presAssocID="{D20336A9-BBB7-4D9C-9226-A07A8E10C768}" presName="root2" presStyleCnt="0"/>
      <dgm:spPr/>
      <dgm:t>
        <a:bodyPr/>
        <a:lstStyle/>
        <a:p>
          <a:endParaRPr lang="en-US"/>
        </a:p>
      </dgm:t>
    </dgm:pt>
    <dgm:pt modelId="{44E8E500-64E1-475B-9855-045AADB66D8F}" type="pres">
      <dgm:prSet presAssocID="{D20336A9-BBB7-4D9C-9226-A07A8E10C768}" presName="LevelTwoTextNode" presStyleLbl="node2" presStyleIdx="3" presStyleCnt="4" custScaleX="2290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FC1BD6-44C7-4EE1-936C-731A67E448F6}" type="pres">
      <dgm:prSet presAssocID="{D20336A9-BBB7-4D9C-9226-A07A8E10C768}" presName="level3hierChild" presStyleCnt="0"/>
      <dgm:spPr/>
      <dgm:t>
        <a:bodyPr/>
        <a:lstStyle/>
        <a:p>
          <a:endParaRPr lang="en-US"/>
        </a:p>
      </dgm:t>
    </dgm:pt>
  </dgm:ptLst>
  <dgm:cxnLst>
    <dgm:cxn modelId="{F2124DD4-979C-485F-BF5B-2D83AECB4453}" type="presOf" srcId="{D1895ABC-72BA-4696-BBFB-ABE93D4EA0DE}" destId="{99C7B44D-9F1B-4EBA-9B34-5035392756E4}" srcOrd="1" destOrd="0" presId="urn:microsoft.com/office/officeart/2005/8/layout/hierarchy2"/>
    <dgm:cxn modelId="{6AFC08C9-C4CB-4575-915B-402C9A099E7E}" type="presOf" srcId="{A79FCC9C-648B-463E-B153-25829AC82AAA}" destId="{6D27C688-F371-4CAE-BF71-5B41718F053B}" srcOrd="0" destOrd="0" presId="urn:microsoft.com/office/officeart/2005/8/layout/hierarchy2"/>
    <dgm:cxn modelId="{D909110F-0C47-48EF-BD02-AFAE39A4E21F}" type="presOf" srcId="{5C757884-1D8E-45E7-BE36-ECB338AD4B45}" destId="{9486F913-64DC-4E27-BF44-EA6AF9333148}" srcOrd="1" destOrd="0" presId="urn:microsoft.com/office/officeart/2005/8/layout/hierarchy2"/>
    <dgm:cxn modelId="{2181D560-17DE-4B8E-BB4C-AABE2E7E6FF1}" type="presOf" srcId="{255EB0DE-35CA-4FBC-8B95-F8C4A5A4460A}" destId="{E8FC9633-BE59-401D-B65D-BAE17A925AE2}" srcOrd="0" destOrd="0" presId="urn:microsoft.com/office/officeart/2005/8/layout/hierarchy2"/>
    <dgm:cxn modelId="{2C71F083-24C0-4787-8237-C523BCAEA5A3}" srcId="{CFE02F0C-A172-4C00-A92B-F2E12C39C689}" destId="{584B2946-B250-421D-A42C-11BB0173AB1B}" srcOrd="0" destOrd="0" parTransId="{20B5A301-EF0C-4475-B2A3-0F11CE121CE6}" sibTransId="{7E6CBD78-75CB-4020-895C-83E808003FF1}"/>
    <dgm:cxn modelId="{D004D08D-817F-4621-AC5B-274FD7A03041}" srcId="{584B2946-B250-421D-A42C-11BB0173AB1B}" destId="{D20336A9-BBB7-4D9C-9226-A07A8E10C768}" srcOrd="3" destOrd="0" parTransId="{5C757884-1D8E-45E7-BE36-ECB338AD4B45}" sibTransId="{C0FAADC2-50DF-43DF-BCA4-0A4EF132E4CE}"/>
    <dgm:cxn modelId="{754CEF5B-C3C7-4B44-B739-AD6446A5BA19}" srcId="{584B2946-B250-421D-A42C-11BB0173AB1B}" destId="{A79FCC9C-648B-463E-B153-25829AC82AAA}" srcOrd="0" destOrd="0" parTransId="{255EB0DE-35CA-4FBC-8B95-F8C4A5A4460A}" sibTransId="{2B2CF137-1CA5-466B-B9E4-3EFD68D54A6F}"/>
    <dgm:cxn modelId="{8D26C6E2-31B1-451A-A81A-708254ED38F2}" type="presOf" srcId="{3D206EDE-F186-4966-850F-540C170CA5E6}" destId="{E93C1DA7-14F0-4803-9207-255EDAC21883}" srcOrd="0" destOrd="0" presId="urn:microsoft.com/office/officeart/2005/8/layout/hierarchy2"/>
    <dgm:cxn modelId="{D671D213-26A1-46EA-B653-EF30A266927B}" type="presOf" srcId="{CFE02F0C-A172-4C00-A92B-F2E12C39C689}" destId="{47806E79-D06C-4555-A6E5-01FEEFFA2B4D}" srcOrd="0" destOrd="0" presId="urn:microsoft.com/office/officeart/2005/8/layout/hierarchy2"/>
    <dgm:cxn modelId="{2033B280-A55D-4A51-827D-EEE611C9364D}" srcId="{584B2946-B250-421D-A42C-11BB0173AB1B}" destId="{575DBADE-331D-4962-BE32-AAEA22C3840B}" srcOrd="1" destOrd="0" parTransId="{3D206EDE-F186-4966-850F-540C170CA5E6}" sibTransId="{DF142C8E-0645-49B4-8D9A-0D64D24073D6}"/>
    <dgm:cxn modelId="{B666F50C-2B70-4AA4-A950-88DC67864E8E}" type="presOf" srcId="{255EB0DE-35CA-4FBC-8B95-F8C4A5A4460A}" destId="{638AC4E6-D6F2-4FE2-BA55-266D0FD53D6D}" srcOrd="1" destOrd="0" presId="urn:microsoft.com/office/officeart/2005/8/layout/hierarchy2"/>
    <dgm:cxn modelId="{02199ED7-3361-4753-93D1-5B96D1AE9325}" type="presOf" srcId="{D1895ABC-72BA-4696-BBFB-ABE93D4EA0DE}" destId="{70158D46-1D3D-4DF6-82C5-D153B1D106BB}" srcOrd="0" destOrd="0" presId="urn:microsoft.com/office/officeart/2005/8/layout/hierarchy2"/>
    <dgm:cxn modelId="{66F5A8F3-DE5A-4011-A326-DBF2E0FCD70F}" srcId="{584B2946-B250-421D-A42C-11BB0173AB1B}" destId="{DA9C17D1-5798-454E-8CB3-AE7C2690114D}" srcOrd="2" destOrd="0" parTransId="{D1895ABC-72BA-4696-BBFB-ABE93D4EA0DE}" sibTransId="{BC522CAF-D241-42F2-9EF9-2DAA08D63790}"/>
    <dgm:cxn modelId="{8414F520-A6AB-4E5D-B267-10936CEBBAF0}" type="presOf" srcId="{D20336A9-BBB7-4D9C-9226-A07A8E10C768}" destId="{44E8E500-64E1-475B-9855-045AADB66D8F}" srcOrd="0" destOrd="0" presId="urn:microsoft.com/office/officeart/2005/8/layout/hierarchy2"/>
    <dgm:cxn modelId="{79949944-8CB3-44C2-A11E-CB4C62C6889E}" type="presOf" srcId="{DA9C17D1-5798-454E-8CB3-AE7C2690114D}" destId="{AC472FF9-0B51-4DE4-9C95-E5FB34951414}" srcOrd="0" destOrd="0" presId="urn:microsoft.com/office/officeart/2005/8/layout/hierarchy2"/>
    <dgm:cxn modelId="{7B623783-44CB-432C-ACC4-49F84FD9B34B}" type="presOf" srcId="{5C757884-1D8E-45E7-BE36-ECB338AD4B45}" destId="{F89E62A8-3C1E-4F5E-851E-EABEE53A92D7}" srcOrd="0" destOrd="0" presId="urn:microsoft.com/office/officeart/2005/8/layout/hierarchy2"/>
    <dgm:cxn modelId="{A92A479D-B780-4F69-8A31-916DAE5B07E9}" type="presOf" srcId="{575DBADE-331D-4962-BE32-AAEA22C3840B}" destId="{89F148AA-11B1-4442-AE3B-099969D116C2}" srcOrd="0" destOrd="0" presId="urn:microsoft.com/office/officeart/2005/8/layout/hierarchy2"/>
    <dgm:cxn modelId="{183BCD66-CE0D-4A98-A7E0-6DD1B2BC51CF}" type="presOf" srcId="{3D206EDE-F186-4966-850F-540C170CA5E6}" destId="{1D505EA2-07DB-4BA2-8FF9-DACF87BA14EA}" srcOrd="1" destOrd="0" presId="urn:microsoft.com/office/officeart/2005/8/layout/hierarchy2"/>
    <dgm:cxn modelId="{2FE9104B-485F-4271-8A54-629D4120C563}" type="presOf" srcId="{584B2946-B250-421D-A42C-11BB0173AB1B}" destId="{E43F90CD-35D7-48EF-BA57-1925CA30953B}" srcOrd="0" destOrd="0" presId="urn:microsoft.com/office/officeart/2005/8/layout/hierarchy2"/>
    <dgm:cxn modelId="{5510074E-06E2-4C06-B8D5-255C2FCE51A2}" type="presParOf" srcId="{47806E79-D06C-4555-A6E5-01FEEFFA2B4D}" destId="{1D01D60B-CF90-4174-A214-46A95A9A77C0}" srcOrd="0" destOrd="0" presId="urn:microsoft.com/office/officeart/2005/8/layout/hierarchy2"/>
    <dgm:cxn modelId="{BD18A8E1-8454-4D1A-9E86-25D53D33C5F6}" type="presParOf" srcId="{1D01D60B-CF90-4174-A214-46A95A9A77C0}" destId="{E43F90CD-35D7-48EF-BA57-1925CA30953B}" srcOrd="0" destOrd="0" presId="urn:microsoft.com/office/officeart/2005/8/layout/hierarchy2"/>
    <dgm:cxn modelId="{89CDB936-1822-4DBE-A569-5212D31B16A3}" type="presParOf" srcId="{1D01D60B-CF90-4174-A214-46A95A9A77C0}" destId="{86319AAB-4A44-49C9-A97D-80C521B04660}" srcOrd="1" destOrd="0" presId="urn:microsoft.com/office/officeart/2005/8/layout/hierarchy2"/>
    <dgm:cxn modelId="{D27561BD-463C-43D1-BF8C-EC53A708C043}" type="presParOf" srcId="{86319AAB-4A44-49C9-A97D-80C521B04660}" destId="{E8FC9633-BE59-401D-B65D-BAE17A925AE2}" srcOrd="0" destOrd="0" presId="urn:microsoft.com/office/officeart/2005/8/layout/hierarchy2"/>
    <dgm:cxn modelId="{77955CFC-F8E4-4332-88B9-6FCC68E5CCD5}" type="presParOf" srcId="{E8FC9633-BE59-401D-B65D-BAE17A925AE2}" destId="{638AC4E6-D6F2-4FE2-BA55-266D0FD53D6D}" srcOrd="0" destOrd="0" presId="urn:microsoft.com/office/officeart/2005/8/layout/hierarchy2"/>
    <dgm:cxn modelId="{A27882B3-1127-4AC6-AA00-F3778DC1887A}" type="presParOf" srcId="{86319AAB-4A44-49C9-A97D-80C521B04660}" destId="{E61B4149-9672-47C6-B76B-BEC3BA7C1148}" srcOrd="1" destOrd="0" presId="urn:microsoft.com/office/officeart/2005/8/layout/hierarchy2"/>
    <dgm:cxn modelId="{54F03AA9-6E16-46FE-AB3B-EF3BC5322332}" type="presParOf" srcId="{E61B4149-9672-47C6-B76B-BEC3BA7C1148}" destId="{6D27C688-F371-4CAE-BF71-5B41718F053B}" srcOrd="0" destOrd="0" presId="urn:microsoft.com/office/officeart/2005/8/layout/hierarchy2"/>
    <dgm:cxn modelId="{DC50808B-333B-4FA9-836E-72CD62A72614}" type="presParOf" srcId="{E61B4149-9672-47C6-B76B-BEC3BA7C1148}" destId="{148A35C0-DE4C-431C-A9CB-FD6118DBA9B2}" srcOrd="1" destOrd="0" presId="urn:microsoft.com/office/officeart/2005/8/layout/hierarchy2"/>
    <dgm:cxn modelId="{29DC8C6F-FDA5-4AAF-84BD-042D72F63554}" type="presParOf" srcId="{86319AAB-4A44-49C9-A97D-80C521B04660}" destId="{E93C1DA7-14F0-4803-9207-255EDAC21883}" srcOrd="2" destOrd="0" presId="urn:microsoft.com/office/officeart/2005/8/layout/hierarchy2"/>
    <dgm:cxn modelId="{8996D777-F746-4A81-90ED-012B70AAD0AC}" type="presParOf" srcId="{E93C1DA7-14F0-4803-9207-255EDAC21883}" destId="{1D505EA2-07DB-4BA2-8FF9-DACF87BA14EA}" srcOrd="0" destOrd="0" presId="urn:microsoft.com/office/officeart/2005/8/layout/hierarchy2"/>
    <dgm:cxn modelId="{14AC1C2D-1DD5-42E9-A19C-D4E053D00AD0}" type="presParOf" srcId="{86319AAB-4A44-49C9-A97D-80C521B04660}" destId="{BD121D1F-6D79-4358-A4B6-CFEEADD96CE1}" srcOrd="3" destOrd="0" presId="urn:microsoft.com/office/officeart/2005/8/layout/hierarchy2"/>
    <dgm:cxn modelId="{9419B23F-C4AC-416E-961A-310B90D97F9D}" type="presParOf" srcId="{BD121D1F-6D79-4358-A4B6-CFEEADD96CE1}" destId="{89F148AA-11B1-4442-AE3B-099969D116C2}" srcOrd="0" destOrd="0" presId="urn:microsoft.com/office/officeart/2005/8/layout/hierarchy2"/>
    <dgm:cxn modelId="{EEA74388-7C46-4076-AB7D-5F0F05BECF4E}" type="presParOf" srcId="{BD121D1F-6D79-4358-A4B6-CFEEADD96CE1}" destId="{17201CF7-17C9-479E-B386-C0CCF9FDBFF0}" srcOrd="1" destOrd="0" presId="urn:microsoft.com/office/officeart/2005/8/layout/hierarchy2"/>
    <dgm:cxn modelId="{DDB5C9EF-7411-4396-8377-2A131DECA187}" type="presParOf" srcId="{86319AAB-4A44-49C9-A97D-80C521B04660}" destId="{70158D46-1D3D-4DF6-82C5-D153B1D106BB}" srcOrd="4" destOrd="0" presId="urn:microsoft.com/office/officeart/2005/8/layout/hierarchy2"/>
    <dgm:cxn modelId="{D374531B-AFBB-4148-8931-C0C6B288D43E}" type="presParOf" srcId="{70158D46-1D3D-4DF6-82C5-D153B1D106BB}" destId="{99C7B44D-9F1B-4EBA-9B34-5035392756E4}" srcOrd="0" destOrd="0" presId="urn:microsoft.com/office/officeart/2005/8/layout/hierarchy2"/>
    <dgm:cxn modelId="{5DBC121F-B1CD-4AD8-AE13-C06DBB88537C}" type="presParOf" srcId="{86319AAB-4A44-49C9-A97D-80C521B04660}" destId="{879AA963-C07E-4D70-8250-8ED3E7CFA7D7}" srcOrd="5" destOrd="0" presId="urn:microsoft.com/office/officeart/2005/8/layout/hierarchy2"/>
    <dgm:cxn modelId="{EA394177-5E22-4C35-BF2C-60E10F8FA8E7}" type="presParOf" srcId="{879AA963-C07E-4D70-8250-8ED3E7CFA7D7}" destId="{AC472FF9-0B51-4DE4-9C95-E5FB34951414}" srcOrd="0" destOrd="0" presId="urn:microsoft.com/office/officeart/2005/8/layout/hierarchy2"/>
    <dgm:cxn modelId="{D4DC07F9-D6A2-449A-9510-1541AFAC2EF8}" type="presParOf" srcId="{879AA963-C07E-4D70-8250-8ED3E7CFA7D7}" destId="{F29E04FF-01EC-4C02-9227-8D4C835DE1DC}" srcOrd="1" destOrd="0" presId="urn:microsoft.com/office/officeart/2005/8/layout/hierarchy2"/>
    <dgm:cxn modelId="{AA491401-9704-42D3-8930-61430478A31C}" type="presParOf" srcId="{86319AAB-4A44-49C9-A97D-80C521B04660}" destId="{F89E62A8-3C1E-4F5E-851E-EABEE53A92D7}" srcOrd="6" destOrd="0" presId="urn:microsoft.com/office/officeart/2005/8/layout/hierarchy2"/>
    <dgm:cxn modelId="{B0A13B4D-D4B4-4211-9715-7B5652CF5B82}" type="presParOf" srcId="{F89E62A8-3C1E-4F5E-851E-EABEE53A92D7}" destId="{9486F913-64DC-4E27-BF44-EA6AF9333148}" srcOrd="0" destOrd="0" presId="urn:microsoft.com/office/officeart/2005/8/layout/hierarchy2"/>
    <dgm:cxn modelId="{71C4A7E7-4808-4B7C-BDAA-561432BBBDE7}" type="presParOf" srcId="{86319AAB-4A44-49C9-A97D-80C521B04660}" destId="{174025C3-DD7D-47AB-BD6C-4B99C792CC5F}" srcOrd="7" destOrd="0" presId="urn:microsoft.com/office/officeart/2005/8/layout/hierarchy2"/>
    <dgm:cxn modelId="{7C080458-1316-4B77-A8AD-2497FD3491BD}" type="presParOf" srcId="{174025C3-DD7D-47AB-BD6C-4B99C792CC5F}" destId="{44E8E500-64E1-475B-9855-045AADB66D8F}" srcOrd="0" destOrd="0" presId="urn:microsoft.com/office/officeart/2005/8/layout/hierarchy2"/>
    <dgm:cxn modelId="{D8CE3A83-1B0F-44F0-BB7F-56A6F7D4ED87}" type="presParOf" srcId="{174025C3-DD7D-47AB-BD6C-4B99C792CC5F}" destId="{4FFC1BD6-44C7-4EE1-936C-731A67E448F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F90CD-35D7-48EF-BA57-1925CA30953B}">
      <dsp:nvSpPr>
        <dsp:cNvPr id="0" name=""/>
        <dsp:cNvSpPr/>
      </dsp:nvSpPr>
      <dsp:spPr>
        <a:xfrm>
          <a:off x="102132" y="1562837"/>
          <a:ext cx="2713509" cy="1356754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Companies Act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2013</a:t>
          </a:r>
          <a:endParaRPr lang="en-US" sz="3200" kern="1200" dirty="0">
            <a:latin typeface="Franklin Gothic Demi Cond" panose="020B0706030402020204" pitchFamily="34" charset="0"/>
          </a:endParaRPr>
        </a:p>
      </dsp:txBody>
      <dsp:txXfrm>
        <a:off x="141870" y="1602575"/>
        <a:ext cx="2634033" cy="1277278"/>
      </dsp:txXfrm>
    </dsp:sp>
    <dsp:sp modelId="{475A630D-80C5-4C9D-B903-EF34BFD26B20}">
      <dsp:nvSpPr>
        <dsp:cNvPr id="0" name=""/>
        <dsp:cNvSpPr/>
      </dsp:nvSpPr>
      <dsp:spPr>
        <a:xfrm rot="18289469">
          <a:off x="2408009" y="1437877"/>
          <a:ext cx="1900667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900667" y="2320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310826" y="1413564"/>
        <a:ext cx="95033" cy="95033"/>
      </dsp:txXfrm>
    </dsp:sp>
    <dsp:sp modelId="{6B03C8EA-35CA-4108-9BC6-8E052F57BCD8}">
      <dsp:nvSpPr>
        <dsp:cNvPr id="0" name=""/>
        <dsp:cNvSpPr/>
      </dsp:nvSpPr>
      <dsp:spPr>
        <a:xfrm>
          <a:off x="3901045" y="2569"/>
          <a:ext cx="2713509" cy="1356754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One person</a:t>
          </a:r>
        </a:p>
      </dsp:txBody>
      <dsp:txXfrm>
        <a:off x="3940783" y="42307"/>
        <a:ext cx="2634033" cy="1277278"/>
      </dsp:txXfrm>
    </dsp:sp>
    <dsp:sp modelId="{40407210-D41E-413A-87AC-41E8BA17EA7C}">
      <dsp:nvSpPr>
        <dsp:cNvPr id="0" name=""/>
        <dsp:cNvSpPr/>
      </dsp:nvSpPr>
      <dsp:spPr>
        <a:xfrm>
          <a:off x="2815641" y="2218011"/>
          <a:ext cx="1085403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085403" y="2320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31208" y="2214079"/>
        <a:ext cx="54270" cy="54270"/>
      </dsp:txXfrm>
    </dsp:sp>
    <dsp:sp modelId="{5DD26A96-94CB-4E55-BB11-9805655287FB}">
      <dsp:nvSpPr>
        <dsp:cNvPr id="0" name=""/>
        <dsp:cNvSpPr/>
      </dsp:nvSpPr>
      <dsp:spPr>
        <a:xfrm>
          <a:off x="3901045" y="1562837"/>
          <a:ext cx="2713509" cy="1356754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Private ltd.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2-200</a:t>
          </a:r>
        </a:p>
      </dsp:txBody>
      <dsp:txXfrm>
        <a:off x="3940783" y="1602575"/>
        <a:ext cx="2634033" cy="1277278"/>
      </dsp:txXfrm>
    </dsp:sp>
    <dsp:sp modelId="{05E85E7D-5B3A-4409-8A3C-5621C7DDDA0A}">
      <dsp:nvSpPr>
        <dsp:cNvPr id="0" name=""/>
        <dsp:cNvSpPr/>
      </dsp:nvSpPr>
      <dsp:spPr>
        <a:xfrm rot="3310531">
          <a:off x="2408009" y="2998145"/>
          <a:ext cx="1900667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900667" y="2320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310826" y="2973831"/>
        <a:ext cx="95033" cy="95033"/>
      </dsp:txXfrm>
    </dsp:sp>
    <dsp:sp modelId="{72344CEC-1915-4E82-91EB-E2C3A4276BCF}">
      <dsp:nvSpPr>
        <dsp:cNvPr id="0" name=""/>
        <dsp:cNvSpPr/>
      </dsp:nvSpPr>
      <dsp:spPr>
        <a:xfrm>
          <a:off x="3901045" y="3123105"/>
          <a:ext cx="2713509" cy="1356754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Public Ltd.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7-unlimited</a:t>
          </a:r>
        </a:p>
      </dsp:txBody>
      <dsp:txXfrm>
        <a:off x="3940783" y="3162843"/>
        <a:ext cx="2634033" cy="1277278"/>
      </dsp:txXfrm>
    </dsp:sp>
    <dsp:sp modelId="{8CFA3C00-2031-4EE2-A6A8-7ADB71CFE845}">
      <dsp:nvSpPr>
        <dsp:cNvPr id="0" name=""/>
        <dsp:cNvSpPr/>
      </dsp:nvSpPr>
      <dsp:spPr>
        <a:xfrm rot="19457599">
          <a:off x="6488917" y="3388212"/>
          <a:ext cx="1336678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336678" y="2320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23839" y="3377998"/>
        <a:ext cx="66833" cy="66833"/>
      </dsp:txXfrm>
    </dsp:sp>
    <dsp:sp modelId="{A077156A-2B74-43C2-9022-E005107E1C49}">
      <dsp:nvSpPr>
        <dsp:cNvPr id="0" name=""/>
        <dsp:cNvSpPr/>
      </dsp:nvSpPr>
      <dsp:spPr>
        <a:xfrm>
          <a:off x="7699958" y="2342971"/>
          <a:ext cx="2713509" cy="13567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Listed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Vodafone India.</a:t>
          </a:r>
          <a:endParaRPr lang="en-US" sz="3200" kern="1200" dirty="0">
            <a:latin typeface="Franklin Gothic Demi Cond" panose="020B0706030402020204" pitchFamily="34" charset="0"/>
          </a:endParaRPr>
        </a:p>
      </dsp:txBody>
      <dsp:txXfrm>
        <a:off x="7739696" y="2382709"/>
        <a:ext cx="2634033" cy="1277278"/>
      </dsp:txXfrm>
    </dsp:sp>
    <dsp:sp modelId="{58C52B99-1DC4-467F-BBAC-D64720239E8C}">
      <dsp:nvSpPr>
        <dsp:cNvPr id="0" name=""/>
        <dsp:cNvSpPr/>
      </dsp:nvSpPr>
      <dsp:spPr>
        <a:xfrm rot="2142401">
          <a:off x="6488917" y="4168346"/>
          <a:ext cx="1336678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336678" y="2320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23839" y="4158132"/>
        <a:ext cx="66833" cy="66833"/>
      </dsp:txXfrm>
    </dsp:sp>
    <dsp:sp modelId="{85546651-7D07-4D38-83F2-5858F1A055F7}">
      <dsp:nvSpPr>
        <dsp:cNvPr id="0" name=""/>
        <dsp:cNvSpPr/>
      </dsp:nvSpPr>
      <dsp:spPr>
        <a:xfrm>
          <a:off x="7699958" y="3903238"/>
          <a:ext cx="2713509" cy="13567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Unlisted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Nokia-Microsoft</a:t>
          </a:r>
          <a:endParaRPr lang="en-US" sz="3200" kern="1200" dirty="0">
            <a:latin typeface="Franklin Gothic Demi Cond" panose="020B0706030402020204" pitchFamily="34" charset="0"/>
          </a:endParaRPr>
        </a:p>
      </dsp:txBody>
      <dsp:txXfrm>
        <a:off x="7739696" y="3942976"/>
        <a:ext cx="2634033" cy="127727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F90CD-35D7-48EF-BA57-1925CA30953B}">
      <dsp:nvSpPr>
        <dsp:cNvPr id="0" name=""/>
        <dsp:cNvSpPr/>
      </dsp:nvSpPr>
      <dsp:spPr>
        <a:xfrm>
          <a:off x="9029" y="1900590"/>
          <a:ext cx="2526027" cy="1263013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Companies Act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2013</a:t>
          </a:r>
          <a:endParaRPr lang="en-US" sz="3200" kern="1200" dirty="0">
            <a:latin typeface="Franklin Gothic Demi Cond" panose="020B0706030402020204" pitchFamily="34" charset="0"/>
          </a:endParaRPr>
        </a:p>
      </dsp:txBody>
      <dsp:txXfrm>
        <a:off x="46021" y="1937582"/>
        <a:ext cx="2452043" cy="1189029"/>
      </dsp:txXfrm>
    </dsp:sp>
    <dsp:sp modelId="{475A630D-80C5-4C9D-B903-EF34BFD26B20}">
      <dsp:nvSpPr>
        <dsp:cNvPr id="0" name=""/>
        <dsp:cNvSpPr/>
      </dsp:nvSpPr>
      <dsp:spPr>
        <a:xfrm rot="18248738">
          <a:off x="2140197" y="1765590"/>
          <a:ext cx="1800131" cy="43199"/>
        </a:xfrm>
        <a:custGeom>
          <a:avLst/>
          <a:gdLst/>
          <a:ahLst/>
          <a:cxnLst/>
          <a:rect l="0" t="0" r="0" b="0"/>
          <a:pathLst>
            <a:path>
              <a:moveTo>
                <a:pt x="0" y="21599"/>
              </a:moveTo>
              <a:lnTo>
                <a:pt x="1800131" y="2159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995260" y="1742187"/>
        <a:ext cx="90006" cy="90006"/>
      </dsp:txXfrm>
    </dsp:sp>
    <dsp:sp modelId="{6B03C8EA-35CA-4108-9BC6-8E052F57BCD8}">
      <dsp:nvSpPr>
        <dsp:cNvPr id="0" name=""/>
        <dsp:cNvSpPr/>
      </dsp:nvSpPr>
      <dsp:spPr>
        <a:xfrm>
          <a:off x="3545468" y="410776"/>
          <a:ext cx="2526027" cy="1263013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One person</a:t>
          </a:r>
        </a:p>
      </dsp:txBody>
      <dsp:txXfrm>
        <a:off x="3582460" y="447768"/>
        <a:ext cx="2452043" cy="1189029"/>
      </dsp:txXfrm>
    </dsp:sp>
    <dsp:sp modelId="{A1D00E14-1468-42DF-BB7B-9E9EB18C6CC0}">
      <dsp:nvSpPr>
        <dsp:cNvPr id="0" name=""/>
        <dsp:cNvSpPr/>
      </dsp:nvSpPr>
      <dsp:spPr>
        <a:xfrm>
          <a:off x="6071496" y="1020683"/>
          <a:ext cx="1010411" cy="43199"/>
        </a:xfrm>
        <a:custGeom>
          <a:avLst/>
          <a:gdLst/>
          <a:ahLst/>
          <a:cxnLst/>
          <a:rect l="0" t="0" r="0" b="0"/>
          <a:pathLst>
            <a:path>
              <a:moveTo>
                <a:pt x="0" y="21599"/>
              </a:moveTo>
              <a:lnTo>
                <a:pt x="1010411" y="2159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51442" y="1017023"/>
        <a:ext cx="50520" cy="50520"/>
      </dsp:txXfrm>
    </dsp:sp>
    <dsp:sp modelId="{9DCDA292-70C4-44FB-8DAD-B129B2BC751A}">
      <dsp:nvSpPr>
        <dsp:cNvPr id="0" name=""/>
        <dsp:cNvSpPr/>
      </dsp:nvSpPr>
      <dsp:spPr>
        <a:xfrm>
          <a:off x="7081907" y="467726"/>
          <a:ext cx="1941580" cy="11491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NA</a:t>
          </a:r>
          <a:endParaRPr lang="en-US" sz="3200" kern="1200" dirty="0" smtClean="0">
            <a:latin typeface="Franklin Gothic Demi Cond" panose="020B0706030402020204" pitchFamily="34" charset="0"/>
          </a:endParaRPr>
        </a:p>
      </dsp:txBody>
      <dsp:txXfrm>
        <a:off x="7115563" y="501382"/>
        <a:ext cx="1874268" cy="1081803"/>
      </dsp:txXfrm>
    </dsp:sp>
    <dsp:sp modelId="{40407210-D41E-413A-87AC-41E8BA17EA7C}">
      <dsp:nvSpPr>
        <dsp:cNvPr id="0" name=""/>
        <dsp:cNvSpPr/>
      </dsp:nvSpPr>
      <dsp:spPr>
        <a:xfrm rot="21472990">
          <a:off x="2534712" y="2491823"/>
          <a:ext cx="1011101" cy="43199"/>
        </a:xfrm>
        <a:custGeom>
          <a:avLst/>
          <a:gdLst/>
          <a:ahLst/>
          <a:cxnLst/>
          <a:rect l="0" t="0" r="0" b="0"/>
          <a:pathLst>
            <a:path>
              <a:moveTo>
                <a:pt x="0" y="21599"/>
              </a:moveTo>
              <a:lnTo>
                <a:pt x="1011101" y="2159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14985" y="2488145"/>
        <a:ext cx="50555" cy="50555"/>
      </dsp:txXfrm>
    </dsp:sp>
    <dsp:sp modelId="{5DD26A96-94CB-4E55-BB11-9805655287FB}">
      <dsp:nvSpPr>
        <dsp:cNvPr id="0" name=""/>
        <dsp:cNvSpPr/>
      </dsp:nvSpPr>
      <dsp:spPr>
        <a:xfrm>
          <a:off x="3545468" y="1863242"/>
          <a:ext cx="2526027" cy="1263013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Private ltd.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2-200</a:t>
          </a:r>
        </a:p>
      </dsp:txBody>
      <dsp:txXfrm>
        <a:off x="3582460" y="1900234"/>
        <a:ext cx="2452043" cy="1189029"/>
      </dsp:txXfrm>
    </dsp:sp>
    <dsp:sp modelId="{3B744EAC-0E6C-4B73-97A1-2422851341D9}">
      <dsp:nvSpPr>
        <dsp:cNvPr id="0" name=""/>
        <dsp:cNvSpPr/>
      </dsp:nvSpPr>
      <dsp:spPr>
        <a:xfrm>
          <a:off x="6071496" y="2473149"/>
          <a:ext cx="1010411" cy="43199"/>
        </a:xfrm>
        <a:custGeom>
          <a:avLst/>
          <a:gdLst/>
          <a:ahLst/>
          <a:cxnLst/>
          <a:rect l="0" t="0" r="0" b="0"/>
          <a:pathLst>
            <a:path>
              <a:moveTo>
                <a:pt x="0" y="21599"/>
              </a:moveTo>
              <a:lnTo>
                <a:pt x="1010411" y="2159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51442" y="2469489"/>
        <a:ext cx="50520" cy="50520"/>
      </dsp:txXfrm>
    </dsp:sp>
    <dsp:sp modelId="{572C0438-3106-4EEF-9648-C58EEF5D53D1}">
      <dsp:nvSpPr>
        <dsp:cNvPr id="0" name=""/>
        <dsp:cNvSpPr/>
      </dsp:nvSpPr>
      <dsp:spPr>
        <a:xfrm>
          <a:off x="7081907" y="1986917"/>
          <a:ext cx="1959641" cy="101566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NA</a:t>
          </a:r>
          <a:endParaRPr lang="en-US" sz="3200" kern="1200" dirty="0" smtClean="0">
            <a:latin typeface="Franklin Gothic Demi Cond" panose="020B0706030402020204" pitchFamily="34" charset="0"/>
          </a:endParaRPr>
        </a:p>
      </dsp:txBody>
      <dsp:txXfrm>
        <a:off x="7111655" y="2016665"/>
        <a:ext cx="1900145" cy="956169"/>
      </dsp:txXfrm>
    </dsp:sp>
    <dsp:sp modelId="{05E85E7D-5B3A-4409-8A3C-5621C7DDDA0A}">
      <dsp:nvSpPr>
        <dsp:cNvPr id="0" name=""/>
        <dsp:cNvSpPr/>
      </dsp:nvSpPr>
      <dsp:spPr>
        <a:xfrm rot="3351262">
          <a:off x="2140197" y="3255403"/>
          <a:ext cx="1800131" cy="43199"/>
        </a:xfrm>
        <a:custGeom>
          <a:avLst/>
          <a:gdLst/>
          <a:ahLst/>
          <a:cxnLst/>
          <a:rect l="0" t="0" r="0" b="0"/>
          <a:pathLst>
            <a:path>
              <a:moveTo>
                <a:pt x="0" y="21599"/>
              </a:moveTo>
              <a:lnTo>
                <a:pt x="1800131" y="2159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995260" y="3232000"/>
        <a:ext cx="90006" cy="90006"/>
      </dsp:txXfrm>
    </dsp:sp>
    <dsp:sp modelId="{72344CEC-1915-4E82-91EB-E2C3A4276BCF}">
      <dsp:nvSpPr>
        <dsp:cNvPr id="0" name=""/>
        <dsp:cNvSpPr/>
      </dsp:nvSpPr>
      <dsp:spPr>
        <a:xfrm>
          <a:off x="3545468" y="3390403"/>
          <a:ext cx="2526027" cy="1263013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Public Ltd.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7-unlimited</a:t>
          </a:r>
        </a:p>
      </dsp:txBody>
      <dsp:txXfrm>
        <a:off x="3582460" y="3427395"/>
        <a:ext cx="2452043" cy="1189029"/>
      </dsp:txXfrm>
    </dsp:sp>
    <dsp:sp modelId="{950A9012-34A1-48B6-B9A2-6B4788F98B56}">
      <dsp:nvSpPr>
        <dsp:cNvPr id="0" name=""/>
        <dsp:cNvSpPr/>
      </dsp:nvSpPr>
      <dsp:spPr>
        <a:xfrm>
          <a:off x="6071496" y="4000310"/>
          <a:ext cx="1010411" cy="43199"/>
        </a:xfrm>
        <a:custGeom>
          <a:avLst/>
          <a:gdLst/>
          <a:ahLst/>
          <a:cxnLst/>
          <a:rect l="0" t="0" r="0" b="0"/>
          <a:pathLst>
            <a:path>
              <a:moveTo>
                <a:pt x="0" y="21599"/>
              </a:moveTo>
              <a:lnTo>
                <a:pt x="1010411" y="2159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51442" y="3996650"/>
        <a:ext cx="50520" cy="50520"/>
      </dsp:txXfrm>
    </dsp:sp>
    <dsp:sp modelId="{0009A432-B222-4CE5-A69D-12B3848BB0EC}">
      <dsp:nvSpPr>
        <dsp:cNvPr id="0" name=""/>
        <dsp:cNvSpPr/>
      </dsp:nvSpPr>
      <dsp:spPr>
        <a:xfrm>
          <a:off x="7081907" y="3192034"/>
          <a:ext cx="3424662" cy="165975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1/3</a:t>
          </a:r>
          <a:r>
            <a:rPr lang="en-US" sz="3200" kern="1200" baseline="30000" dirty="0" smtClean="0">
              <a:latin typeface="Franklin Gothic Demi Cond" panose="020B0706030402020204" pitchFamily="34" charset="0"/>
            </a:rPr>
            <a:t>rd</a:t>
          </a:r>
          <a:r>
            <a:rPr lang="en-US" sz="3200" kern="1200" dirty="0" smtClean="0">
              <a:latin typeface="Franklin Gothic Demi Cond" panose="020B0706030402020204" pitchFamily="34" charset="0"/>
            </a:rPr>
            <a:t> 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Minimum 3=&gt;1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Max 15=&gt;5</a:t>
          </a:r>
          <a:endParaRPr lang="en-US" sz="3200" kern="1200" dirty="0" smtClean="0">
            <a:latin typeface="Franklin Gothic Demi Cond" panose="020B0706030402020204" pitchFamily="34" charset="0"/>
          </a:endParaRPr>
        </a:p>
      </dsp:txBody>
      <dsp:txXfrm>
        <a:off x="7130519" y="3240646"/>
        <a:ext cx="3327438" cy="156252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6FC95-0D74-4D8A-865F-440FF417F7E5}">
      <dsp:nvSpPr>
        <dsp:cNvPr id="0" name=""/>
        <dsp:cNvSpPr/>
      </dsp:nvSpPr>
      <dsp:spPr>
        <a:xfrm>
          <a:off x="5922676" y="2102411"/>
          <a:ext cx="374727" cy="3263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3917"/>
              </a:lnTo>
              <a:lnTo>
                <a:pt x="374727" y="3263917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650CD-82E1-4FF1-AA12-E935645F73B2}">
      <dsp:nvSpPr>
        <dsp:cNvPr id="0" name=""/>
        <dsp:cNvSpPr/>
      </dsp:nvSpPr>
      <dsp:spPr>
        <a:xfrm>
          <a:off x="5922676" y="2102411"/>
          <a:ext cx="374727" cy="2031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1268"/>
              </a:lnTo>
              <a:lnTo>
                <a:pt x="374727" y="2031268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0BC1E-B7C6-42ED-A9A0-EAFD3F5AA2BC}">
      <dsp:nvSpPr>
        <dsp:cNvPr id="0" name=""/>
        <dsp:cNvSpPr/>
      </dsp:nvSpPr>
      <dsp:spPr>
        <a:xfrm>
          <a:off x="5922676" y="2102411"/>
          <a:ext cx="374727" cy="798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8618"/>
              </a:lnTo>
              <a:lnTo>
                <a:pt x="374727" y="798618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7053D1-DCE2-41E0-B58C-6B2198ECA50A}">
      <dsp:nvSpPr>
        <dsp:cNvPr id="0" name=""/>
        <dsp:cNvSpPr/>
      </dsp:nvSpPr>
      <dsp:spPr>
        <a:xfrm>
          <a:off x="4680429" y="869761"/>
          <a:ext cx="2241519" cy="3645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293"/>
              </a:lnTo>
              <a:lnTo>
                <a:pt x="2241519" y="182293"/>
              </a:lnTo>
              <a:lnTo>
                <a:pt x="2241519" y="36458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0D32C9-1EDE-4CAE-B357-9B23C816A375}">
      <dsp:nvSpPr>
        <dsp:cNvPr id="0" name=""/>
        <dsp:cNvSpPr/>
      </dsp:nvSpPr>
      <dsp:spPr>
        <a:xfrm>
          <a:off x="1533851" y="2102411"/>
          <a:ext cx="516048" cy="3263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3917"/>
              </a:lnTo>
              <a:lnTo>
                <a:pt x="516048" y="3263917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A8EA2D-523F-4437-9FAB-BF6FD25317C8}">
      <dsp:nvSpPr>
        <dsp:cNvPr id="0" name=""/>
        <dsp:cNvSpPr/>
      </dsp:nvSpPr>
      <dsp:spPr>
        <a:xfrm>
          <a:off x="1533851" y="2102411"/>
          <a:ext cx="516048" cy="2031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1268"/>
              </a:lnTo>
              <a:lnTo>
                <a:pt x="516048" y="2031268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B4D8C6-D59B-43CB-91B6-93F52097F351}">
      <dsp:nvSpPr>
        <dsp:cNvPr id="0" name=""/>
        <dsp:cNvSpPr/>
      </dsp:nvSpPr>
      <dsp:spPr>
        <a:xfrm>
          <a:off x="1533851" y="2102411"/>
          <a:ext cx="516048" cy="798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8618"/>
              </a:lnTo>
              <a:lnTo>
                <a:pt x="516048" y="798618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C7890A-9950-49E9-A59F-EFEC7D1D99BD}">
      <dsp:nvSpPr>
        <dsp:cNvPr id="0" name=""/>
        <dsp:cNvSpPr/>
      </dsp:nvSpPr>
      <dsp:spPr>
        <a:xfrm>
          <a:off x="2909981" y="869761"/>
          <a:ext cx="1770447" cy="364586"/>
        </a:xfrm>
        <a:custGeom>
          <a:avLst/>
          <a:gdLst/>
          <a:ahLst/>
          <a:cxnLst/>
          <a:rect l="0" t="0" r="0" b="0"/>
          <a:pathLst>
            <a:path>
              <a:moveTo>
                <a:pt x="1770447" y="0"/>
              </a:moveTo>
              <a:lnTo>
                <a:pt x="1770447" y="182293"/>
              </a:lnTo>
              <a:lnTo>
                <a:pt x="0" y="182293"/>
              </a:lnTo>
              <a:lnTo>
                <a:pt x="0" y="36458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F39DA6-C8E9-46D8-B2AB-95AE8665AA2A}">
      <dsp:nvSpPr>
        <dsp:cNvPr id="0" name=""/>
        <dsp:cNvSpPr/>
      </dsp:nvSpPr>
      <dsp:spPr>
        <a:xfrm>
          <a:off x="3431338" y="1698"/>
          <a:ext cx="2498181" cy="8680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SEBI Norms</a:t>
          </a:r>
          <a:endParaRPr lang="en-US" sz="3200" kern="1200" dirty="0">
            <a:latin typeface="Franklin Gothic Demi Cond" panose="020B0706030402020204" pitchFamily="34" charset="0"/>
          </a:endParaRPr>
        </a:p>
      </dsp:txBody>
      <dsp:txXfrm>
        <a:off x="3431338" y="1698"/>
        <a:ext cx="2498181" cy="868063"/>
      </dsp:txXfrm>
    </dsp:sp>
    <dsp:sp modelId="{85113742-4D88-446C-A2B6-C90F0934F50D}">
      <dsp:nvSpPr>
        <dsp:cNvPr id="0" name=""/>
        <dsp:cNvSpPr/>
      </dsp:nvSpPr>
      <dsp:spPr>
        <a:xfrm>
          <a:off x="1189818" y="1234347"/>
          <a:ext cx="3440325" cy="86806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1"/>
              </a:solidFill>
              <a:latin typeface="Franklin Gothic Demi Cond" panose="020B0706030402020204" pitchFamily="34" charset="0"/>
            </a:rPr>
            <a:t>Minority shareholders</a:t>
          </a:r>
          <a:endParaRPr lang="en-US" sz="3200" kern="1200" dirty="0">
            <a:solidFill>
              <a:schemeClr val="tx1"/>
            </a:solidFill>
            <a:latin typeface="Franklin Gothic Demi Cond" panose="020B0706030402020204" pitchFamily="34" charset="0"/>
          </a:endParaRPr>
        </a:p>
      </dsp:txBody>
      <dsp:txXfrm>
        <a:off x="1189818" y="1234347"/>
        <a:ext cx="3440325" cy="868063"/>
      </dsp:txXfrm>
    </dsp:sp>
    <dsp:sp modelId="{6420023D-637F-443D-B55C-9E6C9F259C73}">
      <dsp:nvSpPr>
        <dsp:cNvPr id="0" name=""/>
        <dsp:cNvSpPr/>
      </dsp:nvSpPr>
      <dsp:spPr>
        <a:xfrm>
          <a:off x="2049900" y="2466997"/>
          <a:ext cx="3711005" cy="86806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Independent Directors</a:t>
          </a:r>
          <a:endParaRPr lang="en-US" sz="3200" kern="1200" dirty="0">
            <a:latin typeface="Franklin Gothic Demi Cond" panose="020B0706030402020204" pitchFamily="34" charset="0"/>
          </a:endParaRPr>
        </a:p>
      </dsp:txBody>
      <dsp:txXfrm>
        <a:off x="2049900" y="2466997"/>
        <a:ext cx="3711005" cy="868063"/>
      </dsp:txXfrm>
    </dsp:sp>
    <dsp:sp modelId="{41967BD8-0EA6-4350-B16F-7E724AA13D3E}">
      <dsp:nvSpPr>
        <dsp:cNvPr id="0" name=""/>
        <dsp:cNvSpPr/>
      </dsp:nvSpPr>
      <dsp:spPr>
        <a:xfrm>
          <a:off x="2049900" y="3699647"/>
          <a:ext cx="3882916" cy="86806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E-Voting</a:t>
          </a:r>
          <a:endParaRPr lang="en-US" sz="3200" kern="1200" dirty="0">
            <a:latin typeface="Franklin Gothic Demi Cond" panose="020B0706030402020204" pitchFamily="34" charset="0"/>
          </a:endParaRPr>
        </a:p>
      </dsp:txBody>
      <dsp:txXfrm>
        <a:off x="2049900" y="3699647"/>
        <a:ext cx="3882916" cy="868063"/>
      </dsp:txXfrm>
    </dsp:sp>
    <dsp:sp modelId="{CB9B2373-B33C-4C8C-9752-9A1ACD3A3C5D}">
      <dsp:nvSpPr>
        <dsp:cNvPr id="0" name=""/>
        <dsp:cNvSpPr/>
      </dsp:nvSpPr>
      <dsp:spPr>
        <a:xfrm>
          <a:off x="2049900" y="4932297"/>
          <a:ext cx="3673991" cy="86806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RPT- Related party transaction</a:t>
          </a:r>
          <a:endParaRPr lang="en-US" sz="3200" kern="1200" dirty="0">
            <a:latin typeface="Franklin Gothic Demi Cond" panose="020B0706030402020204" pitchFamily="34" charset="0"/>
          </a:endParaRPr>
        </a:p>
      </dsp:txBody>
      <dsp:txXfrm>
        <a:off x="2049900" y="4932297"/>
        <a:ext cx="3673991" cy="868063"/>
      </dsp:txXfrm>
    </dsp:sp>
    <dsp:sp modelId="{E4C9F794-E6DB-45BE-85F2-87B57F3CA02B}">
      <dsp:nvSpPr>
        <dsp:cNvPr id="0" name=""/>
        <dsp:cNvSpPr/>
      </dsp:nvSpPr>
      <dsp:spPr>
        <a:xfrm>
          <a:off x="5672857" y="1234347"/>
          <a:ext cx="2498181" cy="86806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tx1"/>
              </a:solidFill>
              <a:latin typeface="Franklin Gothic Demi Cond" panose="020B0706030402020204" pitchFamily="34" charset="0"/>
            </a:rPr>
            <a:t>Transparency</a:t>
          </a:r>
          <a:endParaRPr lang="en-US" sz="3200" kern="1200" dirty="0">
            <a:solidFill>
              <a:schemeClr val="tx1"/>
            </a:solidFill>
            <a:latin typeface="Franklin Gothic Demi Cond" panose="020B0706030402020204" pitchFamily="34" charset="0"/>
          </a:endParaRPr>
        </a:p>
      </dsp:txBody>
      <dsp:txXfrm>
        <a:off x="5672857" y="1234347"/>
        <a:ext cx="2498181" cy="868063"/>
      </dsp:txXfrm>
    </dsp:sp>
    <dsp:sp modelId="{B501B203-B470-46C6-BA7A-89E8B5B63E68}">
      <dsp:nvSpPr>
        <dsp:cNvPr id="0" name=""/>
        <dsp:cNvSpPr/>
      </dsp:nvSpPr>
      <dsp:spPr>
        <a:xfrm>
          <a:off x="6297403" y="2466997"/>
          <a:ext cx="2799018" cy="86806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Salary Committee under ID</a:t>
          </a:r>
          <a:endParaRPr lang="en-US" sz="3200" kern="1200" dirty="0">
            <a:latin typeface="Franklin Gothic Demi Cond" panose="020B0706030402020204" pitchFamily="34" charset="0"/>
          </a:endParaRPr>
        </a:p>
      </dsp:txBody>
      <dsp:txXfrm>
        <a:off x="6297403" y="2466997"/>
        <a:ext cx="2799018" cy="868063"/>
      </dsp:txXfrm>
    </dsp:sp>
    <dsp:sp modelId="{494AF993-285B-4C4C-891A-F97140F35382}">
      <dsp:nvSpPr>
        <dsp:cNvPr id="0" name=""/>
        <dsp:cNvSpPr/>
      </dsp:nvSpPr>
      <dsp:spPr>
        <a:xfrm>
          <a:off x="6297403" y="3699647"/>
          <a:ext cx="3028377" cy="86806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Audit Committee</a:t>
          </a:r>
          <a:endParaRPr lang="en-US" sz="3200" kern="1200" dirty="0">
            <a:latin typeface="Franklin Gothic Demi Cond" panose="020B0706030402020204" pitchFamily="34" charset="0"/>
          </a:endParaRPr>
        </a:p>
      </dsp:txBody>
      <dsp:txXfrm>
        <a:off x="6297403" y="3699647"/>
        <a:ext cx="3028377" cy="868063"/>
      </dsp:txXfrm>
    </dsp:sp>
    <dsp:sp modelId="{6A45919A-6E8E-4A22-9865-C2BC6D78AD12}">
      <dsp:nvSpPr>
        <dsp:cNvPr id="0" name=""/>
        <dsp:cNvSpPr/>
      </dsp:nvSpPr>
      <dsp:spPr>
        <a:xfrm>
          <a:off x="6297403" y="4932297"/>
          <a:ext cx="2945234" cy="86806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Whistleblowers</a:t>
          </a:r>
          <a:endParaRPr lang="en-US" sz="3200" kern="1200" dirty="0">
            <a:latin typeface="Franklin Gothic Demi Cond" panose="020B0706030402020204" pitchFamily="34" charset="0"/>
          </a:endParaRPr>
        </a:p>
      </dsp:txBody>
      <dsp:txXfrm>
        <a:off x="6297403" y="4932297"/>
        <a:ext cx="2945234" cy="8680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F90CD-35D7-48EF-BA57-1925CA30953B}">
      <dsp:nvSpPr>
        <dsp:cNvPr id="0" name=""/>
        <dsp:cNvSpPr/>
      </dsp:nvSpPr>
      <dsp:spPr>
        <a:xfrm>
          <a:off x="6831" y="2224507"/>
          <a:ext cx="2568687" cy="1284343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Companies Act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2013</a:t>
          </a:r>
          <a:endParaRPr lang="en-US" sz="3200" kern="1200" dirty="0">
            <a:latin typeface="Franklin Gothic Demi Cond" panose="020B0706030402020204" pitchFamily="34" charset="0"/>
          </a:endParaRPr>
        </a:p>
      </dsp:txBody>
      <dsp:txXfrm>
        <a:off x="44448" y="2262124"/>
        <a:ext cx="2493453" cy="1209109"/>
      </dsp:txXfrm>
    </dsp:sp>
    <dsp:sp modelId="{475A630D-80C5-4C9D-B903-EF34BFD26B20}">
      <dsp:nvSpPr>
        <dsp:cNvPr id="0" name=""/>
        <dsp:cNvSpPr/>
      </dsp:nvSpPr>
      <dsp:spPr>
        <a:xfrm rot="18108105">
          <a:off x="2114388" y="2016649"/>
          <a:ext cx="1949735" cy="43024"/>
        </a:xfrm>
        <a:custGeom>
          <a:avLst/>
          <a:gdLst/>
          <a:ahLst/>
          <a:cxnLst/>
          <a:rect l="0" t="0" r="0" b="0"/>
          <a:pathLst>
            <a:path>
              <a:moveTo>
                <a:pt x="0" y="21512"/>
              </a:moveTo>
              <a:lnTo>
                <a:pt x="1949735" y="215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040512" y="1989418"/>
        <a:ext cx="97486" cy="97486"/>
      </dsp:txXfrm>
    </dsp:sp>
    <dsp:sp modelId="{6B03C8EA-35CA-4108-9BC6-8E052F57BCD8}">
      <dsp:nvSpPr>
        <dsp:cNvPr id="0" name=""/>
        <dsp:cNvSpPr/>
      </dsp:nvSpPr>
      <dsp:spPr>
        <a:xfrm>
          <a:off x="3602993" y="567472"/>
          <a:ext cx="2568687" cy="1284343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One person</a:t>
          </a:r>
        </a:p>
      </dsp:txBody>
      <dsp:txXfrm>
        <a:off x="3640610" y="605089"/>
        <a:ext cx="2493453" cy="1209109"/>
      </dsp:txXfrm>
    </dsp:sp>
    <dsp:sp modelId="{58EC7F15-CBEA-4343-ACED-EA07B2123AF5}">
      <dsp:nvSpPr>
        <dsp:cNvPr id="0" name=""/>
        <dsp:cNvSpPr/>
      </dsp:nvSpPr>
      <dsp:spPr>
        <a:xfrm>
          <a:off x="6171680" y="1188132"/>
          <a:ext cx="1027474" cy="43024"/>
        </a:xfrm>
        <a:custGeom>
          <a:avLst/>
          <a:gdLst/>
          <a:ahLst/>
          <a:cxnLst/>
          <a:rect l="0" t="0" r="0" b="0"/>
          <a:pathLst>
            <a:path>
              <a:moveTo>
                <a:pt x="0" y="21512"/>
              </a:moveTo>
              <a:lnTo>
                <a:pt x="1027474" y="2151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659730" y="1183957"/>
        <a:ext cx="51373" cy="51373"/>
      </dsp:txXfrm>
    </dsp:sp>
    <dsp:sp modelId="{968B3FAF-6E9C-4367-9B2F-7757E4806C52}">
      <dsp:nvSpPr>
        <dsp:cNvPr id="0" name=""/>
        <dsp:cNvSpPr/>
      </dsp:nvSpPr>
      <dsp:spPr>
        <a:xfrm>
          <a:off x="7199154" y="207394"/>
          <a:ext cx="3966540" cy="20045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Franklin Gothic Demi Cond" panose="020B0706030402020204" pitchFamily="34" charset="0"/>
            </a:rPr>
            <a:t>Min.Capital</a:t>
          </a:r>
          <a:r>
            <a:rPr lang="en-US" sz="3200" kern="1200" dirty="0" smtClean="0">
              <a:latin typeface="Franklin Gothic Demi Cond" panose="020B0706030402020204" pitchFamily="34" charset="0"/>
            </a:rPr>
            <a:t>: 1L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Convert once capital &gt;50 or turnover &gt;2cr.</a:t>
          </a:r>
          <a:endParaRPr lang="en-US" sz="3200" kern="1200" dirty="0" smtClean="0">
            <a:latin typeface="Franklin Gothic Demi Cond" panose="020B0706030402020204" pitchFamily="34" charset="0"/>
          </a:endParaRPr>
        </a:p>
      </dsp:txBody>
      <dsp:txXfrm>
        <a:off x="7257864" y="266104"/>
        <a:ext cx="3849120" cy="1887080"/>
      </dsp:txXfrm>
    </dsp:sp>
    <dsp:sp modelId="{40407210-D41E-413A-87AC-41E8BA17EA7C}">
      <dsp:nvSpPr>
        <dsp:cNvPr id="0" name=""/>
        <dsp:cNvSpPr/>
      </dsp:nvSpPr>
      <dsp:spPr>
        <a:xfrm rot="596325">
          <a:off x="2567691" y="2935186"/>
          <a:ext cx="1043129" cy="43024"/>
        </a:xfrm>
        <a:custGeom>
          <a:avLst/>
          <a:gdLst/>
          <a:ahLst/>
          <a:cxnLst/>
          <a:rect l="0" t="0" r="0" b="0"/>
          <a:pathLst>
            <a:path>
              <a:moveTo>
                <a:pt x="0" y="21512"/>
              </a:moveTo>
              <a:lnTo>
                <a:pt x="1043129" y="215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63177" y="2930620"/>
        <a:ext cx="52156" cy="52156"/>
      </dsp:txXfrm>
    </dsp:sp>
    <dsp:sp modelId="{5DD26A96-94CB-4E55-BB11-9805655287FB}">
      <dsp:nvSpPr>
        <dsp:cNvPr id="0" name=""/>
        <dsp:cNvSpPr/>
      </dsp:nvSpPr>
      <dsp:spPr>
        <a:xfrm>
          <a:off x="3602993" y="2404546"/>
          <a:ext cx="2568687" cy="1284343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Private ltd.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2-200</a:t>
          </a:r>
        </a:p>
      </dsp:txBody>
      <dsp:txXfrm>
        <a:off x="3640610" y="2442163"/>
        <a:ext cx="2493453" cy="1209109"/>
      </dsp:txXfrm>
    </dsp:sp>
    <dsp:sp modelId="{73D19DE1-CFD0-4D8F-9E56-693822A2608C}">
      <dsp:nvSpPr>
        <dsp:cNvPr id="0" name=""/>
        <dsp:cNvSpPr/>
      </dsp:nvSpPr>
      <dsp:spPr>
        <a:xfrm>
          <a:off x="6171680" y="3025205"/>
          <a:ext cx="1027474" cy="43024"/>
        </a:xfrm>
        <a:custGeom>
          <a:avLst/>
          <a:gdLst/>
          <a:ahLst/>
          <a:cxnLst/>
          <a:rect l="0" t="0" r="0" b="0"/>
          <a:pathLst>
            <a:path>
              <a:moveTo>
                <a:pt x="0" y="21512"/>
              </a:moveTo>
              <a:lnTo>
                <a:pt x="1027474" y="2151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659730" y="3021031"/>
        <a:ext cx="51373" cy="51373"/>
      </dsp:txXfrm>
    </dsp:sp>
    <dsp:sp modelId="{D51EA3C7-9E67-4032-BDBD-83ED8F67A72A}">
      <dsp:nvSpPr>
        <dsp:cNvPr id="0" name=""/>
        <dsp:cNvSpPr/>
      </dsp:nvSpPr>
      <dsp:spPr>
        <a:xfrm>
          <a:off x="7199154" y="2404546"/>
          <a:ext cx="2568687" cy="1284343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Franklin Gothic Demi Cond" panose="020B0706030402020204" pitchFamily="34" charset="0"/>
            </a:rPr>
            <a:t>Min.Capital</a:t>
          </a:r>
          <a:r>
            <a:rPr lang="en-US" sz="3200" kern="1200" dirty="0" smtClean="0">
              <a:latin typeface="Franklin Gothic Demi Cond" panose="020B0706030402020204" pitchFamily="34" charset="0"/>
            </a:rPr>
            <a:t> </a:t>
          </a:r>
          <a:br>
            <a:rPr lang="en-US" sz="3200" kern="1200" dirty="0" smtClean="0">
              <a:latin typeface="Franklin Gothic Demi Cond" panose="020B0706030402020204" pitchFamily="34" charset="0"/>
            </a:rPr>
          </a:br>
          <a:r>
            <a:rPr lang="en-US" sz="3200" kern="1200" dirty="0" smtClean="0">
              <a:latin typeface="Franklin Gothic Demi Cond" panose="020B0706030402020204" pitchFamily="34" charset="0"/>
            </a:rPr>
            <a:t>1 lakh</a:t>
          </a:r>
          <a:endParaRPr lang="en-US" sz="3200" kern="1200" dirty="0" smtClean="0">
            <a:latin typeface="Franklin Gothic Demi Cond" panose="020B0706030402020204" pitchFamily="34" charset="0"/>
          </a:endParaRPr>
        </a:p>
      </dsp:txBody>
      <dsp:txXfrm>
        <a:off x="7236771" y="2442163"/>
        <a:ext cx="2493453" cy="1209109"/>
      </dsp:txXfrm>
    </dsp:sp>
    <dsp:sp modelId="{05E85E7D-5B3A-4409-8A3C-5621C7DDDA0A}">
      <dsp:nvSpPr>
        <dsp:cNvPr id="0" name=""/>
        <dsp:cNvSpPr/>
      </dsp:nvSpPr>
      <dsp:spPr>
        <a:xfrm rot="3491895">
          <a:off x="2114388" y="3673683"/>
          <a:ext cx="1949735" cy="43024"/>
        </a:xfrm>
        <a:custGeom>
          <a:avLst/>
          <a:gdLst/>
          <a:ahLst/>
          <a:cxnLst/>
          <a:rect l="0" t="0" r="0" b="0"/>
          <a:pathLst>
            <a:path>
              <a:moveTo>
                <a:pt x="0" y="21512"/>
              </a:moveTo>
              <a:lnTo>
                <a:pt x="1949735" y="215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040512" y="3646452"/>
        <a:ext cx="97486" cy="97486"/>
      </dsp:txXfrm>
    </dsp:sp>
    <dsp:sp modelId="{72344CEC-1915-4E82-91EB-E2C3A4276BCF}">
      <dsp:nvSpPr>
        <dsp:cNvPr id="0" name=""/>
        <dsp:cNvSpPr/>
      </dsp:nvSpPr>
      <dsp:spPr>
        <a:xfrm>
          <a:off x="3602993" y="3881541"/>
          <a:ext cx="2568687" cy="1284343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Public Ltd.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7-unlimited</a:t>
          </a:r>
        </a:p>
      </dsp:txBody>
      <dsp:txXfrm>
        <a:off x="3640610" y="3919158"/>
        <a:ext cx="2493453" cy="1209109"/>
      </dsp:txXfrm>
    </dsp:sp>
    <dsp:sp modelId="{FB86239E-7CF6-4969-88F1-1E1A2BB6F41A}">
      <dsp:nvSpPr>
        <dsp:cNvPr id="0" name=""/>
        <dsp:cNvSpPr/>
      </dsp:nvSpPr>
      <dsp:spPr>
        <a:xfrm>
          <a:off x="6171680" y="4502200"/>
          <a:ext cx="1027474" cy="43024"/>
        </a:xfrm>
        <a:custGeom>
          <a:avLst/>
          <a:gdLst/>
          <a:ahLst/>
          <a:cxnLst/>
          <a:rect l="0" t="0" r="0" b="0"/>
          <a:pathLst>
            <a:path>
              <a:moveTo>
                <a:pt x="0" y="21512"/>
              </a:moveTo>
              <a:lnTo>
                <a:pt x="1027474" y="2151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659730" y="4498026"/>
        <a:ext cx="51373" cy="51373"/>
      </dsp:txXfrm>
    </dsp:sp>
    <dsp:sp modelId="{877A9702-B3C1-4E87-B7EE-A2ACCE68FA25}">
      <dsp:nvSpPr>
        <dsp:cNvPr id="0" name=""/>
        <dsp:cNvSpPr/>
      </dsp:nvSpPr>
      <dsp:spPr>
        <a:xfrm>
          <a:off x="7199154" y="3881541"/>
          <a:ext cx="2568687" cy="1284343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Min. Capital </a:t>
          </a:r>
          <a:br>
            <a:rPr lang="en-US" sz="3200" kern="1200" dirty="0" smtClean="0">
              <a:latin typeface="Franklin Gothic Demi Cond" panose="020B0706030402020204" pitchFamily="34" charset="0"/>
            </a:rPr>
          </a:br>
          <a:r>
            <a:rPr lang="en-US" sz="3200" kern="1200" dirty="0" smtClean="0">
              <a:latin typeface="Franklin Gothic Demi Cond" panose="020B0706030402020204" pitchFamily="34" charset="0"/>
            </a:rPr>
            <a:t>5 lakh</a:t>
          </a:r>
          <a:endParaRPr lang="en-US" sz="3200" kern="1200" dirty="0" smtClean="0">
            <a:latin typeface="Franklin Gothic Demi Cond" panose="020B0706030402020204" pitchFamily="34" charset="0"/>
          </a:endParaRPr>
        </a:p>
      </dsp:txBody>
      <dsp:txXfrm>
        <a:off x="7236771" y="3919158"/>
        <a:ext cx="2493453" cy="12091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15E92-E973-48A1-9BC5-047C50EB96DE}">
      <dsp:nvSpPr>
        <dsp:cNvPr id="0" name=""/>
        <dsp:cNvSpPr/>
      </dsp:nvSpPr>
      <dsp:spPr>
        <a:xfrm>
          <a:off x="3070" y="1450236"/>
          <a:ext cx="2863864" cy="23620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775" tIns="104775" rIns="104775" bIns="104775" numCol="1" spcCol="1270" anchor="t" anchorCtr="0">
          <a:noAutofit/>
        </a:bodyPr>
        <a:lstStyle/>
        <a:p>
          <a:pPr marL="285750" lvl="1" indent="-285750" algn="l" defTabSz="2444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500" kern="1200" dirty="0" smtClean="0"/>
            <a:t>Private ltd</a:t>
          </a:r>
          <a:endParaRPr lang="en-US" sz="5500" kern="1200" dirty="0"/>
        </a:p>
      </dsp:txBody>
      <dsp:txXfrm>
        <a:off x="57428" y="1504594"/>
        <a:ext cx="2755148" cy="1747211"/>
      </dsp:txXfrm>
    </dsp:sp>
    <dsp:sp modelId="{D708A4B9-C02A-4F52-969A-8948E25DCA90}">
      <dsp:nvSpPr>
        <dsp:cNvPr id="0" name=""/>
        <dsp:cNvSpPr/>
      </dsp:nvSpPr>
      <dsp:spPr>
        <a:xfrm>
          <a:off x="1610302" y="2004968"/>
          <a:ext cx="3169899" cy="3169899"/>
        </a:xfrm>
        <a:prstGeom prst="leftCircularArrow">
          <a:avLst>
            <a:gd name="adj1" fmla="val 3191"/>
            <a:gd name="adj2" fmla="val 392990"/>
            <a:gd name="adj3" fmla="val 2168501"/>
            <a:gd name="adj4" fmla="val 9024489"/>
            <a:gd name="adj5" fmla="val 372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02E96-DDB9-4CCB-8E68-1975F5B65DCC}">
      <dsp:nvSpPr>
        <dsp:cNvPr id="0" name=""/>
        <dsp:cNvSpPr/>
      </dsp:nvSpPr>
      <dsp:spPr>
        <a:xfrm>
          <a:off x="639484" y="3306164"/>
          <a:ext cx="2545657" cy="10123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585" tIns="72390" rIns="108585" bIns="72390" numCol="1" spcCol="1270" anchor="ctr" anchorCtr="0">
          <a:noAutofit/>
          <a:sp3d extrusionH="28000" prstMaterial="matte"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1981</a:t>
          </a:r>
          <a:endParaRPr lang="en-US" sz="5700" kern="1200" dirty="0"/>
        </a:p>
      </dsp:txBody>
      <dsp:txXfrm>
        <a:off x="669134" y="3335814"/>
        <a:ext cx="2486357" cy="953023"/>
      </dsp:txXfrm>
    </dsp:sp>
    <dsp:sp modelId="{54EDA144-89A0-43AB-8F4B-A3F4D6E1AEC4}">
      <dsp:nvSpPr>
        <dsp:cNvPr id="0" name=""/>
        <dsp:cNvSpPr/>
      </dsp:nvSpPr>
      <dsp:spPr>
        <a:xfrm>
          <a:off x="3666764" y="1450236"/>
          <a:ext cx="2863864" cy="23620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775" tIns="104775" rIns="104775" bIns="104775" numCol="1" spcCol="1270" anchor="t" anchorCtr="0">
          <a:noAutofit/>
        </a:bodyPr>
        <a:lstStyle/>
        <a:p>
          <a:pPr marL="285750" lvl="1" indent="-285750" algn="l" defTabSz="2444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500" kern="1200" dirty="0" smtClean="0"/>
            <a:t>public. Ltd</a:t>
          </a:r>
          <a:endParaRPr lang="en-US" sz="5500" kern="1200" dirty="0"/>
        </a:p>
      </dsp:txBody>
      <dsp:txXfrm>
        <a:off x="3721122" y="2010756"/>
        <a:ext cx="2755148" cy="1747211"/>
      </dsp:txXfrm>
    </dsp:sp>
    <dsp:sp modelId="{588D4A79-50B3-44E2-AD26-67C2A942FBDD}">
      <dsp:nvSpPr>
        <dsp:cNvPr id="0" name=""/>
        <dsp:cNvSpPr/>
      </dsp:nvSpPr>
      <dsp:spPr>
        <a:xfrm>
          <a:off x="5250131" y="-4920"/>
          <a:ext cx="3535837" cy="3535837"/>
        </a:xfrm>
        <a:prstGeom prst="circularArrow">
          <a:avLst>
            <a:gd name="adj1" fmla="val 2860"/>
            <a:gd name="adj2" fmla="val 349591"/>
            <a:gd name="adj3" fmla="val 19474899"/>
            <a:gd name="adj4" fmla="val 12575511"/>
            <a:gd name="adj5" fmla="val 3337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4FD78-D6FA-4D13-B61E-B9ED4CCD09BC}">
      <dsp:nvSpPr>
        <dsp:cNvPr id="0" name=""/>
        <dsp:cNvSpPr/>
      </dsp:nvSpPr>
      <dsp:spPr>
        <a:xfrm>
          <a:off x="4303178" y="944075"/>
          <a:ext cx="2545657" cy="1012323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585" tIns="72390" rIns="108585" bIns="72390" numCol="1" spcCol="1270" anchor="ctr" anchorCtr="0">
          <a:noAutofit/>
          <a:sp3d extrusionH="28000" prstMaterial="matte"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1992</a:t>
          </a:r>
          <a:endParaRPr lang="en-US" sz="5700" kern="1200" dirty="0"/>
        </a:p>
      </dsp:txBody>
      <dsp:txXfrm>
        <a:off x="4332828" y="973725"/>
        <a:ext cx="2486357" cy="953023"/>
      </dsp:txXfrm>
    </dsp:sp>
    <dsp:sp modelId="{47296C4E-D14A-4B69-AB8D-51735699CCBD}">
      <dsp:nvSpPr>
        <dsp:cNvPr id="0" name=""/>
        <dsp:cNvSpPr/>
      </dsp:nvSpPr>
      <dsp:spPr>
        <a:xfrm>
          <a:off x="7330458" y="1450236"/>
          <a:ext cx="2863864" cy="23620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  <a:sp3d z="-22735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775" tIns="104775" rIns="104775" bIns="104775" numCol="1" spcCol="1270" anchor="t" anchorCtr="0">
          <a:noAutofit/>
        </a:bodyPr>
        <a:lstStyle/>
        <a:p>
          <a:pPr marL="285750" lvl="1" indent="-285750" algn="l" defTabSz="2444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500" kern="1200" dirty="0" smtClean="0"/>
            <a:t>IPO launch</a:t>
          </a:r>
          <a:endParaRPr lang="en-US" sz="5500" kern="1200" dirty="0"/>
        </a:p>
      </dsp:txBody>
      <dsp:txXfrm>
        <a:off x="7384816" y="1504594"/>
        <a:ext cx="2755148" cy="1747211"/>
      </dsp:txXfrm>
    </dsp:sp>
    <dsp:sp modelId="{1D7F0D22-A60B-4BB4-9168-38E45F510A00}">
      <dsp:nvSpPr>
        <dsp:cNvPr id="0" name=""/>
        <dsp:cNvSpPr/>
      </dsp:nvSpPr>
      <dsp:spPr>
        <a:xfrm>
          <a:off x="7966872" y="3306164"/>
          <a:ext cx="2545657" cy="1012323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585" tIns="72390" rIns="108585" bIns="72390" numCol="1" spcCol="1270" anchor="ctr" anchorCtr="0">
          <a:noAutofit/>
          <a:sp3d extrusionH="28000" prstMaterial="matte"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1993</a:t>
          </a:r>
          <a:endParaRPr lang="en-US" sz="5700" kern="1200" dirty="0"/>
        </a:p>
      </dsp:txBody>
      <dsp:txXfrm>
        <a:off x="7996522" y="3335814"/>
        <a:ext cx="2486357" cy="9530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F90CD-35D7-48EF-BA57-1925CA30953B}">
      <dsp:nvSpPr>
        <dsp:cNvPr id="0" name=""/>
        <dsp:cNvSpPr/>
      </dsp:nvSpPr>
      <dsp:spPr>
        <a:xfrm>
          <a:off x="6831" y="2224507"/>
          <a:ext cx="2568687" cy="1284343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Companies Act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2013</a:t>
          </a:r>
          <a:endParaRPr lang="en-US" sz="3200" kern="1200" dirty="0">
            <a:latin typeface="Franklin Gothic Demi Cond" panose="020B0706030402020204" pitchFamily="34" charset="0"/>
          </a:endParaRPr>
        </a:p>
      </dsp:txBody>
      <dsp:txXfrm>
        <a:off x="44448" y="2262124"/>
        <a:ext cx="2493453" cy="1209109"/>
      </dsp:txXfrm>
    </dsp:sp>
    <dsp:sp modelId="{475A630D-80C5-4C9D-B903-EF34BFD26B20}">
      <dsp:nvSpPr>
        <dsp:cNvPr id="0" name=""/>
        <dsp:cNvSpPr/>
      </dsp:nvSpPr>
      <dsp:spPr>
        <a:xfrm rot="18108105">
          <a:off x="2114388" y="2016649"/>
          <a:ext cx="1949735" cy="43024"/>
        </a:xfrm>
        <a:custGeom>
          <a:avLst/>
          <a:gdLst/>
          <a:ahLst/>
          <a:cxnLst/>
          <a:rect l="0" t="0" r="0" b="0"/>
          <a:pathLst>
            <a:path>
              <a:moveTo>
                <a:pt x="0" y="21512"/>
              </a:moveTo>
              <a:lnTo>
                <a:pt x="1949735" y="215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040512" y="1989418"/>
        <a:ext cx="97486" cy="97486"/>
      </dsp:txXfrm>
    </dsp:sp>
    <dsp:sp modelId="{6B03C8EA-35CA-4108-9BC6-8E052F57BCD8}">
      <dsp:nvSpPr>
        <dsp:cNvPr id="0" name=""/>
        <dsp:cNvSpPr/>
      </dsp:nvSpPr>
      <dsp:spPr>
        <a:xfrm>
          <a:off x="3602993" y="567472"/>
          <a:ext cx="2568687" cy="1284343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One person</a:t>
          </a:r>
        </a:p>
      </dsp:txBody>
      <dsp:txXfrm>
        <a:off x="3640610" y="605089"/>
        <a:ext cx="2493453" cy="1209109"/>
      </dsp:txXfrm>
    </dsp:sp>
    <dsp:sp modelId="{58EC7F15-CBEA-4343-ACED-EA07B2123AF5}">
      <dsp:nvSpPr>
        <dsp:cNvPr id="0" name=""/>
        <dsp:cNvSpPr/>
      </dsp:nvSpPr>
      <dsp:spPr>
        <a:xfrm>
          <a:off x="6171680" y="1188132"/>
          <a:ext cx="1027474" cy="43024"/>
        </a:xfrm>
        <a:custGeom>
          <a:avLst/>
          <a:gdLst/>
          <a:ahLst/>
          <a:cxnLst/>
          <a:rect l="0" t="0" r="0" b="0"/>
          <a:pathLst>
            <a:path>
              <a:moveTo>
                <a:pt x="0" y="21512"/>
              </a:moveTo>
              <a:lnTo>
                <a:pt x="1027474" y="2151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659730" y="1183957"/>
        <a:ext cx="51373" cy="51373"/>
      </dsp:txXfrm>
    </dsp:sp>
    <dsp:sp modelId="{968B3FAF-6E9C-4367-9B2F-7757E4806C52}">
      <dsp:nvSpPr>
        <dsp:cNvPr id="0" name=""/>
        <dsp:cNvSpPr/>
      </dsp:nvSpPr>
      <dsp:spPr>
        <a:xfrm>
          <a:off x="7199154" y="207394"/>
          <a:ext cx="3966540" cy="20045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Franklin Gothic Demi Cond" panose="020B0706030402020204" pitchFamily="34" charset="0"/>
            </a:rPr>
            <a:t>Min.Capital</a:t>
          </a:r>
          <a:r>
            <a:rPr lang="en-US" sz="3200" kern="1200" dirty="0" smtClean="0">
              <a:latin typeface="Franklin Gothic Demi Cond" panose="020B0706030402020204" pitchFamily="34" charset="0"/>
            </a:rPr>
            <a:t>: 1L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Convert once capital &gt;50 or turnover &gt;2cr.</a:t>
          </a:r>
          <a:endParaRPr lang="en-US" sz="3200" kern="1200" dirty="0" smtClean="0">
            <a:latin typeface="Franklin Gothic Demi Cond" panose="020B0706030402020204" pitchFamily="34" charset="0"/>
          </a:endParaRPr>
        </a:p>
      </dsp:txBody>
      <dsp:txXfrm>
        <a:off x="7257864" y="266104"/>
        <a:ext cx="3849120" cy="1887080"/>
      </dsp:txXfrm>
    </dsp:sp>
    <dsp:sp modelId="{40407210-D41E-413A-87AC-41E8BA17EA7C}">
      <dsp:nvSpPr>
        <dsp:cNvPr id="0" name=""/>
        <dsp:cNvSpPr/>
      </dsp:nvSpPr>
      <dsp:spPr>
        <a:xfrm rot="596325">
          <a:off x="2567691" y="2935186"/>
          <a:ext cx="1043129" cy="43024"/>
        </a:xfrm>
        <a:custGeom>
          <a:avLst/>
          <a:gdLst/>
          <a:ahLst/>
          <a:cxnLst/>
          <a:rect l="0" t="0" r="0" b="0"/>
          <a:pathLst>
            <a:path>
              <a:moveTo>
                <a:pt x="0" y="21512"/>
              </a:moveTo>
              <a:lnTo>
                <a:pt x="1043129" y="215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63177" y="2930620"/>
        <a:ext cx="52156" cy="52156"/>
      </dsp:txXfrm>
    </dsp:sp>
    <dsp:sp modelId="{5DD26A96-94CB-4E55-BB11-9805655287FB}">
      <dsp:nvSpPr>
        <dsp:cNvPr id="0" name=""/>
        <dsp:cNvSpPr/>
      </dsp:nvSpPr>
      <dsp:spPr>
        <a:xfrm>
          <a:off x="3602993" y="2404546"/>
          <a:ext cx="2568687" cy="1284343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Private ltd.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2-200</a:t>
          </a:r>
        </a:p>
      </dsp:txBody>
      <dsp:txXfrm>
        <a:off x="3640610" y="2442163"/>
        <a:ext cx="2493453" cy="1209109"/>
      </dsp:txXfrm>
    </dsp:sp>
    <dsp:sp modelId="{73D19DE1-CFD0-4D8F-9E56-693822A2608C}">
      <dsp:nvSpPr>
        <dsp:cNvPr id="0" name=""/>
        <dsp:cNvSpPr/>
      </dsp:nvSpPr>
      <dsp:spPr>
        <a:xfrm>
          <a:off x="6171680" y="3025205"/>
          <a:ext cx="1027474" cy="43024"/>
        </a:xfrm>
        <a:custGeom>
          <a:avLst/>
          <a:gdLst/>
          <a:ahLst/>
          <a:cxnLst/>
          <a:rect l="0" t="0" r="0" b="0"/>
          <a:pathLst>
            <a:path>
              <a:moveTo>
                <a:pt x="0" y="21512"/>
              </a:moveTo>
              <a:lnTo>
                <a:pt x="1027474" y="2151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659730" y="3021031"/>
        <a:ext cx="51373" cy="51373"/>
      </dsp:txXfrm>
    </dsp:sp>
    <dsp:sp modelId="{D51EA3C7-9E67-4032-BDBD-83ED8F67A72A}">
      <dsp:nvSpPr>
        <dsp:cNvPr id="0" name=""/>
        <dsp:cNvSpPr/>
      </dsp:nvSpPr>
      <dsp:spPr>
        <a:xfrm>
          <a:off x="7199154" y="2404546"/>
          <a:ext cx="2568687" cy="1284343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Franklin Gothic Demi Cond" panose="020B0706030402020204" pitchFamily="34" charset="0"/>
            </a:rPr>
            <a:t>Min.Capital</a:t>
          </a:r>
          <a:r>
            <a:rPr lang="en-US" sz="3200" kern="1200" dirty="0" smtClean="0">
              <a:latin typeface="Franklin Gothic Demi Cond" panose="020B0706030402020204" pitchFamily="34" charset="0"/>
            </a:rPr>
            <a:t> </a:t>
          </a:r>
          <a:br>
            <a:rPr lang="en-US" sz="3200" kern="1200" dirty="0" smtClean="0">
              <a:latin typeface="Franklin Gothic Demi Cond" panose="020B0706030402020204" pitchFamily="34" charset="0"/>
            </a:rPr>
          </a:br>
          <a:r>
            <a:rPr lang="en-US" sz="3200" kern="1200" dirty="0" smtClean="0">
              <a:latin typeface="Franklin Gothic Demi Cond" panose="020B0706030402020204" pitchFamily="34" charset="0"/>
            </a:rPr>
            <a:t>1 lakh</a:t>
          </a:r>
          <a:endParaRPr lang="en-US" sz="3200" kern="1200" dirty="0" smtClean="0">
            <a:latin typeface="Franklin Gothic Demi Cond" panose="020B0706030402020204" pitchFamily="34" charset="0"/>
          </a:endParaRPr>
        </a:p>
      </dsp:txBody>
      <dsp:txXfrm>
        <a:off x="7236771" y="2442163"/>
        <a:ext cx="2493453" cy="1209109"/>
      </dsp:txXfrm>
    </dsp:sp>
    <dsp:sp modelId="{05E85E7D-5B3A-4409-8A3C-5621C7DDDA0A}">
      <dsp:nvSpPr>
        <dsp:cNvPr id="0" name=""/>
        <dsp:cNvSpPr/>
      </dsp:nvSpPr>
      <dsp:spPr>
        <a:xfrm rot="3491895">
          <a:off x="2114388" y="3673683"/>
          <a:ext cx="1949735" cy="43024"/>
        </a:xfrm>
        <a:custGeom>
          <a:avLst/>
          <a:gdLst/>
          <a:ahLst/>
          <a:cxnLst/>
          <a:rect l="0" t="0" r="0" b="0"/>
          <a:pathLst>
            <a:path>
              <a:moveTo>
                <a:pt x="0" y="21512"/>
              </a:moveTo>
              <a:lnTo>
                <a:pt x="1949735" y="215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040512" y="3646452"/>
        <a:ext cx="97486" cy="97486"/>
      </dsp:txXfrm>
    </dsp:sp>
    <dsp:sp modelId="{72344CEC-1915-4E82-91EB-E2C3A4276BCF}">
      <dsp:nvSpPr>
        <dsp:cNvPr id="0" name=""/>
        <dsp:cNvSpPr/>
      </dsp:nvSpPr>
      <dsp:spPr>
        <a:xfrm>
          <a:off x="3602993" y="3881541"/>
          <a:ext cx="2568687" cy="1284343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Public Ltd.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7-unlimited</a:t>
          </a:r>
        </a:p>
      </dsp:txBody>
      <dsp:txXfrm>
        <a:off x="3640610" y="3919158"/>
        <a:ext cx="2493453" cy="1209109"/>
      </dsp:txXfrm>
    </dsp:sp>
    <dsp:sp modelId="{FB86239E-7CF6-4969-88F1-1E1A2BB6F41A}">
      <dsp:nvSpPr>
        <dsp:cNvPr id="0" name=""/>
        <dsp:cNvSpPr/>
      </dsp:nvSpPr>
      <dsp:spPr>
        <a:xfrm>
          <a:off x="6171680" y="4502200"/>
          <a:ext cx="1027474" cy="43024"/>
        </a:xfrm>
        <a:custGeom>
          <a:avLst/>
          <a:gdLst/>
          <a:ahLst/>
          <a:cxnLst/>
          <a:rect l="0" t="0" r="0" b="0"/>
          <a:pathLst>
            <a:path>
              <a:moveTo>
                <a:pt x="0" y="21512"/>
              </a:moveTo>
              <a:lnTo>
                <a:pt x="1027474" y="2151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659730" y="4498026"/>
        <a:ext cx="51373" cy="51373"/>
      </dsp:txXfrm>
    </dsp:sp>
    <dsp:sp modelId="{877A9702-B3C1-4E87-B7EE-A2ACCE68FA25}">
      <dsp:nvSpPr>
        <dsp:cNvPr id="0" name=""/>
        <dsp:cNvSpPr/>
      </dsp:nvSpPr>
      <dsp:spPr>
        <a:xfrm>
          <a:off x="7199154" y="3881541"/>
          <a:ext cx="2568687" cy="1284343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Min. Capital </a:t>
          </a:r>
          <a:br>
            <a:rPr lang="en-US" sz="3200" kern="1200" dirty="0" smtClean="0">
              <a:latin typeface="Franklin Gothic Demi Cond" panose="020B0706030402020204" pitchFamily="34" charset="0"/>
            </a:rPr>
          </a:br>
          <a:r>
            <a:rPr lang="en-US" sz="3200" kern="1200" dirty="0" smtClean="0">
              <a:latin typeface="Franklin Gothic Demi Cond" panose="020B0706030402020204" pitchFamily="34" charset="0"/>
            </a:rPr>
            <a:t>5 lakh</a:t>
          </a:r>
          <a:endParaRPr lang="en-US" sz="3200" kern="1200" dirty="0" smtClean="0">
            <a:latin typeface="Franklin Gothic Demi Cond" panose="020B0706030402020204" pitchFamily="34" charset="0"/>
          </a:endParaRPr>
        </a:p>
      </dsp:txBody>
      <dsp:txXfrm>
        <a:off x="7236771" y="3919158"/>
        <a:ext cx="2493453" cy="12091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7316C8-FE9F-4C4E-B0CD-D4BDD26F81A2}">
      <dsp:nvSpPr>
        <dsp:cNvPr id="0" name=""/>
        <dsp:cNvSpPr/>
      </dsp:nvSpPr>
      <dsp:spPr>
        <a:xfrm>
          <a:off x="575" y="1141"/>
          <a:ext cx="10514449" cy="1631702"/>
        </a:xfrm>
        <a:prstGeom prst="roundRect">
          <a:avLst>
            <a:gd name="adj" fmla="val 10000"/>
          </a:avLst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4900" kern="1200" smtClean="0">
              <a:latin typeface="Franklin Gothic Medium Cond" panose="020B0606030402020204" pitchFamily="34" charset="0"/>
            </a:rPr>
            <a:t>GEB: Gujarat Urja Vikas Nigam Ltd. (GUVNL)</a:t>
          </a:r>
          <a:endParaRPr lang="en-US" sz="4900" kern="1200">
            <a:latin typeface="Franklin Gothic Medium Cond" panose="020B0606030402020204" pitchFamily="34" charset="0"/>
          </a:endParaRPr>
        </a:p>
      </dsp:txBody>
      <dsp:txXfrm>
        <a:off x="48366" y="48932"/>
        <a:ext cx="10418867" cy="1536120"/>
      </dsp:txXfrm>
    </dsp:sp>
    <dsp:sp modelId="{5035F4B8-DBD7-4FC9-A291-4D16C50837A4}">
      <dsp:nvSpPr>
        <dsp:cNvPr id="0" name=""/>
        <dsp:cNvSpPr/>
      </dsp:nvSpPr>
      <dsp:spPr>
        <a:xfrm>
          <a:off x="575" y="1815430"/>
          <a:ext cx="10514449" cy="1631702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>
              <a:latin typeface="Franklin Gothic Medium Cond" panose="020B0606030402020204" pitchFamily="34" charset="0"/>
            </a:rPr>
            <a:t>Gujarat State Electricity Corporation Limited  (subsidiary)</a:t>
          </a:r>
          <a:endParaRPr lang="en-US" sz="4500" kern="1200" dirty="0">
            <a:latin typeface="Franklin Gothic Medium Cond" panose="020B0606030402020204" pitchFamily="34" charset="0"/>
          </a:endParaRPr>
        </a:p>
      </dsp:txBody>
      <dsp:txXfrm>
        <a:off x="48366" y="1863221"/>
        <a:ext cx="10418867" cy="1536120"/>
      </dsp:txXfrm>
    </dsp:sp>
    <dsp:sp modelId="{AD8BE552-72C6-46F1-9FFA-C22C55584BD0}">
      <dsp:nvSpPr>
        <dsp:cNvPr id="0" name=""/>
        <dsp:cNvSpPr/>
      </dsp:nvSpPr>
      <dsp:spPr>
        <a:xfrm>
          <a:off x="575" y="3629718"/>
          <a:ext cx="3409354" cy="1631702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 smtClean="0">
              <a:latin typeface="Franklin Gothic Medium Cond" panose="020B0606030402020204" pitchFamily="34" charset="0"/>
            </a:rPr>
            <a:t>Ukai</a:t>
          </a:r>
          <a:endParaRPr lang="en-US" sz="4500" kern="1200" dirty="0">
            <a:latin typeface="Franklin Gothic Medium Cond" panose="020B0606030402020204" pitchFamily="34" charset="0"/>
          </a:endParaRPr>
        </a:p>
      </dsp:txBody>
      <dsp:txXfrm>
        <a:off x="48366" y="3677509"/>
        <a:ext cx="3313772" cy="1536120"/>
      </dsp:txXfrm>
    </dsp:sp>
    <dsp:sp modelId="{D07DE013-CAFA-4D2F-B85D-FFD56A4D2DA4}">
      <dsp:nvSpPr>
        <dsp:cNvPr id="0" name=""/>
        <dsp:cNvSpPr/>
      </dsp:nvSpPr>
      <dsp:spPr>
        <a:xfrm>
          <a:off x="3553122" y="3629718"/>
          <a:ext cx="3409354" cy="1631702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 smtClean="0">
              <a:latin typeface="Franklin Gothic Medium Cond" panose="020B0606030402020204" pitchFamily="34" charset="0"/>
            </a:rPr>
            <a:t>G'Nagar</a:t>
          </a:r>
          <a:endParaRPr lang="en-US" sz="4500" kern="1200" dirty="0">
            <a:latin typeface="Franklin Gothic Medium Cond" panose="020B0606030402020204" pitchFamily="34" charset="0"/>
          </a:endParaRPr>
        </a:p>
      </dsp:txBody>
      <dsp:txXfrm>
        <a:off x="3600913" y="3677509"/>
        <a:ext cx="3313772" cy="1536120"/>
      </dsp:txXfrm>
    </dsp:sp>
    <dsp:sp modelId="{A81260D2-11D0-4F63-8643-2B70F3946511}">
      <dsp:nvSpPr>
        <dsp:cNvPr id="0" name=""/>
        <dsp:cNvSpPr/>
      </dsp:nvSpPr>
      <dsp:spPr>
        <a:xfrm>
          <a:off x="7105670" y="3629718"/>
          <a:ext cx="3409354" cy="1631702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 smtClean="0">
              <a:latin typeface="Franklin Gothic Medium Cond" panose="020B0606030402020204" pitchFamily="34" charset="0"/>
            </a:rPr>
            <a:t>Dhuvaran</a:t>
          </a:r>
          <a:endParaRPr lang="en-US" sz="4500" kern="1200" dirty="0">
            <a:latin typeface="Franklin Gothic Medium Cond" panose="020B0606030402020204" pitchFamily="34" charset="0"/>
          </a:endParaRPr>
        </a:p>
      </dsp:txBody>
      <dsp:txXfrm>
        <a:off x="7153461" y="3677509"/>
        <a:ext cx="3313772" cy="1536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F90CD-35D7-48EF-BA57-1925CA30953B}">
      <dsp:nvSpPr>
        <dsp:cNvPr id="0" name=""/>
        <dsp:cNvSpPr/>
      </dsp:nvSpPr>
      <dsp:spPr>
        <a:xfrm>
          <a:off x="102132" y="1562837"/>
          <a:ext cx="2713509" cy="1356754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Companies Act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2013</a:t>
          </a:r>
          <a:endParaRPr lang="en-US" sz="3200" kern="1200" dirty="0">
            <a:latin typeface="Franklin Gothic Demi Cond" panose="020B0706030402020204" pitchFamily="34" charset="0"/>
          </a:endParaRPr>
        </a:p>
      </dsp:txBody>
      <dsp:txXfrm>
        <a:off x="141870" y="1602575"/>
        <a:ext cx="2634033" cy="1277278"/>
      </dsp:txXfrm>
    </dsp:sp>
    <dsp:sp modelId="{475A630D-80C5-4C9D-B903-EF34BFD26B20}">
      <dsp:nvSpPr>
        <dsp:cNvPr id="0" name=""/>
        <dsp:cNvSpPr/>
      </dsp:nvSpPr>
      <dsp:spPr>
        <a:xfrm rot="18289469">
          <a:off x="2408009" y="1437877"/>
          <a:ext cx="1900667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900667" y="2320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310826" y="1413564"/>
        <a:ext cx="95033" cy="95033"/>
      </dsp:txXfrm>
    </dsp:sp>
    <dsp:sp modelId="{6B03C8EA-35CA-4108-9BC6-8E052F57BCD8}">
      <dsp:nvSpPr>
        <dsp:cNvPr id="0" name=""/>
        <dsp:cNvSpPr/>
      </dsp:nvSpPr>
      <dsp:spPr>
        <a:xfrm>
          <a:off x="3901045" y="2569"/>
          <a:ext cx="2713509" cy="1356754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One person</a:t>
          </a:r>
        </a:p>
      </dsp:txBody>
      <dsp:txXfrm>
        <a:off x="3940783" y="42307"/>
        <a:ext cx="2634033" cy="1277278"/>
      </dsp:txXfrm>
    </dsp:sp>
    <dsp:sp modelId="{40407210-D41E-413A-87AC-41E8BA17EA7C}">
      <dsp:nvSpPr>
        <dsp:cNvPr id="0" name=""/>
        <dsp:cNvSpPr/>
      </dsp:nvSpPr>
      <dsp:spPr>
        <a:xfrm>
          <a:off x="2815641" y="2218011"/>
          <a:ext cx="1085403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085403" y="2320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31208" y="2214079"/>
        <a:ext cx="54270" cy="54270"/>
      </dsp:txXfrm>
    </dsp:sp>
    <dsp:sp modelId="{5DD26A96-94CB-4E55-BB11-9805655287FB}">
      <dsp:nvSpPr>
        <dsp:cNvPr id="0" name=""/>
        <dsp:cNvSpPr/>
      </dsp:nvSpPr>
      <dsp:spPr>
        <a:xfrm>
          <a:off x="3901045" y="1562837"/>
          <a:ext cx="2713509" cy="1356754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Private ltd.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2-200</a:t>
          </a:r>
        </a:p>
      </dsp:txBody>
      <dsp:txXfrm>
        <a:off x="3940783" y="1602575"/>
        <a:ext cx="2634033" cy="1277278"/>
      </dsp:txXfrm>
    </dsp:sp>
    <dsp:sp modelId="{05E85E7D-5B3A-4409-8A3C-5621C7DDDA0A}">
      <dsp:nvSpPr>
        <dsp:cNvPr id="0" name=""/>
        <dsp:cNvSpPr/>
      </dsp:nvSpPr>
      <dsp:spPr>
        <a:xfrm rot="3310531">
          <a:off x="2408009" y="2998145"/>
          <a:ext cx="1900667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900667" y="2320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310826" y="2973831"/>
        <a:ext cx="95033" cy="95033"/>
      </dsp:txXfrm>
    </dsp:sp>
    <dsp:sp modelId="{72344CEC-1915-4E82-91EB-E2C3A4276BCF}">
      <dsp:nvSpPr>
        <dsp:cNvPr id="0" name=""/>
        <dsp:cNvSpPr/>
      </dsp:nvSpPr>
      <dsp:spPr>
        <a:xfrm>
          <a:off x="3901045" y="3123105"/>
          <a:ext cx="2713509" cy="1356754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Public Ltd.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7-unlimited</a:t>
          </a:r>
        </a:p>
      </dsp:txBody>
      <dsp:txXfrm>
        <a:off x="3940783" y="3162843"/>
        <a:ext cx="2634033" cy="1277278"/>
      </dsp:txXfrm>
    </dsp:sp>
    <dsp:sp modelId="{8CFA3C00-2031-4EE2-A6A8-7ADB71CFE845}">
      <dsp:nvSpPr>
        <dsp:cNvPr id="0" name=""/>
        <dsp:cNvSpPr/>
      </dsp:nvSpPr>
      <dsp:spPr>
        <a:xfrm rot="19457599">
          <a:off x="6488917" y="3388212"/>
          <a:ext cx="1336678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336678" y="2320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23839" y="3377998"/>
        <a:ext cx="66833" cy="66833"/>
      </dsp:txXfrm>
    </dsp:sp>
    <dsp:sp modelId="{A077156A-2B74-43C2-9022-E005107E1C49}">
      <dsp:nvSpPr>
        <dsp:cNvPr id="0" name=""/>
        <dsp:cNvSpPr/>
      </dsp:nvSpPr>
      <dsp:spPr>
        <a:xfrm>
          <a:off x="7699958" y="2342971"/>
          <a:ext cx="2713509" cy="13567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Listed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Vodafone India.</a:t>
          </a:r>
          <a:endParaRPr lang="en-US" sz="3200" kern="1200" dirty="0">
            <a:latin typeface="Franklin Gothic Demi Cond" panose="020B0706030402020204" pitchFamily="34" charset="0"/>
          </a:endParaRPr>
        </a:p>
      </dsp:txBody>
      <dsp:txXfrm>
        <a:off x="7739696" y="2382709"/>
        <a:ext cx="2634033" cy="1277278"/>
      </dsp:txXfrm>
    </dsp:sp>
    <dsp:sp modelId="{58C52B99-1DC4-467F-BBAC-D64720239E8C}">
      <dsp:nvSpPr>
        <dsp:cNvPr id="0" name=""/>
        <dsp:cNvSpPr/>
      </dsp:nvSpPr>
      <dsp:spPr>
        <a:xfrm rot="2142401">
          <a:off x="6488917" y="4168346"/>
          <a:ext cx="1336678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336678" y="2320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23839" y="4158132"/>
        <a:ext cx="66833" cy="66833"/>
      </dsp:txXfrm>
    </dsp:sp>
    <dsp:sp modelId="{85546651-7D07-4D38-83F2-5858F1A055F7}">
      <dsp:nvSpPr>
        <dsp:cNvPr id="0" name=""/>
        <dsp:cNvSpPr/>
      </dsp:nvSpPr>
      <dsp:spPr>
        <a:xfrm>
          <a:off x="7699958" y="3903238"/>
          <a:ext cx="2713509" cy="13567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Unlisted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Nokia India</a:t>
          </a:r>
          <a:endParaRPr lang="en-US" sz="3200" kern="1200" dirty="0">
            <a:latin typeface="Franklin Gothic Demi Cond" panose="020B0706030402020204" pitchFamily="34" charset="0"/>
          </a:endParaRPr>
        </a:p>
      </dsp:txBody>
      <dsp:txXfrm>
        <a:off x="7739696" y="3942976"/>
        <a:ext cx="2634033" cy="12772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F90CD-35D7-48EF-BA57-1925CA30953B}">
      <dsp:nvSpPr>
        <dsp:cNvPr id="0" name=""/>
        <dsp:cNvSpPr/>
      </dsp:nvSpPr>
      <dsp:spPr>
        <a:xfrm>
          <a:off x="493906" y="2228408"/>
          <a:ext cx="2582035" cy="1291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err="1" smtClean="0">
              <a:solidFill>
                <a:srgbClr val="002060"/>
              </a:solidFill>
              <a:latin typeface="Franklin Gothic Demi Cond" panose="020B0706030402020204" pitchFamily="34" charset="0"/>
            </a:rPr>
            <a:t>BoD</a:t>
          </a:r>
          <a:endParaRPr lang="en-US" sz="4200" kern="1200" dirty="0">
            <a:solidFill>
              <a:srgbClr val="002060"/>
            </a:solidFill>
            <a:latin typeface="Franklin Gothic Demi Cond" panose="020B0706030402020204" pitchFamily="34" charset="0"/>
          </a:endParaRPr>
        </a:p>
      </dsp:txBody>
      <dsp:txXfrm>
        <a:off x="531719" y="2266221"/>
        <a:ext cx="2506409" cy="1215391"/>
      </dsp:txXfrm>
    </dsp:sp>
    <dsp:sp modelId="{E8FC9633-BE59-401D-B65D-BAE17A925AE2}">
      <dsp:nvSpPr>
        <dsp:cNvPr id="0" name=""/>
        <dsp:cNvSpPr/>
      </dsp:nvSpPr>
      <dsp:spPr>
        <a:xfrm rot="17692822">
          <a:off x="2364926" y="1740199"/>
          <a:ext cx="245484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454843" y="2021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rgbClr val="002060"/>
            </a:solidFill>
            <a:latin typeface="Franklin Gothic Demi Cond" panose="020B0706030402020204" pitchFamily="34" charset="0"/>
          </a:endParaRPr>
        </a:p>
      </dsp:txBody>
      <dsp:txXfrm>
        <a:off x="3530977" y="1699043"/>
        <a:ext cx="122742" cy="122742"/>
      </dsp:txXfrm>
    </dsp:sp>
    <dsp:sp modelId="{6D27C688-F371-4CAE-BF71-5B41718F053B}">
      <dsp:nvSpPr>
        <dsp:cNvPr id="0" name=""/>
        <dsp:cNvSpPr/>
      </dsp:nvSpPr>
      <dsp:spPr>
        <a:xfrm>
          <a:off x="4108755" y="1403"/>
          <a:ext cx="5912938" cy="12910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solidFill>
                <a:srgbClr val="002060"/>
              </a:solidFill>
              <a:latin typeface="Franklin Gothic Demi Cond" panose="020B0706030402020204" pitchFamily="34" charset="0"/>
            </a:rPr>
            <a:t>Chairman</a:t>
          </a:r>
          <a:endParaRPr lang="en-US" sz="4300" kern="1200" dirty="0">
            <a:solidFill>
              <a:srgbClr val="002060"/>
            </a:solidFill>
            <a:latin typeface="Franklin Gothic Demi Cond" panose="020B0706030402020204" pitchFamily="34" charset="0"/>
          </a:endParaRPr>
        </a:p>
      </dsp:txBody>
      <dsp:txXfrm>
        <a:off x="4146568" y="39216"/>
        <a:ext cx="5837312" cy="1215391"/>
      </dsp:txXfrm>
    </dsp:sp>
    <dsp:sp modelId="{E93C1DA7-14F0-4803-9207-255EDAC21883}">
      <dsp:nvSpPr>
        <dsp:cNvPr id="0" name=""/>
        <dsp:cNvSpPr/>
      </dsp:nvSpPr>
      <dsp:spPr>
        <a:xfrm rot="19457599">
          <a:off x="2956391" y="2482535"/>
          <a:ext cx="127191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271914" y="2021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rgbClr val="002060"/>
            </a:solidFill>
            <a:latin typeface="Franklin Gothic Demi Cond" panose="020B0706030402020204" pitchFamily="34" charset="0"/>
          </a:endParaRPr>
        </a:p>
      </dsp:txBody>
      <dsp:txXfrm>
        <a:off x="3560550" y="2470952"/>
        <a:ext cx="63595" cy="63595"/>
      </dsp:txXfrm>
    </dsp:sp>
    <dsp:sp modelId="{89F148AA-11B1-4442-AE3B-099969D116C2}">
      <dsp:nvSpPr>
        <dsp:cNvPr id="0" name=""/>
        <dsp:cNvSpPr/>
      </dsp:nvSpPr>
      <dsp:spPr>
        <a:xfrm>
          <a:off x="4108755" y="1486073"/>
          <a:ext cx="5912938" cy="12910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solidFill>
                <a:srgbClr val="002060"/>
              </a:solidFill>
              <a:latin typeface="Franklin Gothic Demi Cond" panose="020B0706030402020204" pitchFamily="34" charset="0"/>
            </a:rPr>
            <a:t>Executive Director/Full-time</a:t>
          </a:r>
          <a:endParaRPr lang="en-US" sz="4200" kern="1200" dirty="0">
            <a:solidFill>
              <a:srgbClr val="002060"/>
            </a:solidFill>
            <a:latin typeface="Franklin Gothic Demi Cond" panose="020B0706030402020204" pitchFamily="34" charset="0"/>
          </a:endParaRPr>
        </a:p>
      </dsp:txBody>
      <dsp:txXfrm>
        <a:off x="4146568" y="1523886"/>
        <a:ext cx="5837312" cy="1215391"/>
      </dsp:txXfrm>
    </dsp:sp>
    <dsp:sp modelId="{70158D46-1D3D-4DF6-82C5-D153B1D106BB}">
      <dsp:nvSpPr>
        <dsp:cNvPr id="0" name=""/>
        <dsp:cNvSpPr/>
      </dsp:nvSpPr>
      <dsp:spPr>
        <a:xfrm rot="2142401">
          <a:off x="2956391" y="3224870"/>
          <a:ext cx="127191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271914" y="2021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rgbClr val="002060"/>
            </a:solidFill>
            <a:latin typeface="Franklin Gothic Demi Cond" panose="020B0706030402020204" pitchFamily="34" charset="0"/>
          </a:endParaRPr>
        </a:p>
      </dsp:txBody>
      <dsp:txXfrm>
        <a:off x="3560550" y="3213287"/>
        <a:ext cx="63595" cy="63595"/>
      </dsp:txXfrm>
    </dsp:sp>
    <dsp:sp modelId="{AC472FF9-0B51-4DE4-9C95-E5FB34951414}">
      <dsp:nvSpPr>
        <dsp:cNvPr id="0" name=""/>
        <dsp:cNvSpPr/>
      </dsp:nvSpPr>
      <dsp:spPr>
        <a:xfrm>
          <a:off x="4108755" y="2970743"/>
          <a:ext cx="5912938" cy="12910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solidFill>
                <a:srgbClr val="002060"/>
              </a:solidFill>
              <a:latin typeface="Franklin Gothic Demi Cond" panose="020B0706030402020204" pitchFamily="34" charset="0"/>
            </a:rPr>
            <a:t>Nominated (Bank/CG)</a:t>
          </a:r>
          <a:endParaRPr lang="en-US" sz="4200" kern="1200" dirty="0">
            <a:solidFill>
              <a:srgbClr val="002060"/>
            </a:solidFill>
            <a:latin typeface="Franklin Gothic Demi Cond" panose="020B0706030402020204" pitchFamily="34" charset="0"/>
          </a:endParaRPr>
        </a:p>
      </dsp:txBody>
      <dsp:txXfrm>
        <a:off x="4146568" y="3008556"/>
        <a:ext cx="5837312" cy="1215391"/>
      </dsp:txXfrm>
    </dsp:sp>
    <dsp:sp modelId="{F89E62A8-3C1E-4F5E-851E-EABEE53A92D7}">
      <dsp:nvSpPr>
        <dsp:cNvPr id="0" name=""/>
        <dsp:cNvSpPr/>
      </dsp:nvSpPr>
      <dsp:spPr>
        <a:xfrm rot="3907178">
          <a:off x="2364926" y="3967205"/>
          <a:ext cx="245484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454843" y="2021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rgbClr val="002060"/>
            </a:solidFill>
            <a:latin typeface="Franklin Gothic Demi Cond" panose="020B0706030402020204" pitchFamily="34" charset="0"/>
          </a:endParaRPr>
        </a:p>
      </dsp:txBody>
      <dsp:txXfrm>
        <a:off x="3530977" y="3926049"/>
        <a:ext cx="122742" cy="122742"/>
      </dsp:txXfrm>
    </dsp:sp>
    <dsp:sp modelId="{44E8E500-64E1-475B-9855-045AADB66D8F}">
      <dsp:nvSpPr>
        <dsp:cNvPr id="0" name=""/>
        <dsp:cNvSpPr/>
      </dsp:nvSpPr>
      <dsp:spPr>
        <a:xfrm>
          <a:off x="4108755" y="4455414"/>
          <a:ext cx="5912938" cy="12910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solidFill>
                <a:srgbClr val="002060"/>
              </a:solidFill>
              <a:latin typeface="Franklin Gothic Demi Cond" panose="020B0706030402020204" pitchFamily="34" charset="0"/>
            </a:rPr>
            <a:t>Independent Director</a:t>
          </a:r>
          <a:endParaRPr lang="en-US" sz="4200" kern="1200" dirty="0">
            <a:solidFill>
              <a:srgbClr val="002060"/>
            </a:solidFill>
            <a:latin typeface="Franklin Gothic Demi Cond" panose="020B0706030402020204" pitchFamily="34" charset="0"/>
          </a:endParaRPr>
        </a:p>
      </dsp:txBody>
      <dsp:txXfrm>
        <a:off x="4146568" y="4493227"/>
        <a:ext cx="5837312" cy="12153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F90CD-35D7-48EF-BA57-1925CA30953B}">
      <dsp:nvSpPr>
        <dsp:cNvPr id="0" name=""/>
        <dsp:cNvSpPr/>
      </dsp:nvSpPr>
      <dsp:spPr>
        <a:xfrm>
          <a:off x="4487" y="1940056"/>
          <a:ext cx="2764901" cy="1382450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Companies Act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2013</a:t>
          </a:r>
          <a:endParaRPr lang="en-US" sz="3200" kern="1200" dirty="0">
            <a:latin typeface="Franklin Gothic Demi Cond" panose="020B0706030402020204" pitchFamily="34" charset="0"/>
          </a:endParaRPr>
        </a:p>
      </dsp:txBody>
      <dsp:txXfrm>
        <a:off x="44978" y="1980547"/>
        <a:ext cx="2683919" cy="1301468"/>
      </dsp:txXfrm>
    </dsp:sp>
    <dsp:sp modelId="{475A630D-80C5-4C9D-B903-EF34BFD26B20}">
      <dsp:nvSpPr>
        <dsp:cNvPr id="0" name=""/>
        <dsp:cNvSpPr/>
      </dsp:nvSpPr>
      <dsp:spPr>
        <a:xfrm rot="18289469">
          <a:off x="2354036" y="1812729"/>
          <a:ext cx="1936664" cy="47285"/>
        </a:xfrm>
        <a:custGeom>
          <a:avLst/>
          <a:gdLst/>
          <a:ahLst/>
          <a:cxnLst/>
          <a:rect l="0" t="0" r="0" b="0"/>
          <a:pathLst>
            <a:path>
              <a:moveTo>
                <a:pt x="0" y="23642"/>
              </a:moveTo>
              <a:lnTo>
                <a:pt x="1936664" y="2364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273952" y="1787955"/>
        <a:ext cx="96833" cy="96833"/>
      </dsp:txXfrm>
    </dsp:sp>
    <dsp:sp modelId="{6B03C8EA-35CA-4108-9BC6-8E052F57BCD8}">
      <dsp:nvSpPr>
        <dsp:cNvPr id="0" name=""/>
        <dsp:cNvSpPr/>
      </dsp:nvSpPr>
      <dsp:spPr>
        <a:xfrm>
          <a:off x="3875349" y="350237"/>
          <a:ext cx="2764901" cy="138245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One person</a:t>
          </a:r>
        </a:p>
      </dsp:txBody>
      <dsp:txXfrm>
        <a:off x="3915840" y="390728"/>
        <a:ext cx="2683919" cy="1301468"/>
      </dsp:txXfrm>
    </dsp:sp>
    <dsp:sp modelId="{A1D00E14-1468-42DF-BB7B-9E9EB18C6CC0}">
      <dsp:nvSpPr>
        <dsp:cNvPr id="0" name=""/>
        <dsp:cNvSpPr/>
      </dsp:nvSpPr>
      <dsp:spPr>
        <a:xfrm>
          <a:off x="6640250" y="1017820"/>
          <a:ext cx="1105960" cy="47285"/>
        </a:xfrm>
        <a:custGeom>
          <a:avLst/>
          <a:gdLst/>
          <a:ahLst/>
          <a:cxnLst/>
          <a:rect l="0" t="0" r="0" b="0"/>
          <a:pathLst>
            <a:path>
              <a:moveTo>
                <a:pt x="0" y="23642"/>
              </a:moveTo>
              <a:lnTo>
                <a:pt x="1105960" y="2364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65581" y="1013814"/>
        <a:ext cx="55298" cy="55298"/>
      </dsp:txXfrm>
    </dsp:sp>
    <dsp:sp modelId="{9DCDA292-70C4-44FB-8DAD-B129B2BC751A}">
      <dsp:nvSpPr>
        <dsp:cNvPr id="0" name=""/>
        <dsp:cNvSpPr/>
      </dsp:nvSpPr>
      <dsp:spPr>
        <a:xfrm>
          <a:off x="7746211" y="350237"/>
          <a:ext cx="2764901" cy="138245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1</a:t>
          </a:r>
          <a:endParaRPr lang="en-US" sz="3200" kern="1200" dirty="0" smtClean="0">
            <a:latin typeface="Franklin Gothic Demi Cond" panose="020B0706030402020204" pitchFamily="34" charset="0"/>
          </a:endParaRPr>
        </a:p>
      </dsp:txBody>
      <dsp:txXfrm>
        <a:off x="7786702" y="390728"/>
        <a:ext cx="2683919" cy="1301468"/>
      </dsp:txXfrm>
    </dsp:sp>
    <dsp:sp modelId="{40407210-D41E-413A-87AC-41E8BA17EA7C}">
      <dsp:nvSpPr>
        <dsp:cNvPr id="0" name=""/>
        <dsp:cNvSpPr/>
      </dsp:nvSpPr>
      <dsp:spPr>
        <a:xfrm>
          <a:off x="2769388" y="2607638"/>
          <a:ext cx="1105960" cy="47285"/>
        </a:xfrm>
        <a:custGeom>
          <a:avLst/>
          <a:gdLst/>
          <a:ahLst/>
          <a:cxnLst/>
          <a:rect l="0" t="0" r="0" b="0"/>
          <a:pathLst>
            <a:path>
              <a:moveTo>
                <a:pt x="0" y="23642"/>
              </a:moveTo>
              <a:lnTo>
                <a:pt x="1105960" y="2364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94720" y="2603632"/>
        <a:ext cx="55298" cy="55298"/>
      </dsp:txXfrm>
    </dsp:sp>
    <dsp:sp modelId="{5DD26A96-94CB-4E55-BB11-9805655287FB}">
      <dsp:nvSpPr>
        <dsp:cNvPr id="0" name=""/>
        <dsp:cNvSpPr/>
      </dsp:nvSpPr>
      <dsp:spPr>
        <a:xfrm>
          <a:off x="3875349" y="1940056"/>
          <a:ext cx="2764901" cy="138245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Private ltd.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2-200</a:t>
          </a:r>
        </a:p>
      </dsp:txBody>
      <dsp:txXfrm>
        <a:off x="3915840" y="1980547"/>
        <a:ext cx="2683919" cy="1301468"/>
      </dsp:txXfrm>
    </dsp:sp>
    <dsp:sp modelId="{3B744EAC-0E6C-4B73-97A1-2422851341D9}">
      <dsp:nvSpPr>
        <dsp:cNvPr id="0" name=""/>
        <dsp:cNvSpPr/>
      </dsp:nvSpPr>
      <dsp:spPr>
        <a:xfrm>
          <a:off x="6640250" y="2607638"/>
          <a:ext cx="1105960" cy="47285"/>
        </a:xfrm>
        <a:custGeom>
          <a:avLst/>
          <a:gdLst/>
          <a:ahLst/>
          <a:cxnLst/>
          <a:rect l="0" t="0" r="0" b="0"/>
          <a:pathLst>
            <a:path>
              <a:moveTo>
                <a:pt x="0" y="23642"/>
              </a:moveTo>
              <a:lnTo>
                <a:pt x="1105960" y="2364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65581" y="2603632"/>
        <a:ext cx="55298" cy="55298"/>
      </dsp:txXfrm>
    </dsp:sp>
    <dsp:sp modelId="{572C0438-3106-4EEF-9648-C58EEF5D53D1}">
      <dsp:nvSpPr>
        <dsp:cNvPr id="0" name=""/>
        <dsp:cNvSpPr/>
      </dsp:nvSpPr>
      <dsp:spPr>
        <a:xfrm>
          <a:off x="7746211" y="1940056"/>
          <a:ext cx="2764901" cy="138245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2</a:t>
          </a:r>
          <a:endParaRPr lang="en-US" sz="3200" kern="1200" dirty="0" smtClean="0">
            <a:latin typeface="Franklin Gothic Demi Cond" panose="020B0706030402020204" pitchFamily="34" charset="0"/>
          </a:endParaRPr>
        </a:p>
      </dsp:txBody>
      <dsp:txXfrm>
        <a:off x="7786702" y="1980547"/>
        <a:ext cx="2683919" cy="1301468"/>
      </dsp:txXfrm>
    </dsp:sp>
    <dsp:sp modelId="{05E85E7D-5B3A-4409-8A3C-5621C7DDDA0A}">
      <dsp:nvSpPr>
        <dsp:cNvPr id="0" name=""/>
        <dsp:cNvSpPr/>
      </dsp:nvSpPr>
      <dsp:spPr>
        <a:xfrm rot="3310531">
          <a:off x="2354036" y="3402548"/>
          <a:ext cx="1936664" cy="47285"/>
        </a:xfrm>
        <a:custGeom>
          <a:avLst/>
          <a:gdLst/>
          <a:ahLst/>
          <a:cxnLst/>
          <a:rect l="0" t="0" r="0" b="0"/>
          <a:pathLst>
            <a:path>
              <a:moveTo>
                <a:pt x="0" y="23642"/>
              </a:moveTo>
              <a:lnTo>
                <a:pt x="1936664" y="2364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273952" y="3377773"/>
        <a:ext cx="96833" cy="96833"/>
      </dsp:txXfrm>
    </dsp:sp>
    <dsp:sp modelId="{72344CEC-1915-4E82-91EB-E2C3A4276BCF}">
      <dsp:nvSpPr>
        <dsp:cNvPr id="0" name=""/>
        <dsp:cNvSpPr/>
      </dsp:nvSpPr>
      <dsp:spPr>
        <a:xfrm>
          <a:off x="3875349" y="3529874"/>
          <a:ext cx="2764901" cy="138245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Public Ltd.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7-unlimited</a:t>
          </a:r>
        </a:p>
      </dsp:txBody>
      <dsp:txXfrm>
        <a:off x="3915840" y="3570365"/>
        <a:ext cx="2683919" cy="1301468"/>
      </dsp:txXfrm>
    </dsp:sp>
    <dsp:sp modelId="{950A9012-34A1-48B6-B9A2-6B4788F98B56}">
      <dsp:nvSpPr>
        <dsp:cNvPr id="0" name=""/>
        <dsp:cNvSpPr/>
      </dsp:nvSpPr>
      <dsp:spPr>
        <a:xfrm>
          <a:off x="6640250" y="4197457"/>
          <a:ext cx="1105960" cy="47285"/>
        </a:xfrm>
        <a:custGeom>
          <a:avLst/>
          <a:gdLst/>
          <a:ahLst/>
          <a:cxnLst/>
          <a:rect l="0" t="0" r="0" b="0"/>
          <a:pathLst>
            <a:path>
              <a:moveTo>
                <a:pt x="0" y="23642"/>
              </a:moveTo>
              <a:lnTo>
                <a:pt x="1105960" y="2364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165581" y="4193450"/>
        <a:ext cx="55298" cy="55298"/>
      </dsp:txXfrm>
    </dsp:sp>
    <dsp:sp modelId="{0009A432-B222-4CE5-A69D-12B3848BB0EC}">
      <dsp:nvSpPr>
        <dsp:cNvPr id="0" name=""/>
        <dsp:cNvSpPr/>
      </dsp:nvSpPr>
      <dsp:spPr>
        <a:xfrm>
          <a:off x="7746211" y="3529874"/>
          <a:ext cx="2764901" cy="138245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Franklin Gothic Demi Cond" panose="020B0706030402020204" pitchFamily="34" charset="0"/>
            </a:rPr>
            <a:t>3</a:t>
          </a:r>
          <a:endParaRPr lang="en-US" sz="3200" kern="1200" dirty="0" smtClean="0">
            <a:latin typeface="Franklin Gothic Demi Cond" panose="020B0706030402020204" pitchFamily="34" charset="0"/>
          </a:endParaRPr>
        </a:p>
      </dsp:txBody>
      <dsp:txXfrm>
        <a:off x="7786702" y="3570365"/>
        <a:ext cx="2683919" cy="130146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F90CD-35D7-48EF-BA57-1925CA30953B}">
      <dsp:nvSpPr>
        <dsp:cNvPr id="0" name=""/>
        <dsp:cNvSpPr/>
      </dsp:nvSpPr>
      <dsp:spPr>
        <a:xfrm>
          <a:off x="493906" y="2228408"/>
          <a:ext cx="2582035" cy="1291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err="1" smtClean="0">
              <a:solidFill>
                <a:srgbClr val="002060"/>
              </a:solidFill>
              <a:latin typeface="Franklin Gothic Demi Cond" panose="020B0706030402020204" pitchFamily="34" charset="0"/>
            </a:rPr>
            <a:t>BoD</a:t>
          </a:r>
          <a:endParaRPr lang="en-US" sz="4200" kern="1200" dirty="0">
            <a:solidFill>
              <a:srgbClr val="002060"/>
            </a:solidFill>
            <a:latin typeface="Franklin Gothic Demi Cond" panose="020B0706030402020204" pitchFamily="34" charset="0"/>
          </a:endParaRPr>
        </a:p>
      </dsp:txBody>
      <dsp:txXfrm>
        <a:off x="531719" y="2266221"/>
        <a:ext cx="2506409" cy="1215391"/>
      </dsp:txXfrm>
    </dsp:sp>
    <dsp:sp modelId="{E8FC9633-BE59-401D-B65D-BAE17A925AE2}">
      <dsp:nvSpPr>
        <dsp:cNvPr id="0" name=""/>
        <dsp:cNvSpPr/>
      </dsp:nvSpPr>
      <dsp:spPr>
        <a:xfrm rot="17692822">
          <a:off x="2364926" y="1740199"/>
          <a:ext cx="245484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454843" y="2021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rgbClr val="002060"/>
            </a:solidFill>
            <a:latin typeface="Franklin Gothic Demi Cond" panose="020B0706030402020204" pitchFamily="34" charset="0"/>
          </a:endParaRPr>
        </a:p>
      </dsp:txBody>
      <dsp:txXfrm>
        <a:off x="3530977" y="1699043"/>
        <a:ext cx="122742" cy="122742"/>
      </dsp:txXfrm>
    </dsp:sp>
    <dsp:sp modelId="{6D27C688-F371-4CAE-BF71-5B41718F053B}">
      <dsp:nvSpPr>
        <dsp:cNvPr id="0" name=""/>
        <dsp:cNvSpPr/>
      </dsp:nvSpPr>
      <dsp:spPr>
        <a:xfrm>
          <a:off x="4108755" y="1403"/>
          <a:ext cx="5912938" cy="1291017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solidFill>
                <a:srgbClr val="002060"/>
              </a:solidFill>
              <a:latin typeface="Franklin Gothic Demi Cond" panose="020B0706030402020204" pitchFamily="34" charset="0"/>
            </a:rPr>
            <a:t>Chairman</a:t>
          </a:r>
          <a:endParaRPr lang="en-US" sz="4300" kern="1200" dirty="0">
            <a:solidFill>
              <a:srgbClr val="002060"/>
            </a:solidFill>
            <a:latin typeface="Franklin Gothic Demi Cond" panose="020B0706030402020204" pitchFamily="34" charset="0"/>
          </a:endParaRPr>
        </a:p>
      </dsp:txBody>
      <dsp:txXfrm>
        <a:off x="4146568" y="39216"/>
        <a:ext cx="5837312" cy="1215391"/>
      </dsp:txXfrm>
    </dsp:sp>
    <dsp:sp modelId="{E93C1DA7-14F0-4803-9207-255EDAC21883}">
      <dsp:nvSpPr>
        <dsp:cNvPr id="0" name=""/>
        <dsp:cNvSpPr/>
      </dsp:nvSpPr>
      <dsp:spPr>
        <a:xfrm rot="19457599">
          <a:off x="2956391" y="2482535"/>
          <a:ext cx="127191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271914" y="2021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rgbClr val="002060"/>
            </a:solidFill>
            <a:latin typeface="Franklin Gothic Demi Cond" panose="020B0706030402020204" pitchFamily="34" charset="0"/>
          </a:endParaRPr>
        </a:p>
      </dsp:txBody>
      <dsp:txXfrm>
        <a:off x="3560550" y="2470952"/>
        <a:ext cx="63595" cy="63595"/>
      </dsp:txXfrm>
    </dsp:sp>
    <dsp:sp modelId="{89F148AA-11B1-4442-AE3B-099969D116C2}">
      <dsp:nvSpPr>
        <dsp:cNvPr id="0" name=""/>
        <dsp:cNvSpPr/>
      </dsp:nvSpPr>
      <dsp:spPr>
        <a:xfrm>
          <a:off x="4108755" y="1486073"/>
          <a:ext cx="5912938" cy="1291017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solidFill>
                <a:srgbClr val="002060"/>
              </a:solidFill>
              <a:latin typeface="Franklin Gothic Demi Cond" panose="020B0706030402020204" pitchFamily="34" charset="0"/>
            </a:rPr>
            <a:t>Executive Director/Full-time</a:t>
          </a:r>
          <a:endParaRPr lang="en-US" sz="4200" kern="1200" dirty="0">
            <a:solidFill>
              <a:srgbClr val="002060"/>
            </a:solidFill>
            <a:latin typeface="Franklin Gothic Demi Cond" panose="020B0706030402020204" pitchFamily="34" charset="0"/>
          </a:endParaRPr>
        </a:p>
      </dsp:txBody>
      <dsp:txXfrm>
        <a:off x="4146568" y="1523886"/>
        <a:ext cx="5837312" cy="1215391"/>
      </dsp:txXfrm>
    </dsp:sp>
    <dsp:sp modelId="{70158D46-1D3D-4DF6-82C5-D153B1D106BB}">
      <dsp:nvSpPr>
        <dsp:cNvPr id="0" name=""/>
        <dsp:cNvSpPr/>
      </dsp:nvSpPr>
      <dsp:spPr>
        <a:xfrm rot="2142401">
          <a:off x="2956391" y="3224870"/>
          <a:ext cx="127191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271914" y="2021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rgbClr val="002060"/>
            </a:solidFill>
            <a:latin typeface="Franklin Gothic Demi Cond" panose="020B0706030402020204" pitchFamily="34" charset="0"/>
          </a:endParaRPr>
        </a:p>
      </dsp:txBody>
      <dsp:txXfrm>
        <a:off x="3560550" y="3213287"/>
        <a:ext cx="63595" cy="63595"/>
      </dsp:txXfrm>
    </dsp:sp>
    <dsp:sp modelId="{AC472FF9-0B51-4DE4-9C95-E5FB34951414}">
      <dsp:nvSpPr>
        <dsp:cNvPr id="0" name=""/>
        <dsp:cNvSpPr/>
      </dsp:nvSpPr>
      <dsp:spPr>
        <a:xfrm>
          <a:off x="4108755" y="2970743"/>
          <a:ext cx="5912938" cy="1291017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solidFill>
                <a:srgbClr val="002060"/>
              </a:solidFill>
              <a:latin typeface="Franklin Gothic Demi Cond" panose="020B0706030402020204" pitchFamily="34" charset="0"/>
            </a:rPr>
            <a:t>Nominated (Bank/CG)</a:t>
          </a:r>
          <a:endParaRPr lang="en-US" sz="4200" kern="1200" dirty="0">
            <a:solidFill>
              <a:srgbClr val="002060"/>
            </a:solidFill>
            <a:latin typeface="Franklin Gothic Demi Cond" panose="020B0706030402020204" pitchFamily="34" charset="0"/>
          </a:endParaRPr>
        </a:p>
      </dsp:txBody>
      <dsp:txXfrm>
        <a:off x="4146568" y="3008556"/>
        <a:ext cx="5837312" cy="1215391"/>
      </dsp:txXfrm>
    </dsp:sp>
    <dsp:sp modelId="{F89E62A8-3C1E-4F5E-851E-EABEE53A92D7}">
      <dsp:nvSpPr>
        <dsp:cNvPr id="0" name=""/>
        <dsp:cNvSpPr/>
      </dsp:nvSpPr>
      <dsp:spPr>
        <a:xfrm rot="3907178">
          <a:off x="2364926" y="3967205"/>
          <a:ext cx="245484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454843" y="2021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rgbClr val="002060"/>
            </a:solidFill>
            <a:latin typeface="Franklin Gothic Demi Cond" panose="020B0706030402020204" pitchFamily="34" charset="0"/>
          </a:endParaRPr>
        </a:p>
      </dsp:txBody>
      <dsp:txXfrm>
        <a:off x="3530977" y="3926049"/>
        <a:ext cx="122742" cy="122742"/>
      </dsp:txXfrm>
    </dsp:sp>
    <dsp:sp modelId="{44E8E500-64E1-475B-9855-045AADB66D8F}">
      <dsp:nvSpPr>
        <dsp:cNvPr id="0" name=""/>
        <dsp:cNvSpPr/>
      </dsp:nvSpPr>
      <dsp:spPr>
        <a:xfrm>
          <a:off x="4108755" y="4455414"/>
          <a:ext cx="5912938" cy="1291017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solidFill>
                <a:srgbClr val="002060"/>
              </a:solidFill>
              <a:latin typeface="Franklin Gothic Demi Cond" panose="020B0706030402020204" pitchFamily="34" charset="0"/>
            </a:rPr>
            <a:t>Independent Director</a:t>
          </a:r>
          <a:endParaRPr lang="en-US" sz="4200" kern="1200" dirty="0">
            <a:solidFill>
              <a:srgbClr val="002060"/>
            </a:solidFill>
            <a:latin typeface="Franklin Gothic Demi Cond" panose="020B0706030402020204" pitchFamily="34" charset="0"/>
          </a:endParaRPr>
        </a:p>
      </dsp:txBody>
      <dsp:txXfrm>
        <a:off x="4146568" y="4493227"/>
        <a:ext cx="5837312" cy="1215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0D7F5-B0AE-4664-B373-EBECC6821525}" type="datetimeFigureOut">
              <a:rPr lang="en-US" smtClean="0"/>
              <a:t>12-Feb-15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E5BDD-FFFA-4507-BC4C-32BD4189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46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E5BDD-FFFA-4507-BC4C-32BD418912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91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1000-5</a:t>
            </a:r>
            <a:r>
              <a:rPr lang="en-US" baseline="0" dirty="0" smtClean="0"/>
              <a:t> &amp; &gt;5000 then 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E5BDD-FFFA-4507-BC4C-32BD4189121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24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SEBI=&gt; SAT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E5BDD-FFFA-4507-BC4C-32BD4189121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22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Related party transaction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October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E5BDD-FFFA-4507-BC4C-32BD41891214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77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Suzuki 56%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4AF3D-566F-467A-A261-28EF7D584B2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98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Suzuki 56%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4AF3D-566F-467A-A261-28EF7D584B21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4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Employment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4AF3D-566F-467A-A261-28EF7D584B2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69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E5BDD-FFFA-4507-BC4C-32BD418912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6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E5BDD-FFFA-4507-BC4C-32BD418912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9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shareholder, employees, customers, suppliers, distributors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E5BDD-FFFA-4507-BC4C-32BD4189121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39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share</a:t>
            </a:r>
            <a:r>
              <a:rPr lang="en-US" baseline="0" dirty="0" smtClean="0"/>
              <a:t> sells for Rs.3200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4AF3D-566F-467A-A261-28EF7D584B2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48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Kishor </a:t>
            </a:r>
            <a:r>
              <a:rPr lang="en-US" dirty="0" err="1" smtClean="0"/>
              <a:t>Biyani</a:t>
            </a:r>
            <a:r>
              <a:rPr lang="en-US" dirty="0" smtClean="0"/>
              <a:t>,</a:t>
            </a:r>
            <a:r>
              <a:rPr lang="en-US" baseline="0" dirty="0" smtClean="0"/>
              <a:t> Future group, </a:t>
            </a:r>
            <a:r>
              <a:rPr lang="en-US" baseline="0" dirty="0" err="1" smtClean="0"/>
              <a:t>Pantaloon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4AF3D-566F-467A-A261-28EF7D584B2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79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October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E5BDD-FFFA-4507-BC4C-32BD4189121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09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Kishor </a:t>
            </a:r>
            <a:r>
              <a:rPr lang="en-US" dirty="0" err="1" smtClean="0"/>
              <a:t>Biyani</a:t>
            </a:r>
            <a:r>
              <a:rPr lang="en-US" dirty="0" smtClean="0"/>
              <a:t>,</a:t>
            </a:r>
            <a:r>
              <a:rPr lang="en-US" baseline="0" dirty="0" smtClean="0"/>
              <a:t> Future group, </a:t>
            </a:r>
            <a:r>
              <a:rPr lang="en-US" baseline="0" dirty="0" err="1" smtClean="0"/>
              <a:t>Pantaloon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4AF3D-566F-467A-A261-28EF7D584B2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04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Kishor </a:t>
            </a:r>
            <a:r>
              <a:rPr lang="en-US" dirty="0" err="1" smtClean="0"/>
              <a:t>Biyani</a:t>
            </a:r>
            <a:r>
              <a:rPr lang="en-US" dirty="0" smtClean="0"/>
              <a:t>,</a:t>
            </a:r>
            <a:r>
              <a:rPr lang="en-US" baseline="0" dirty="0" smtClean="0"/>
              <a:t> Future group, </a:t>
            </a:r>
            <a:r>
              <a:rPr lang="en-US" baseline="0" dirty="0" err="1" smtClean="0"/>
              <a:t>Pantaloon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4AF3D-566F-467A-A261-28EF7D584B2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39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C660E436-E21A-47AB-A7A8-1976615BC7C6}" type="datetimeFigureOut">
              <a:rPr lang="en-US" smtClean="0"/>
              <a:t>12-Feb-15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AEA388FD-0D50-4362-99EB-9A31803D3A0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01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E436-E21A-47AB-A7A8-1976615BC7C6}" type="datetimeFigureOut">
              <a:rPr lang="en-US" smtClean="0"/>
              <a:t>12-Feb-15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88FD-0D50-4362-99EB-9A31803D3A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F5812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F58120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863" y="2374677"/>
            <a:ext cx="2637144" cy="39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7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C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E436-E21A-47AB-A7A8-1976615BC7C6}" type="datetimeFigureOut">
              <a:rPr lang="en-US" smtClean="0"/>
              <a:t>12-Feb-15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88FD-0D50-4362-99EB-9A31803D3A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4099" y="6053697"/>
            <a:ext cx="93821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Demi Cond" panose="020B0706030402020204" pitchFamily="34" charset="0"/>
              </a:rPr>
              <a:t>1. Skip                     2. Attempt          3. Mark n Review</a:t>
            </a:r>
            <a:endParaRPr lang="en-US" sz="3600" dirty="0">
              <a:latin typeface="Franklin Gothic Demi Cond" panose="020B07060304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5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5138"/>
            <a:ext cx="10515600" cy="2218795"/>
          </a:xfrm>
        </p:spPr>
        <p:txBody>
          <a:bodyPr anchor="ctr"/>
          <a:lstStyle>
            <a:lvl1pPr algn="ctr">
              <a:defRPr sz="6000">
                <a:solidFill>
                  <a:schemeClr val="accent6">
                    <a:lumMod val="20000"/>
                    <a:lumOff val="80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21000"/>
            <a:ext cx="10515600" cy="3168651"/>
          </a:xfrm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E436-E21A-47AB-A7A8-1976615BC7C6}" type="datetimeFigureOut">
              <a:rPr lang="en-US" smtClean="0"/>
              <a:t>12-Feb-15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88FD-0D50-4362-99EB-9A31803D3A0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62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20034"/>
            <a:ext cx="5181600" cy="5156929"/>
          </a:xfrm>
          <a:solidFill>
            <a:schemeClr val="tx1"/>
          </a:solidFill>
          <a:ln w="76200">
            <a:solidFill>
              <a:srgbClr val="92D05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156929"/>
          </a:xfrm>
          <a:solidFill>
            <a:schemeClr val="tx1"/>
          </a:solidFill>
          <a:ln w="76200">
            <a:solidFill>
              <a:srgbClr val="00B0F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E436-E21A-47AB-A7A8-1976615BC7C6}" type="datetimeFigureOut">
              <a:rPr lang="en-US" smtClean="0"/>
              <a:t>12-Feb-15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88FD-0D50-4362-99EB-9A31803D3A0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56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55800"/>
            <a:ext cx="5157787" cy="4255559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955800"/>
            <a:ext cx="5157787" cy="42338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C660E436-E21A-47AB-A7A8-1976615BC7C6}" type="datetimeFigureOut">
              <a:rPr lang="en-US" smtClean="0"/>
              <a:t>12-Feb-15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AEA388FD-0D50-4362-99EB-9A31803D3A0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53567" y="3540101"/>
            <a:ext cx="1905266" cy="342948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41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233488"/>
            <a:ext cx="5157787" cy="4977872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233488"/>
            <a:ext cx="5157787" cy="4956175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C660E436-E21A-47AB-A7A8-1976615BC7C6}" type="datetimeFigureOut">
              <a:rPr lang="en-US" smtClean="0"/>
              <a:t>12-Feb-15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AEA388FD-0D50-4362-99EB-9A31803D3A0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8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E436-E21A-47AB-A7A8-1976615BC7C6}" type="datetimeFigureOut">
              <a:rPr lang="en-US" smtClean="0"/>
              <a:t>12-Feb-15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88FD-0D50-4362-99EB-9A31803D3A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8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E436-E21A-47AB-A7A8-1976615BC7C6}" type="datetimeFigureOut">
              <a:rPr lang="en-US" smtClean="0"/>
              <a:t>12-Feb-15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88FD-0D50-4362-99EB-9A31803D3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10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E436-E21A-47AB-A7A8-1976615BC7C6}" type="datetimeFigureOut">
              <a:rPr lang="en-US" smtClean="0"/>
              <a:t>12-Feb-15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88FD-0D50-4362-99EB-9A31803D3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85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E436-E21A-47AB-A7A8-1976615BC7C6}" type="datetimeFigureOut">
              <a:rPr lang="en-US" smtClean="0"/>
              <a:t>12-Feb-15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88FD-0D50-4362-99EB-9A31803D3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32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E436-E21A-47AB-A7A8-1976615BC7C6}" type="datetimeFigureOut">
              <a:rPr lang="en-US" smtClean="0"/>
              <a:t>12-Feb-15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88FD-0D50-4362-99EB-9A31803D3A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7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E436-E21A-47AB-A7A8-1976615BC7C6}" type="datetimeFigureOut">
              <a:rPr lang="en-US" smtClean="0"/>
              <a:t>12-Feb-15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88FD-0D50-4362-99EB-9A31803D3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45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E436-E21A-47AB-A7A8-1976615BC7C6}" type="datetimeFigureOut">
              <a:rPr lang="en-US" smtClean="0"/>
              <a:t>12-Feb-15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88FD-0D50-4362-99EB-9A31803D3A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704263" y="365125"/>
            <a:ext cx="2649537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7772400" cy="52371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34938"/>
            <a:ext cx="77724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19653" y="2505486"/>
            <a:ext cx="6068272" cy="876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472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E436-E21A-47AB-A7A8-1976615BC7C6}" type="datetimeFigureOut">
              <a:rPr lang="en-US" smtClean="0"/>
              <a:t>12-Feb-15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88FD-0D50-4362-99EB-9A31803D3A0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082597" y="2330389"/>
            <a:ext cx="6068272" cy="87642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123031"/>
            <a:ext cx="10515600" cy="701675"/>
          </a:xfr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074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20034"/>
            <a:ext cx="5181600" cy="5156929"/>
          </a:xfrm>
          <a:solidFill>
            <a:srgbClr val="FFFFEB"/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156929"/>
          </a:xfrm>
          <a:solidFill>
            <a:srgbClr val="F4F9F1"/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E436-E21A-47AB-A7A8-1976615BC7C6}" type="datetimeFigureOut">
              <a:rPr lang="en-US" smtClean="0"/>
              <a:t>12-Feb-15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88FD-0D50-4362-99EB-9A31803D3A0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53567" y="3540101"/>
            <a:ext cx="1905266" cy="34294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38972"/>
            <a:ext cx="10515600" cy="701675"/>
          </a:xfr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20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088496"/>
            <a:ext cx="5157787" cy="678921"/>
          </a:xfrm>
          <a:prstGeom prst="flowChartOffpageConnec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/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34104"/>
            <a:ext cx="5157787" cy="42555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955800"/>
            <a:ext cx="5157787" cy="4233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E436-E21A-47AB-A7A8-1976615BC7C6}" type="datetimeFigureOut">
              <a:rPr lang="en-US" smtClean="0"/>
              <a:t>12-Feb-15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88FD-0D50-4362-99EB-9A31803D3A0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1088496"/>
            <a:ext cx="5157787" cy="678921"/>
          </a:xfrm>
          <a:prstGeom prst="flowChartOffpageConnec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b"/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53567" y="3540101"/>
            <a:ext cx="1905266" cy="342948"/>
          </a:xfrm>
          <a:prstGeom prst="rect">
            <a:avLst/>
          </a:prstGeom>
        </p:spPr>
      </p:pic>
      <p:cxnSp>
        <p:nvCxnSpPr>
          <p:cNvPr id="5" name="Straight Connector 4"/>
          <p:cNvCxnSpPr>
            <a:stCxn id="10" idx="2"/>
          </p:cNvCxnSpPr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78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E436-E21A-47AB-A7A8-1976615BC7C6}" type="datetimeFigureOut">
              <a:rPr lang="en-US" smtClean="0"/>
              <a:t>12-Feb-15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88FD-0D50-4362-99EB-9A31803D3A0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6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616" y="127321"/>
            <a:ext cx="10035251" cy="6049641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Ø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E436-E21A-47AB-A7A8-1976615BC7C6}" type="datetimeFigureOut">
              <a:rPr lang="en-US" smtClean="0"/>
              <a:t>12-Feb-15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88FD-0D50-4362-99EB-9A31803D3A0E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33" y="5829344"/>
            <a:ext cx="4089836" cy="1028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128837" y="2490959"/>
            <a:ext cx="5829344" cy="15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lf_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4" y="287868"/>
            <a:ext cx="7755466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E436-E21A-47AB-A7A8-1976615BC7C6}" type="datetimeFigureOut">
              <a:rPr lang="en-US" smtClean="0"/>
              <a:t>12-Feb-15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88FD-0D50-4362-99EB-9A31803D3A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59353" y="646331"/>
            <a:ext cx="3712513" cy="2090552"/>
          </a:xfrm>
          <a:prstGeom prst="flowChartDocumen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609" y="3091681"/>
            <a:ext cx="38100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8067" y="0"/>
            <a:ext cx="3759200" cy="646331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Heavy" panose="020B0903020102020204" pitchFamily="34" charset="0"/>
              </a:rPr>
              <a:t>Self Study</a:t>
            </a:r>
            <a:endParaRPr lang="en-US" sz="3600" dirty="0">
              <a:latin typeface="Franklin Gothic Heavy" panose="020B0903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9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3r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E436-E21A-47AB-A7A8-1976615BC7C6}" type="datetimeFigureOut">
              <a:rPr lang="en-US" smtClean="0"/>
              <a:t>12-Feb-15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88FD-0D50-4362-99EB-9A31803D3A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473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viro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E436-E21A-47AB-A7A8-1976615BC7C6}" type="datetimeFigureOut">
              <a:rPr lang="en-US" smtClean="0"/>
              <a:t>12-Feb-15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88FD-0D50-4362-99EB-9A31803D3A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588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E436-E21A-47AB-A7A8-1976615BC7C6}" type="datetimeFigureOut">
              <a:rPr lang="en-US" smtClean="0"/>
              <a:t>12-Feb-15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88FD-0D50-4362-99EB-9A31803D3A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265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conomic 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9"/>
          <p:cNvSpPr>
            <a:spLocks noGrp="1"/>
          </p:cNvSpPr>
          <p:nvPr>
            <p:ph sz="quarter" idx="14"/>
          </p:nvPr>
        </p:nvSpPr>
        <p:spPr>
          <a:xfrm>
            <a:off x="8886548" y="1718733"/>
            <a:ext cx="3053918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7429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12001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6573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21145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5717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E436-E21A-47AB-A7A8-1976615BC7C6}" type="datetimeFigureOut">
              <a:rPr lang="en-US" smtClean="0"/>
              <a:t>12-Feb-15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88FD-0D50-4362-99EB-9A31803D3A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384A9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384A92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585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2" y="1783664"/>
            <a:ext cx="3089805" cy="40522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E436-E21A-47AB-A7A8-1976615BC7C6}" type="datetimeFigureOut">
              <a:rPr lang="en-US" smtClean="0"/>
              <a:t>12-Feb-15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88FD-0D50-4362-99EB-9A31803D3A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45223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452238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340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7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0E436-E21A-47AB-A7A8-1976615BC7C6}" type="datetimeFigureOut">
              <a:rPr lang="en-US" smtClean="0"/>
              <a:t>12-Feb-15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388FD-0D50-4362-99EB-9A31803D3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4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  <p:sldLayoutId id="2147483750" r:id="rId22"/>
    <p:sldLayoutId id="2147483751" r:id="rId23"/>
    <p:sldLayoutId id="2147483752" r:id="rId24"/>
    <p:sldLayoutId id="2147483753" r:id="rId2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mrunal.org/2014/08/economic-survey-ch9-public-sector-undertakings-psu-classification-cpse-etf-disinvestment-maharatna.html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7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7.jp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1.jpeg"/><Relationship Id="rId5" Type="http://schemas.openxmlformats.org/officeDocument/2006/relationships/image" Target="../media/image28.jpg"/><Relationship Id="rId4" Type="http://schemas.openxmlformats.org/officeDocument/2006/relationships/image" Target="../media/image2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1.jpeg"/><Relationship Id="rId5" Type="http://schemas.openxmlformats.org/officeDocument/2006/relationships/image" Target="../media/image28.jp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56047" y="795523"/>
            <a:ext cx="5181600" cy="5156929"/>
          </a:xfrm>
        </p:spPr>
        <p:txBody>
          <a:bodyPr/>
          <a:lstStyle/>
          <a:p>
            <a:r>
              <a:rPr lang="en-US" dirty="0" smtClean="0"/>
              <a:t>Industrial license</a:t>
            </a:r>
          </a:p>
          <a:p>
            <a:r>
              <a:rPr lang="en-US" dirty="0" smtClean="0"/>
              <a:t>MSME</a:t>
            </a:r>
          </a:p>
          <a:p>
            <a:r>
              <a:rPr lang="en-US" dirty="0" smtClean="0"/>
              <a:t>Corporate governance</a:t>
            </a:r>
          </a:p>
          <a:p>
            <a:pPr lvl="1"/>
            <a:r>
              <a:rPr lang="en-US" dirty="0" smtClean="0"/>
              <a:t>Companies Act 2013</a:t>
            </a:r>
          </a:p>
          <a:p>
            <a:pPr lvl="1"/>
            <a:r>
              <a:rPr lang="en-US" dirty="0" smtClean="0"/>
              <a:t>SEBI norms</a:t>
            </a:r>
          </a:p>
          <a:p>
            <a:r>
              <a:rPr lang="en-US" dirty="0" smtClean="0"/>
              <a:t>RPT: Suzuki </a:t>
            </a:r>
            <a:r>
              <a:rPr lang="en-US" dirty="0" err="1" smtClean="0"/>
              <a:t>Mehsana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795523"/>
            <a:ext cx="5181600" cy="515692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Vodafone</a:t>
            </a:r>
          </a:p>
          <a:p>
            <a:pPr lvl="1"/>
            <a:r>
              <a:rPr lang="en-US" dirty="0" smtClean="0"/>
              <a:t>Transfer pricing</a:t>
            </a:r>
          </a:p>
          <a:p>
            <a:pPr lvl="1"/>
            <a:r>
              <a:rPr lang="en-US" dirty="0" smtClean="0"/>
              <a:t>Netherland BIPA</a:t>
            </a:r>
          </a:p>
          <a:p>
            <a:pPr lvl="1"/>
            <a:r>
              <a:rPr lang="en-US" sz="3200" dirty="0" smtClean="0"/>
              <a:t>GAAR, DTC, UNICTRAL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Nokia</a:t>
            </a:r>
            <a:r>
              <a:rPr lang="en-US" dirty="0" smtClean="0"/>
              <a:t>: Royalty tax, Finland DTAA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30" y="4496118"/>
            <a:ext cx="3241659" cy="22002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4976634"/>
            <a:ext cx="8330736" cy="1200329"/>
          </a:xfrm>
          <a:prstGeom prst="rect">
            <a:avLst/>
          </a:prstGeom>
          <a:solidFill>
            <a:srgbClr val="002060"/>
          </a:solidFill>
          <a:ln w="57150">
            <a:solidFill>
              <a:srgbClr val="FF0000"/>
            </a:solidFill>
            <a:prstDash val="dash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 Black" panose="020B0A04020102020204" pitchFamily="34" charset="0"/>
              </a:rPr>
              <a:t>All PowerPoint Slides available at</a:t>
            </a:r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Mrunal.org/ECONOMY</a:t>
            </a:r>
          </a:p>
        </p:txBody>
      </p:sp>
    </p:spTree>
    <p:extLst>
      <p:ext uri="{BB962C8B-B14F-4D97-AF65-F5344CB8AC3E}">
        <p14:creationId xmlns:p14="http://schemas.microsoft.com/office/powerpoint/2010/main" val="297470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499" y="2152841"/>
            <a:ext cx="2438400" cy="2438400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Nitrocellulose: guncotton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Hydrocyanic acid: </a:t>
            </a:r>
            <a:r>
              <a:rPr lang="en-US" dirty="0" err="1"/>
              <a:t>Prussaic</a:t>
            </a:r>
            <a:r>
              <a:rPr lang="en-US" dirty="0"/>
              <a:t> acid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Phosgene: plastic, pesticides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Methyl </a:t>
            </a:r>
            <a:r>
              <a:rPr lang="en-US" dirty="0" err="1"/>
              <a:t>Isocyanate</a:t>
            </a:r>
            <a:r>
              <a:rPr lang="en-US" dirty="0"/>
              <a:t> (MIC): </a:t>
            </a:r>
            <a:r>
              <a:rPr lang="en-US" dirty="0" err="1"/>
              <a:t>Sevin</a:t>
            </a:r>
            <a:r>
              <a:rPr lang="en-US" dirty="0"/>
              <a:t> Fertilizer, Bhopal tragedy </a:t>
            </a:r>
            <a:r>
              <a:rPr lang="en-US" dirty="0" smtClean="0"/>
              <a:t>3/12/84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Hazardous</a:t>
            </a:r>
            <a:br>
              <a:rPr lang="en-US" dirty="0" smtClean="0"/>
            </a:br>
            <a:r>
              <a:rPr lang="en-US" dirty="0" smtClean="0"/>
              <a:t>Chemicals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35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25" y="2802732"/>
            <a:ext cx="3054350" cy="2290762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Mfg</a:t>
            </a:r>
            <a:r>
              <a:rPr lang="en-US" dirty="0" smtClean="0"/>
              <a:t> share in GDP 15%</a:t>
            </a:r>
          </a:p>
          <a:p>
            <a:r>
              <a:rPr lang="en-US" dirty="0" smtClean="0"/>
              <a:t>Increased to 25%</a:t>
            </a:r>
          </a:p>
          <a:p>
            <a:r>
              <a:rPr lang="en-US" dirty="0" smtClean="0"/>
              <a:t>Create 100 million jobs</a:t>
            </a:r>
          </a:p>
          <a:p>
            <a:r>
              <a:rPr lang="en-US" dirty="0" smtClean="0"/>
              <a:t>PPP, infrastructure</a:t>
            </a:r>
          </a:p>
          <a:p>
            <a:r>
              <a:rPr lang="en-US" dirty="0" smtClean="0"/>
              <a:t>Skill Development: </a:t>
            </a:r>
            <a:r>
              <a:rPr lang="en-US" dirty="0" err="1" smtClean="0"/>
              <a:t>polytech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VC for startup companies</a:t>
            </a:r>
          </a:p>
          <a:p>
            <a:r>
              <a:rPr lang="en-US" dirty="0" err="1" smtClean="0"/>
              <a:t>Nat.investment</a:t>
            </a:r>
            <a:r>
              <a:rPr lang="en-US" dirty="0" smtClean="0"/>
              <a:t> &amp; </a:t>
            </a:r>
            <a:r>
              <a:rPr lang="en-US" dirty="0" err="1" smtClean="0"/>
              <a:t>mfg</a:t>
            </a:r>
            <a:r>
              <a:rPr lang="en-US" dirty="0" smtClean="0"/>
              <a:t> zone (NIMZ)</a:t>
            </a:r>
          </a:p>
          <a:p>
            <a:r>
              <a:rPr lang="en-US" dirty="0" smtClean="0"/>
              <a:t>Reform labor laws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Manufacturing</a:t>
            </a:r>
            <a:br>
              <a:rPr lang="en-US" dirty="0" smtClean="0"/>
            </a:br>
            <a:r>
              <a:rPr lang="en-US" dirty="0" smtClean="0"/>
              <a:t>Policy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NMP-2011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94776" y="5780782"/>
            <a:ext cx="3697224" cy="1077218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Black" panose="020B0A04020102020204" pitchFamily="34" charset="0"/>
              </a:rPr>
              <a:t>Ignore for </a:t>
            </a:r>
          </a:p>
          <a:p>
            <a:pPr algn="ctr"/>
            <a:r>
              <a:rPr lang="en-US" sz="3200" dirty="0" smtClean="0">
                <a:latin typeface="Arial Black" panose="020B0A04020102020204" pitchFamily="34" charset="0"/>
              </a:rPr>
              <a:t>Non-UPSC</a:t>
            </a:r>
          </a:p>
        </p:txBody>
      </p:sp>
    </p:spTree>
    <p:extLst>
      <p:ext uri="{BB962C8B-B14F-4D97-AF65-F5344CB8AC3E}">
        <p14:creationId xmlns:p14="http://schemas.microsoft.com/office/powerpoint/2010/main" val="145557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1814513"/>
            <a:ext cx="2847975" cy="4267200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Labor laws: concurrent list</a:t>
            </a:r>
          </a:p>
          <a:p>
            <a:r>
              <a:rPr lang="en-US" dirty="0" smtClean="0"/>
              <a:t>44 union, 150+ state laws</a:t>
            </a:r>
          </a:p>
          <a:p>
            <a:r>
              <a:rPr lang="en-US" dirty="0" smtClean="0"/>
              <a:t>Inspector-bribe raj</a:t>
            </a:r>
          </a:p>
          <a:p>
            <a:r>
              <a:rPr lang="en-US" dirty="0" smtClean="0"/>
              <a:t>Industrial dispute act ‘47</a:t>
            </a:r>
          </a:p>
          <a:p>
            <a:r>
              <a:rPr lang="en-US" dirty="0" smtClean="0"/>
              <a:t>&gt;100 workers, Government permission before laying off</a:t>
            </a:r>
          </a:p>
          <a:p>
            <a:r>
              <a:rPr lang="en-US" dirty="0" smtClean="0"/>
              <a:t>Super-contractors: no EPF, SS.</a:t>
            </a:r>
          </a:p>
          <a:p>
            <a:r>
              <a:rPr lang="en-US" dirty="0" smtClean="0"/>
              <a:t>Apprentices used as regular workers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Labor </a:t>
            </a:r>
            <a:br>
              <a:rPr lang="en-US" dirty="0" smtClean="0"/>
            </a:br>
            <a:r>
              <a:rPr lang="en-US" dirty="0" smtClean="0"/>
              <a:t>reforms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6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1814513"/>
            <a:ext cx="2847975" cy="4267200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bills in LS (2014, Aug)</a:t>
            </a:r>
          </a:p>
          <a:p>
            <a:r>
              <a:rPr lang="en-US" dirty="0" smtClean="0"/>
              <a:t>Factories Bill</a:t>
            </a:r>
          </a:p>
          <a:p>
            <a:r>
              <a:rPr lang="en-US" dirty="0" smtClean="0"/>
              <a:t>Apprentice Bill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Labor </a:t>
            </a:r>
            <a:br>
              <a:rPr lang="en-US" dirty="0" smtClean="0"/>
            </a:br>
            <a:r>
              <a:rPr lang="en-US" dirty="0" smtClean="0"/>
              <a:t>reforms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6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25" y="2420938"/>
            <a:ext cx="3054350" cy="3054350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2010: </a:t>
            </a:r>
            <a:r>
              <a:rPr lang="en-US" dirty="0" err="1" smtClean="0"/>
              <a:t>Narendra</a:t>
            </a:r>
            <a:r>
              <a:rPr lang="en-US" dirty="0" smtClean="0"/>
              <a:t> Jadhav Committee</a:t>
            </a:r>
          </a:p>
          <a:p>
            <a:r>
              <a:rPr lang="en-US" dirty="0" smtClean="0"/>
              <a:t>2014: Amendment bill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Factories</a:t>
            </a:r>
            <a:br>
              <a:rPr lang="en-US" dirty="0" smtClean="0"/>
            </a:br>
            <a:r>
              <a:rPr lang="en-US" dirty="0" smtClean="0"/>
              <a:t>Act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6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091962"/>
              </p:ext>
            </p:extLst>
          </p:nvPr>
        </p:nvGraphicFramePr>
        <p:xfrm>
          <a:off x="838200" y="914400"/>
          <a:ext cx="10515600" cy="4059841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3505200"/>
                <a:gridCol w="3505200"/>
                <a:gridCol w="3505200"/>
              </a:tblGrid>
              <a:tr h="9290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>
                          <a:latin typeface="Franklin Gothic Medium Cond" panose="020B0606030402020204" pitchFamily="34" charset="0"/>
                        </a:rPr>
                        <a:t>criteria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 smtClean="0">
                          <a:latin typeface="Franklin Gothic Medium Cond" panose="020B0606030402020204" pitchFamily="34" charset="0"/>
                        </a:rPr>
                        <a:t>1948</a:t>
                      </a:r>
                      <a:endParaRPr lang="en-US" sz="4800" dirty="0">
                        <a:latin typeface="Franklin Gothic Medium Cond" panose="020B06060304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 smtClean="0">
                          <a:latin typeface="Franklin Gothic Medium Cond" panose="020B0606030402020204" pitchFamily="34" charset="0"/>
                        </a:rPr>
                        <a:t>2014</a:t>
                      </a:r>
                      <a:endParaRPr lang="en-US" sz="4800" dirty="0">
                        <a:latin typeface="Franklin Gothic Medium Cond" panose="020B0606030402020204" pitchFamily="34" charset="0"/>
                      </a:endParaRPr>
                    </a:p>
                  </a:txBody>
                  <a:tcPr marL="68580" marR="68580" marT="0" marB="0"/>
                </a:tc>
              </a:tr>
              <a:tr h="1449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 smtClean="0">
                          <a:latin typeface="Franklin Gothic Medium Cond" panose="020B0606030402020204" pitchFamily="34" charset="0"/>
                        </a:rPr>
                        <a:t>power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 smtClean="0">
                          <a:latin typeface="Franklin Gothic Medium Cond" panose="020B0606030402020204" pitchFamily="34" charset="0"/>
                        </a:rPr>
                        <a:t>used</a:t>
                      </a:r>
                      <a:endParaRPr lang="en-US" sz="4800" dirty="0">
                        <a:latin typeface="Franklin Gothic Medium Cond" panose="020B06060304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>
                          <a:latin typeface="Franklin Gothic Medium Cond" panose="020B0606030402020204" pitchFamily="34" charset="0"/>
                        </a:rPr>
                        <a:t>10 </a:t>
                      </a:r>
                      <a:endParaRPr lang="en-US" sz="4800" dirty="0" smtClean="0">
                        <a:latin typeface="Franklin Gothic Medium Cond" panose="020B060603040202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 smtClean="0">
                          <a:latin typeface="Franklin Gothic Medium Cond" panose="020B0606030402020204" pitchFamily="34" charset="0"/>
                        </a:rPr>
                        <a:t>workers</a:t>
                      </a:r>
                      <a:endParaRPr lang="en-US" sz="4800" dirty="0">
                        <a:latin typeface="Franklin Gothic Medium Cond" panose="020B06060304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>
                          <a:latin typeface="Franklin Gothic Medium Cond" panose="020B0606030402020204" pitchFamily="34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</a:tr>
              <a:tr h="1449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>
                          <a:latin typeface="Franklin Gothic Medium Cond" panose="020B0606030402020204" pitchFamily="34" charset="0"/>
                        </a:rPr>
                        <a:t>power not used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>
                          <a:latin typeface="Franklin Gothic Medium Cond" panose="020B0606030402020204" pitchFamily="34" charset="0"/>
                        </a:rPr>
                        <a:t>20 </a:t>
                      </a:r>
                      <a:endParaRPr lang="en-US" sz="4800" dirty="0" smtClean="0">
                        <a:latin typeface="Franklin Gothic Medium Cond" panose="020B060603040202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 smtClean="0">
                          <a:latin typeface="Franklin Gothic Medium Cond" panose="020B0606030402020204" pitchFamily="34" charset="0"/>
                        </a:rPr>
                        <a:t>workers</a:t>
                      </a:r>
                      <a:endParaRPr lang="en-US" sz="4800" dirty="0">
                        <a:latin typeface="Franklin Gothic Medium Cond" panose="020B06060304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dirty="0">
                          <a:latin typeface="Franklin Gothic Medium Cond" panose="020B0606030402020204" pitchFamily="34" charset="0"/>
                        </a:rPr>
                        <a:t>40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Define Factory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6462"/>
            <a:ext cx="1701538" cy="1701538"/>
          </a:xfrm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73" y="5156462"/>
            <a:ext cx="1701538" cy="1701538"/>
          </a:xfrm>
          <a:prstGeom prst="rect">
            <a:avLst/>
          </a:prstGeom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746" y="5156462"/>
            <a:ext cx="1701538" cy="170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1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25" y="2420938"/>
            <a:ext cx="3054350" cy="3054350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Women workers can do nightshift</a:t>
            </a:r>
          </a:p>
          <a:p>
            <a:r>
              <a:rPr lang="en-US" dirty="0" smtClean="0"/>
              <a:t>Safety provision and home transport</a:t>
            </a:r>
          </a:p>
          <a:p>
            <a:r>
              <a:rPr lang="en-US" dirty="0" smtClean="0"/>
              <a:t>Can work on moving / heavy machinery</a:t>
            </a:r>
          </a:p>
          <a:p>
            <a:r>
              <a:rPr lang="en-US" dirty="0" smtClean="0"/>
              <a:t>Exempt: PH+ mothers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Factories</a:t>
            </a:r>
            <a:br>
              <a:rPr lang="en-US" dirty="0" smtClean="0"/>
            </a:br>
            <a:r>
              <a:rPr lang="en-US" dirty="0" smtClean="0"/>
              <a:t>Bill 2014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7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25" y="2420938"/>
            <a:ext cx="3054350" cy="3054350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 hours overtime per 3 months</a:t>
            </a:r>
          </a:p>
          <a:p>
            <a:r>
              <a:rPr lang="en-US" dirty="0" smtClean="0"/>
              <a:t>Min. 90 days / year to get paid leaves.</a:t>
            </a:r>
          </a:p>
          <a:p>
            <a:r>
              <a:rPr lang="en-US" dirty="0" smtClean="0"/>
              <a:t>Capacity: horsepower=&gt; kilowatts</a:t>
            </a:r>
          </a:p>
          <a:p>
            <a:r>
              <a:rPr lang="en-US" dirty="0" smtClean="0"/>
              <a:t>Can decide its own workweek.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Factories</a:t>
            </a:r>
            <a:br>
              <a:rPr lang="en-US" dirty="0" smtClean="0"/>
            </a:br>
            <a:r>
              <a:rPr lang="en-US" dirty="0" smtClean="0"/>
              <a:t>Act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55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25" y="2420938"/>
            <a:ext cx="3054350" cy="3054350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Cool water irrespective of #workers</a:t>
            </a:r>
          </a:p>
          <a:p>
            <a:r>
              <a:rPr lang="en-US" dirty="0" err="1"/>
              <a:t>Spitton</a:t>
            </a:r>
            <a:r>
              <a:rPr lang="en-US" dirty="0"/>
              <a:t>, sitting facilities=&gt; compoundable offense.</a:t>
            </a:r>
          </a:p>
          <a:p>
            <a:r>
              <a:rPr lang="en-US" dirty="0" smtClean="0"/>
              <a:t>Restroom, </a:t>
            </a:r>
            <a:r>
              <a:rPr lang="en-US" dirty="0"/>
              <a:t>lunchroom &gt;75 workers</a:t>
            </a:r>
          </a:p>
          <a:p>
            <a:r>
              <a:rPr lang="en-US" dirty="0" smtClean="0"/>
              <a:t>Canteen: 200&gt; workers</a:t>
            </a:r>
          </a:p>
          <a:p>
            <a:r>
              <a:rPr lang="en-US" dirty="0" smtClean="0"/>
              <a:t>Self-certification</a:t>
            </a:r>
          </a:p>
          <a:p>
            <a:r>
              <a:rPr lang="en-US" dirty="0" smtClean="0"/>
              <a:t>Union can also make rules. (earlier only states)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Factories</a:t>
            </a:r>
            <a:br>
              <a:rPr lang="en-US" dirty="0" smtClean="0"/>
            </a:br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Facilities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1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25" y="2420938"/>
            <a:ext cx="3054350" cy="3054350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Women equality</a:t>
            </a:r>
          </a:p>
          <a:p>
            <a:r>
              <a:rPr lang="en-US" dirty="0" smtClean="0"/>
              <a:t>More safety and facilities</a:t>
            </a:r>
          </a:p>
          <a:p>
            <a:r>
              <a:rPr lang="en-US" dirty="0" smtClean="0"/>
              <a:t>Owner no arrest for minor issues.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Factories</a:t>
            </a:r>
            <a:br>
              <a:rPr lang="en-US" dirty="0" smtClean="0"/>
            </a:br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overall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6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Debt vs Equity?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IIB, IINSS-C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T-Bill vs G-sec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IPO issue mechanism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Par value vs premium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ADR-GDR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Bond yield vs bond price relation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2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25" y="2802732"/>
            <a:ext cx="3054350" cy="2290762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1961 outdated law</a:t>
            </a:r>
          </a:p>
          <a:p>
            <a:r>
              <a:rPr lang="en-US" dirty="0" smtClean="0"/>
              <a:t>2014 bill</a:t>
            </a:r>
          </a:p>
          <a:p>
            <a:r>
              <a:rPr lang="en-US" dirty="0" smtClean="0"/>
              <a:t>Age: 14 non-</a:t>
            </a:r>
            <a:r>
              <a:rPr lang="en-US" dirty="0" err="1" smtClean="0"/>
              <a:t>hz</a:t>
            </a:r>
            <a:r>
              <a:rPr lang="en-US" dirty="0" smtClean="0"/>
              <a:t>, 18 hazardous</a:t>
            </a:r>
          </a:p>
          <a:p>
            <a:r>
              <a:rPr lang="en-US" dirty="0"/>
              <a:t>non-engineering graduates and diplomas </a:t>
            </a:r>
            <a:r>
              <a:rPr lang="en-US" dirty="0" smtClean="0"/>
              <a:t> can enter</a:t>
            </a:r>
          </a:p>
          <a:p>
            <a:r>
              <a:rPr lang="en-US" dirty="0" smtClean="0"/>
              <a:t>Common training by multiple companies</a:t>
            </a:r>
          </a:p>
          <a:p>
            <a:pPr lvl="0"/>
            <a:r>
              <a:rPr lang="en-US" dirty="0" smtClean="0"/>
              <a:t>Test </a:t>
            </a:r>
            <a:r>
              <a:rPr lang="en-US" dirty="0"/>
              <a:t>by National Council for Vocational Training (NCVT).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Apprentice</a:t>
            </a:r>
            <a:br>
              <a:rPr lang="en-US" dirty="0" smtClean="0"/>
            </a:br>
            <a:r>
              <a:rPr lang="en-US" dirty="0" smtClean="0"/>
              <a:t>Act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laws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94776" y="5780782"/>
            <a:ext cx="3697224" cy="1077218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Black" panose="020B0A04020102020204" pitchFamily="34" charset="0"/>
              </a:rPr>
              <a:t>Ignore for </a:t>
            </a:r>
          </a:p>
          <a:p>
            <a:pPr algn="ctr"/>
            <a:r>
              <a:rPr lang="en-US" sz="3200" dirty="0" smtClean="0">
                <a:latin typeface="Arial Black" panose="020B0A04020102020204" pitchFamily="34" charset="0"/>
              </a:rPr>
              <a:t>Non-UPSC</a:t>
            </a:r>
          </a:p>
        </p:txBody>
      </p:sp>
    </p:spTree>
    <p:extLst>
      <p:ext uri="{BB962C8B-B14F-4D97-AF65-F5344CB8AC3E}">
        <p14:creationId xmlns:p14="http://schemas.microsoft.com/office/powerpoint/2010/main" val="352697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Industrial policy</a:t>
            </a:r>
          </a:p>
          <a:p>
            <a:r>
              <a:rPr lang="en-US" dirty="0" smtClean="0"/>
              <a:t>Factories act</a:t>
            </a:r>
          </a:p>
          <a:p>
            <a:r>
              <a:rPr lang="en-US" dirty="0" smtClean="0"/>
              <a:t>Apprentice act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Next:</a:t>
            </a:r>
            <a:r>
              <a:rPr lang="en-US" dirty="0" smtClean="0"/>
              <a:t> </a:t>
            </a:r>
            <a:r>
              <a:rPr lang="en-US" dirty="0" smtClean="0"/>
              <a:t>MSME; =&gt; corporate sector =&gt; companies 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1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Cottage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Family members</a:t>
            </a:r>
          </a:p>
          <a:p>
            <a:r>
              <a:rPr lang="en-US" sz="4400" dirty="0" smtClean="0"/>
              <a:t>No </a:t>
            </a:r>
            <a:r>
              <a:rPr lang="en-US" sz="4400" dirty="0" smtClean="0"/>
              <a:t>hired manpower</a:t>
            </a:r>
            <a:endParaRPr lang="en-US" sz="4400" dirty="0" smtClean="0"/>
          </a:p>
          <a:p>
            <a:r>
              <a:rPr lang="en-US" sz="4400" dirty="0" smtClean="0"/>
              <a:t>Capital investment negligible</a:t>
            </a:r>
          </a:p>
          <a:p>
            <a:r>
              <a:rPr lang="en-US" sz="4400" dirty="0" smtClean="0"/>
              <a:t>Handmade </a:t>
            </a:r>
            <a:r>
              <a:rPr lang="en-US" sz="4400" dirty="0" smtClean="0"/>
              <a:t>products, no tools used</a:t>
            </a:r>
            <a:endParaRPr lang="en-US" sz="4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Area &lt;10k population</a:t>
            </a:r>
          </a:p>
          <a:p>
            <a:r>
              <a:rPr lang="en-US" dirty="0" smtClean="0"/>
              <a:t>Investment&lt;15k /  worker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Village industry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9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Organized (17%)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Factories Act, 1948</a:t>
            </a:r>
          </a:p>
          <a:p>
            <a:r>
              <a:rPr lang="en-US" dirty="0"/>
              <a:t>Plantation acts</a:t>
            </a:r>
          </a:p>
          <a:p>
            <a:pPr lvl="0"/>
            <a:r>
              <a:rPr lang="en-US" dirty="0" smtClean="0"/>
              <a:t>Shops </a:t>
            </a:r>
            <a:r>
              <a:rPr lang="en-US" dirty="0"/>
              <a:t>and Commercial Establishments Acts of State Governments,</a:t>
            </a:r>
          </a:p>
          <a:p>
            <a:r>
              <a:rPr lang="en-US" dirty="0"/>
              <a:t>Industrial Employment Standing Orders Act, 1946 </a:t>
            </a:r>
            <a:r>
              <a:rPr lang="en-US" dirty="0" err="1" smtClean="0"/>
              <a:t>etc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Not covered under such acts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Unorganized (83%)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8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Organized (17%)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dirty="0" smtClean="0"/>
              <a:t>SS, EPF, Maternity benefit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en-US" dirty="0"/>
              <a:t>Unorganized Workers Social Security Act 2008</a:t>
            </a:r>
          </a:p>
          <a:p>
            <a:pPr lvl="0"/>
            <a:r>
              <a:rPr lang="en-US" dirty="0" smtClean="0"/>
              <a:t>Social </a:t>
            </a:r>
            <a:r>
              <a:rPr lang="en-US" dirty="0"/>
              <a:t>security boards setup at national and state levels.</a:t>
            </a:r>
          </a:p>
          <a:p>
            <a:r>
              <a:rPr lang="en-US" dirty="0"/>
              <a:t>2010: </a:t>
            </a:r>
            <a:r>
              <a:rPr lang="en-US" dirty="0" smtClean="0"/>
              <a:t>NPS-</a:t>
            </a:r>
            <a:r>
              <a:rPr lang="en-US" dirty="0" err="1" smtClean="0"/>
              <a:t>Swavalamban</a:t>
            </a:r>
            <a:r>
              <a:rPr lang="en-US" dirty="0" smtClean="0"/>
              <a:t> scheme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Unorganized (83%)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9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743981"/>
              </p:ext>
            </p:extLst>
          </p:nvPr>
        </p:nvGraphicFramePr>
        <p:xfrm>
          <a:off x="838200" y="795523"/>
          <a:ext cx="6257544" cy="38111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7596"/>
                <a:gridCol w="4489948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800" b="0" dirty="0">
                        <a:latin typeface="Franklin Gothic Demi Cond" panose="020B0706030402020204" pitchFamily="34" charset="0"/>
                      </a:endParaRP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0" dirty="0">
                          <a:latin typeface="Franklin Gothic Demi Cond" panose="020B0706030402020204" pitchFamily="34" charset="0"/>
                        </a:rPr>
                        <a:t>Mfg. </a:t>
                      </a:r>
                      <a:r>
                        <a:rPr lang="en-US" sz="4800" b="0" dirty="0" smtClean="0">
                          <a:latin typeface="Franklin Gothic Demi Cond" panose="020B0706030402020204" pitchFamily="34" charset="0"/>
                        </a:rPr>
                        <a:t>Sector (32%)</a:t>
                      </a:r>
                      <a:endParaRPr lang="en-US" sz="4800" b="0" dirty="0">
                        <a:latin typeface="Franklin Gothic Demi Cond" panose="020B0706030402020204" pitchFamily="34" charset="0"/>
                      </a:endParaRP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0" dirty="0">
                          <a:latin typeface="Franklin Gothic Demi Cond" panose="020B0706030402020204" pitchFamily="34" charset="0"/>
                        </a:rPr>
                        <a:t>MICRO</a:t>
                      </a: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0" dirty="0" err="1">
                          <a:latin typeface="Franklin Gothic Demi Cond" panose="020B0706030402020204" pitchFamily="34" charset="0"/>
                        </a:rPr>
                        <a:t>upto</a:t>
                      </a:r>
                      <a:r>
                        <a:rPr lang="en-US" sz="4800" b="0" dirty="0">
                          <a:latin typeface="Franklin Gothic Demi Cond" panose="020B0706030402020204" pitchFamily="34" charset="0"/>
                        </a:rPr>
                        <a:t> 25 lakhs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0" dirty="0">
                          <a:latin typeface="Franklin Gothic Demi Cond" panose="020B0706030402020204" pitchFamily="34" charset="0"/>
                        </a:rPr>
                        <a:t>SMALL</a:t>
                      </a: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0" dirty="0">
                          <a:latin typeface="Franklin Gothic Demi Cond" panose="020B0706030402020204" pitchFamily="34" charset="0"/>
                        </a:rPr>
                        <a:t>&gt;25 lakhs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0" dirty="0" smtClean="0">
                          <a:latin typeface="Franklin Gothic Demi Cond" panose="020B0706030402020204" pitchFamily="34" charset="0"/>
                        </a:rPr>
                        <a:t>MED.</a:t>
                      </a:r>
                      <a:endParaRPr lang="en-US" sz="4800" b="0" dirty="0">
                        <a:latin typeface="Franklin Gothic Demi Cond" panose="020B0706030402020204" pitchFamily="34" charset="0"/>
                      </a:endParaRP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4800" b="0" dirty="0">
                          <a:latin typeface="Franklin Gothic Demi Cond" panose="020B0706030402020204" pitchFamily="34" charset="0"/>
                        </a:rPr>
                        <a:t>&gt;5 cr. 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4800" b="0" dirty="0">
                          <a:latin typeface="Franklin Gothic Demi Cond" panose="020B0706030402020204" pitchFamily="34" charset="0"/>
                        </a:rPr>
                        <a:t>Upper limit 10 cr. 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MSME Classification: investment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6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743981"/>
              </p:ext>
            </p:extLst>
          </p:nvPr>
        </p:nvGraphicFramePr>
        <p:xfrm>
          <a:off x="838200" y="795523"/>
          <a:ext cx="10515600" cy="38111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7596"/>
                <a:gridCol w="4489948"/>
                <a:gridCol w="4258056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800" b="0" dirty="0">
                        <a:latin typeface="Franklin Gothic Demi Cond" panose="020B0706030402020204" pitchFamily="34" charset="0"/>
                      </a:endParaRP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0" dirty="0">
                          <a:latin typeface="Franklin Gothic Demi Cond" panose="020B0706030402020204" pitchFamily="34" charset="0"/>
                        </a:rPr>
                        <a:t>Mfg. </a:t>
                      </a:r>
                      <a:r>
                        <a:rPr lang="en-US" sz="4800" b="0" dirty="0" smtClean="0">
                          <a:latin typeface="Franklin Gothic Demi Cond" panose="020B0706030402020204" pitchFamily="34" charset="0"/>
                        </a:rPr>
                        <a:t>Sector (32%)</a:t>
                      </a:r>
                      <a:endParaRPr lang="en-US" sz="4800" b="0" dirty="0">
                        <a:latin typeface="Franklin Gothic Demi Cond" panose="020B0706030402020204" pitchFamily="34" charset="0"/>
                      </a:endParaRP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0" dirty="0">
                          <a:latin typeface="Franklin Gothic Demi Cond" panose="020B0706030402020204" pitchFamily="34" charset="0"/>
                        </a:rPr>
                        <a:t>Service </a:t>
                      </a:r>
                      <a:r>
                        <a:rPr lang="en-US" sz="4800" b="0" dirty="0" smtClean="0">
                          <a:latin typeface="Franklin Gothic Demi Cond" panose="020B0706030402020204" pitchFamily="34" charset="0"/>
                        </a:rPr>
                        <a:t>(68%)</a:t>
                      </a:r>
                      <a:endParaRPr lang="en-US" sz="4800" b="0" dirty="0">
                        <a:latin typeface="Franklin Gothic Demi Cond" panose="020B0706030402020204" pitchFamily="34" charset="0"/>
                      </a:endParaRP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0" dirty="0">
                          <a:latin typeface="Franklin Gothic Demi Cond" panose="020B0706030402020204" pitchFamily="34" charset="0"/>
                        </a:rPr>
                        <a:t>MICRO</a:t>
                      </a: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0" dirty="0" err="1">
                          <a:latin typeface="Franklin Gothic Demi Cond" panose="020B0706030402020204" pitchFamily="34" charset="0"/>
                        </a:rPr>
                        <a:t>upto</a:t>
                      </a:r>
                      <a:r>
                        <a:rPr lang="en-US" sz="4800" b="0" dirty="0">
                          <a:latin typeface="Franklin Gothic Demi Cond" panose="020B0706030402020204" pitchFamily="34" charset="0"/>
                        </a:rPr>
                        <a:t> 25 lakhs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0" dirty="0" err="1">
                          <a:latin typeface="Franklin Gothic Demi Cond" panose="020B0706030402020204" pitchFamily="34" charset="0"/>
                        </a:rPr>
                        <a:t>upto</a:t>
                      </a:r>
                      <a:r>
                        <a:rPr lang="en-US" sz="4800" b="0" dirty="0">
                          <a:latin typeface="Franklin Gothic Demi Cond" panose="020B0706030402020204" pitchFamily="34" charset="0"/>
                        </a:rPr>
                        <a:t> 10 lakhs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0" dirty="0">
                          <a:latin typeface="Franklin Gothic Demi Cond" panose="020B0706030402020204" pitchFamily="34" charset="0"/>
                        </a:rPr>
                        <a:t>SMALL</a:t>
                      </a: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0" dirty="0">
                          <a:latin typeface="Franklin Gothic Demi Cond" panose="020B0706030402020204" pitchFamily="34" charset="0"/>
                        </a:rPr>
                        <a:t>&gt;25 lakhs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0" dirty="0">
                          <a:latin typeface="Franklin Gothic Demi Cond" panose="020B0706030402020204" pitchFamily="34" charset="0"/>
                        </a:rPr>
                        <a:t>&gt;10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0" dirty="0" smtClean="0">
                          <a:latin typeface="Franklin Gothic Demi Cond" panose="020B0706030402020204" pitchFamily="34" charset="0"/>
                        </a:rPr>
                        <a:t>MED.</a:t>
                      </a:r>
                      <a:endParaRPr lang="en-US" sz="4800" b="0" dirty="0">
                        <a:latin typeface="Franklin Gothic Demi Cond" panose="020B0706030402020204" pitchFamily="34" charset="0"/>
                      </a:endParaRPr>
                    </a:p>
                  </a:txBody>
                  <a:tcPr marL="68580" marR="68580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4800" b="0" dirty="0">
                          <a:latin typeface="Franklin Gothic Demi Cond" panose="020B0706030402020204" pitchFamily="34" charset="0"/>
                        </a:rPr>
                        <a:t>&gt;5 cr. 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4800" b="0" dirty="0">
                          <a:latin typeface="Franklin Gothic Demi Cond" panose="020B0706030402020204" pitchFamily="34" charset="0"/>
                        </a:rPr>
                        <a:t>Upper limit 10 cr.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4800" b="0" dirty="0">
                          <a:latin typeface="Franklin Gothic Demi Cond" panose="020B0706030402020204" pitchFamily="34" charset="0"/>
                        </a:rPr>
                        <a:t>&gt;2 cr. 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4800" b="0" dirty="0">
                          <a:latin typeface="Franklin Gothic Demi Cond" panose="020B0706030402020204" pitchFamily="34" charset="0"/>
                        </a:rPr>
                        <a:t>upper limit 5 cr.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MSME Classification: investment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0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3" y="2133379"/>
            <a:ext cx="3089275" cy="2316956"/>
          </a:xfrm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432999"/>
              </p:ext>
            </p:extLst>
          </p:nvPr>
        </p:nvGraphicFramePr>
        <p:xfrm>
          <a:off x="230823" y="260350"/>
          <a:ext cx="8497886" cy="5852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48943"/>
                <a:gridCol w="4248943"/>
              </a:tblGrid>
              <a:tr h="1330104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3200" dirty="0">
                          <a:effectLst/>
                        </a:rPr>
                        <a:t>Pickles &amp; chutneys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3200" dirty="0">
                          <a:effectLst/>
                        </a:rPr>
                        <a:t>Bread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3200" dirty="0">
                          <a:effectLst/>
                        </a:rPr>
                        <a:t>two edible oils (without solvent extraction) -Mustard oil, Ground nut oil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3200" dirty="0">
                          <a:effectLst/>
                        </a:rPr>
                        <a:t>Wooden furniture and fixtures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3200" dirty="0">
                          <a:effectLst/>
                        </a:rPr>
                        <a:t>Exercise books and registers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3200" dirty="0">
                          <a:effectLst/>
                        </a:rPr>
                        <a:t>Wax candles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3200" dirty="0">
                          <a:effectLst/>
                        </a:rPr>
                        <a:t>Laundry soap</a:t>
                      </a:r>
                      <a:endParaRPr lang="en-US" sz="3200" dirty="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55421" marR="55421" marT="0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3200" dirty="0">
                          <a:effectLst/>
                        </a:rPr>
                        <a:t>Safety matches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3200" dirty="0">
                          <a:effectLst/>
                        </a:rPr>
                        <a:t>Fire works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3200" dirty="0" err="1">
                          <a:effectLst/>
                        </a:rPr>
                        <a:t>Agarbatties</a:t>
                      </a:r>
                      <a:endParaRPr lang="en-US" sz="3200" dirty="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3200" dirty="0">
                          <a:effectLst/>
                        </a:rPr>
                        <a:t>Glass bangles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3200" dirty="0">
                          <a:effectLst/>
                        </a:rPr>
                        <a:t>Steel </a:t>
                      </a:r>
                      <a:r>
                        <a:rPr lang="en-US" sz="3200" dirty="0" err="1">
                          <a:effectLst/>
                        </a:rPr>
                        <a:t>almirah</a:t>
                      </a:r>
                      <a:endParaRPr lang="en-US" sz="3200" dirty="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3200" dirty="0">
                          <a:effectLst/>
                        </a:rPr>
                        <a:t>Rolling shutters                          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3200" dirty="0">
                          <a:effectLst/>
                        </a:rPr>
                        <a:t>Steel chairs, tables, furniture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3200" dirty="0">
                          <a:effectLst/>
                        </a:rPr>
                        <a:t>Padlocks     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3200" dirty="0">
                          <a:effectLst/>
                        </a:rPr>
                        <a:t>utensils- stainless steel, aluminum</a:t>
                      </a:r>
                      <a:endParaRPr lang="en-US" sz="3200" dirty="0">
                        <a:effectLst/>
                        <a:latin typeface="Open Sans" panose="020B060603050402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55421" marR="55421" marT="0" marB="0"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</a:t>
            </a:r>
            <a:br>
              <a:rPr lang="en-US" dirty="0" smtClean="0"/>
            </a:br>
            <a:r>
              <a:rPr lang="en-US" dirty="0" smtClean="0"/>
              <a:t>reserved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063" y="2213563"/>
            <a:ext cx="3089275" cy="2316956"/>
          </a:xfr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Non-MSME industry</a:t>
            </a:r>
          </a:p>
          <a:p>
            <a:r>
              <a:rPr lang="en-US" dirty="0" smtClean="0"/>
              <a:t>Must get license + 50% export</a:t>
            </a:r>
          </a:p>
          <a:p>
            <a:r>
              <a:rPr lang="en-US" dirty="0" smtClean="0"/>
              <a:t>Doesn’t apply to SEZ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</a:t>
            </a:r>
            <a:br>
              <a:rPr lang="en-US" dirty="0" smtClean="0"/>
            </a:br>
            <a:r>
              <a:rPr lang="en-US" dirty="0" smtClean="0"/>
              <a:t>reserved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5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063" y="2073938"/>
            <a:ext cx="3089275" cy="2316956"/>
          </a:xfr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excise duty: 1.5 cr turnover</a:t>
            </a:r>
          </a:p>
          <a:p>
            <a:r>
              <a:rPr lang="en-US" dirty="0" smtClean="0"/>
              <a:t>No Service tax: &lt;10 lakh /year</a:t>
            </a:r>
          </a:p>
          <a:p>
            <a:r>
              <a:rPr lang="en-US" dirty="0" smtClean="0"/>
              <a:t>Capital subsidy: 15lakhs to purchase </a:t>
            </a:r>
          </a:p>
          <a:p>
            <a:r>
              <a:rPr lang="en-US" dirty="0" smtClean="0"/>
              <a:t>SEDF / SIDBI</a:t>
            </a:r>
          </a:p>
          <a:p>
            <a:r>
              <a:rPr lang="en-US" dirty="0" err="1" smtClean="0"/>
              <a:t>Khadi</a:t>
            </a:r>
            <a:r>
              <a:rPr lang="en-US" dirty="0" smtClean="0"/>
              <a:t> board, Coir Board, </a:t>
            </a:r>
            <a:r>
              <a:rPr lang="en-US" dirty="0" err="1" smtClean="0"/>
              <a:t>Udhyami</a:t>
            </a:r>
            <a:r>
              <a:rPr lang="en-US" dirty="0" smtClean="0"/>
              <a:t> </a:t>
            </a:r>
            <a:r>
              <a:rPr lang="en-US" dirty="0" err="1" smtClean="0"/>
              <a:t>mitra</a:t>
            </a: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More: Refer to Economy section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MSME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7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Preferential shares</a:t>
            </a:r>
          </a:p>
          <a:p>
            <a:r>
              <a:rPr lang="en-US" dirty="0" smtClean="0"/>
              <a:t>Bonus issue</a:t>
            </a:r>
          </a:p>
          <a:p>
            <a:r>
              <a:rPr lang="en-US" dirty="0" smtClean="0"/>
              <a:t>Rights issue</a:t>
            </a:r>
          </a:p>
          <a:p>
            <a:r>
              <a:rPr lang="en-US" dirty="0" smtClean="0"/>
              <a:t>ETF</a:t>
            </a:r>
          </a:p>
          <a:p>
            <a:r>
              <a:rPr lang="en-US" dirty="0" smtClean="0"/>
              <a:t>Hedge fund</a:t>
            </a:r>
          </a:p>
          <a:p>
            <a:r>
              <a:rPr lang="en-US" dirty="0" smtClean="0"/>
              <a:t>P-notes</a:t>
            </a:r>
          </a:p>
          <a:p>
            <a:r>
              <a:rPr lang="en-US" dirty="0" smtClean="0"/>
              <a:t>Call option, Put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41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063" y="2073938"/>
            <a:ext cx="3089275" cy="2316956"/>
          </a:xfr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Policy 2012: 3 years</a:t>
            </a:r>
          </a:p>
          <a:p>
            <a:r>
              <a:rPr lang="en-US" dirty="0" smtClean="0"/>
              <a:t>All central Government units</a:t>
            </a:r>
          </a:p>
          <a:p>
            <a:r>
              <a:rPr lang="en-US" dirty="0" smtClean="0"/>
              <a:t>20% of total purchase from MSME</a:t>
            </a:r>
          </a:p>
          <a:p>
            <a:r>
              <a:rPr lang="en-US" dirty="0" smtClean="0"/>
              <a:t>Within that 4% from SC/ST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</a:t>
            </a:r>
            <a:br>
              <a:rPr lang="en-US" dirty="0" smtClean="0"/>
            </a:br>
            <a:r>
              <a:rPr lang="en-US" dirty="0" smtClean="0"/>
              <a:t>Procurement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MSME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94776" y="5809063"/>
            <a:ext cx="3697224" cy="1077218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Black" panose="020B0A04020102020204" pitchFamily="34" charset="0"/>
              </a:rPr>
              <a:t>Ignore for </a:t>
            </a:r>
          </a:p>
          <a:p>
            <a:pPr algn="ctr"/>
            <a:r>
              <a:rPr lang="en-US" sz="3200" dirty="0" smtClean="0">
                <a:latin typeface="Arial Black" panose="020B0A04020102020204" pitchFamily="34" charset="0"/>
              </a:rPr>
              <a:t>Non-UPSC</a:t>
            </a:r>
          </a:p>
        </p:txBody>
      </p:sp>
    </p:spTree>
    <p:extLst>
      <p:ext uri="{BB962C8B-B14F-4D97-AF65-F5344CB8AC3E}">
        <p14:creationId xmlns:p14="http://schemas.microsoft.com/office/powerpoint/2010/main" val="370928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Corporate Governance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r>
              <a:rPr lang="en-US" dirty="0" smtClean="0"/>
              <a:t>Companies Act 2013</a:t>
            </a:r>
          </a:p>
          <a:p>
            <a:r>
              <a:rPr lang="en-US" dirty="0" smtClean="0"/>
              <a:t>SEBI norms 2014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970" y="1924051"/>
            <a:ext cx="4000500" cy="2714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470" y="3203576"/>
            <a:ext cx="2451100" cy="317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10" y="3996693"/>
            <a:ext cx="2857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Way of directing the company</a:t>
            </a:r>
          </a:p>
          <a:p>
            <a:r>
              <a:rPr lang="en-US" dirty="0" smtClean="0"/>
              <a:t>To protect </a:t>
            </a:r>
            <a:r>
              <a:rPr lang="en-US" dirty="0" smtClean="0">
                <a:solidFill>
                  <a:srgbClr val="92D050"/>
                </a:solidFill>
              </a:rPr>
              <a:t>stake</a:t>
            </a:r>
            <a:r>
              <a:rPr lang="en-US" dirty="0" smtClean="0"/>
              <a:t>holders’ interest</a:t>
            </a:r>
          </a:p>
          <a:p>
            <a:r>
              <a:rPr lang="en-US" dirty="0" smtClean="0"/>
              <a:t>To comply with legal-regulatory req</a:t>
            </a:r>
            <a:r>
              <a:rPr lang="en-US" dirty="0" smtClean="0"/>
              <a:t>.</a:t>
            </a:r>
          </a:p>
          <a:p>
            <a:r>
              <a:rPr lang="en-US" dirty="0"/>
              <a:t>Not mere technical compliance</a:t>
            </a:r>
          </a:p>
          <a:p>
            <a:r>
              <a:rPr lang="en-US" dirty="0"/>
              <a:t>Moral-ethical compliance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Absence</a:t>
            </a:r>
            <a:r>
              <a:rPr lang="en-US" dirty="0"/>
              <a:t>: fraud, </a:t>
            </a:r>
            <a:r>
              <a:rPr lang="en-US" dirty="0" smtClean="0"/>
              <a:t>mismanagement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Corporate governance: Meaning?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60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SEBI Norms:</a:t>
            </a:r>
          </a:p>
          <a:p>
            <a:r>
              <a:rPr lang="en-US" dirty="0" smtClean="0"/>
              <a:t>Sep 2012: </a:t>
            </a:r>
            <a:r>
              <a:rPr lang="en-US" dirty="0" err="1" smtClean="0"/>
              <a:t>Adi</a:t>
            </a:r>
            <a:r>
              <a:rPr lang="en-US" dirty="0" smtClean="0"/>
              <a:t> Godrej</a:t>
            </a:r>
          </a:p>
          <a:p>
            <a:r>
              <a:rPr lang="en-US" dirty="0" smtClean="0"/>
              <a:t>April 2014: Published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Effective </a:t>
            </a: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Oct. 2014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Companies Act</a:t>
            </a:r>
          </a:p>
          <a:p>
            <a:r>
              <a:rPr lang="en-US" dirty="0" smtClean="0"/>
              <a:t>Original 1956</a:t>
            </a:r>
          </a:p>
          <a:p>
            <a:r>
              <a:rPr lang="en-US" dirty="0" smtClean="0"/>
              <a:t>Aug 2013 (470 section)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Feb 2014: rules notified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Corporate governance in 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2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830628"/>
              </p:ext>
            </p:extLst>
          </p:nvPr>
        </p:nvGraphicFramePr>
        <p:xfrm>
          <a:off x="865632" y="820552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37588" y="6262688"/>
            <a:ext cx="2743200" cy="365125"/>
          </a:xfrm>
        </p:spPr>
        <p:txBody>
          <a:bodyPr/>
          <a:lstStyle/>
          <a:p>
            <a:pPr>
              <a:defRPr/>
            </a:pPr>
            <a:fld id="{DCD3E3AB-E4C3-4AA5-9129-C83B3B5914D8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65188" y="0"/>
            <a:ext cx="10515600" cy="7016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Types of companies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080" y="5492650"/>
            <a:ext cx="6693408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 Black" panose="020B0A04020102020204" pitchFamily="34" charset="0"/>
              </a:rPr>
              <a:t>Total ~9 lakh companies</a:t>
            </a:r>
          </a:p>
          <a:p>
            <a:pPr algn="ctr"/>
            <a:r>
              <a:rPr lang="en-US" sz="3600" dirty="0" smtClean="0">
                <a:latin typeface="Arial Black" panose="020B0A04020102020204" pitchFamily="34" charset="0"/>
              </a:rPr>
              <a:t>&gt;90% private ltd.</a:t>
            </a:r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07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806525"/>
              </p:ext>
            </p:extLst>
          </p:nvPr>
        </p:nvGraphicFramePr>
        <p:xfrm>
          <a:off x="83077" y="122548"/>
          <a:ext cx="11172527" cy="5373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37588" y="6262688"/>
            <a:ext cx="2743200" cy="365125"/>
          </a:xfrm>
        </p:spPr>
        <p:txBody>
          <a:bodyPr/>
          <a:lstStyle/>
          <a:p>
            <a:pPr>
              <a:defRPr/>
            </a:pPr>
            <a:fld id="{DCD3E3AB-E4C3-4AA5-9129-C83B3B5914D8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2425" y="5427484"/>
            <a:ext cx="10699423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Medium Cond" panose="020B0606030402020204" pitchFamily="34" charset="0"/>
              </a:rPr>
              <a:t>Dec. 2014: Government wants to scrap </a:t>
            </a:r>
            <a:r>
              <a:rPr lang="en-US" sz="3600" dirty="0" err="1" smtClean="0">
                <a:latin typeface="Franklin Gothic Medium Cond" panose="020B0606030402020204" pitchFamily="34" charset="0"/>
              </a:rPr>
              <a:t>min.capital</a:t>
            </a:r>
            <a:endParaRPr lang="en-US" sz="3600" dirty="0" smtClean="0">
              <a:latin typeface="Franklin Gothic Medium Cond" panose="020B0606030402020204" pitchFamily="34" charset="0"/>
            </a:endParaRPr>
          </a:p>
          <a:p>
            <a:pPr algn="ctr"/>
            <a:r>
              <a:rPr lang="en-US" sz="3600" dirty="0" smtClean="0">
                <a:latin typeface="Franklin Gothic Medium Cond" panose="020B0606030402020204" pitchFamily="34" charset="0"/>
              </a:rPr>
              <a:t>Counter: shell companies, money laundering</a:t>
            </a:r>
            <a:endParaRPr lang="en-US" sz="3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88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Infosys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9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806525"/>
              </p:ext>
            </p:extLst>
          </p:nvPr>
        </p:nvGraphicFramePr>
        <p:xfrm>
          <a:off x="83077" y="122548"/>
          <a:ext cx="11172527" cy="5373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37588" y="6262688"/>
            <a:ext cx="2743200" cy="365125"/>
          </a:xfrm>
        </p:spPr>
        <p:txBody>
          <a:bodyPr/>
          <a:lstStyle/>
          <a:p>
            <a:pPr>
              <a:defRPr/>
            </a:pPr>
            <a:fld id="{DCD3E3AB-E4C3-4AA5-9129-C83B3B5914D8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6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Reliance industries Ltd (Holding)</a:t>
            </a:r>
          </a:p>
          <a:p>
            <a:r>
              <a:rPr lang="en-US" sz="4800" dirty="0" smtClean="0"/>
              <a:t>Delight protein Ltd. (Subsidiary)</a:t>
            </a:r>
            <a:endParaRPr lang="en-US" sz="48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Holding Vs Subsidiary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4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456821"/>
              </p:ext>
            </p:extLst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Holding vs Subsidiary Companies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0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Stag investor</a:t>
            </a:r>
          </a:p>
          <a:p>
            <a:r>
              <a:rPr lang="en-US" dirty="0"/>
              <a:t>SENSEX formula</a:t>
            </a:r>
          </a:p>
          <a:p>
            <a:r>
              <a:rPr lang="en-US" dirty="0" smtClean="0"/>
              <a:t>PAN card vs Aadhar Card</a:t>
            </a:r>
          </a:p>
          <a:p>
            <a:r>
              <a:rPr lang="en-US" dirty="0" smtClean="0"/>
              <a:t>Trading </a:t>
            </a:r>
            <a:r>
              <a:rPr lang="en-US" dirty="0" err="1" smtClean="0"/>
              <a:t>softwares</a:t>
            </a:r>
            <a:endParaRPr lang="en-US" dirty="0" smtClean="0"/>
          </a:p>
          <a:p>
            <a:r>
              <a:rPr lang="en-US" dirty="0" smtClean="0"/>
              <a:t>FSLRC recommendations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8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25" y="2344579"/>
            <a:ext cx="3054350" cy="3207067"/>
          </a:xfr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Indian Railways, </a:t>
            </a:r>
            <a:r>
              <a:rPr lang="en-US" dirty="0" smtClean="0"/>
              <a:t>Postal Department</a:t>
            </a:r>
            <a:endParaRPr lang="en-US" dirty="0"/>
          </a:p>
          <a:p>
            <a:r>
              <a:rPr lang="en-US" dirty="0" smtClean="0"/>
              <a:t>commercial </a:t>
            </a:r>
            <a:r>
              <a:rPr lang="en-US" dirty="0"/>
              <a:t>activity such as engineering, manufacturing etc</a:t>
            </a:r>
            <a:r>
              <a:rPr lang="en-US" dirty="0" smtClean="0"/>
              <a:t>.</a:t>
            </a:r>
          </a:p>
          <a:p>
            <a:r>
              <a:rPr lang="en-US" dirty="0"/>
              <a:t>directly </a:t>
            </a:r>
            <a:r>
              <a:rPr lang="en-US" dirty="0" smtClean="0"/>
              <a:t>controlled, </a:t>
            </a:r>
            <a:r>
              <a:rPr lang="en-US" dirty="0"/>
              <a:t>just like any other </a:t>
            </a:r>
            <a:r>
              <a:rPr lang="en-US" dirty="0" smtClean="0"/>
              <a:t>department</a:t>
            </a:r>
          </a:p>
          <a:p>
            <a:r>
              <a:rPr lang="en-US" dirty="0" smtClean="0"/>
              <a:t>not under </a:t>
            </a:r>
            <a:r>
              <a:rPr lang="en-US" dirty="0"/>
              <a:t>the companies </a:t>
            </a:r>
            <a:r>
              <a:rPr lang="en-US" dirty="0" smtClean="0"/>
              <a:t>act</a:t>
            </a:r>
          </a:p>
          <a:p>
            <a:r>
              <a:rPr lang="en-US" dirty="0" smtClean="0"/>
              <a:t>Employees = Government servant</a:t>
            </a:r>
          </a:p>
          <a:p>
            <a:r>
              <a:rPr lang="en-US" dirty="0" smtClean="0"/>
              <a:t>Directly CAG + RTI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Dept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undertaking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Org.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51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3" y="2398833"/>
            <a:ext cx="3054350" cy="1667166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LIC, Air India, IDBI, UTI</a:t>
            </a:r>
          </a:p>
          <a:p>
            <a:r>
              <a:rPr lang="en-US" dirty="0"/>
              <a:t>Act of Parliament / State Legislature </a:t>
            </a:r>
          </a:p>
          <a:p>
            <a:r>
              <a:rPr lang="en-US" dirty="0"/>
              <a:t>Wholly financed by Government </a:t>
            </a:r>
          </a:p>
          <a:p>
            <a:r>
              <a:rPr lang="en-US" dirty="0" smtClean="0"/>
              <a:t>All </a:t>
            </a:r>
            <a:r>
              <a:rPr lang="en-US" dirty="0" err="1" smtClean="0"/>
              <a:t>BoD</a:t>
            </a:r>
            <a:endParaRPr lang="en-US" dirty="0"/>
          </a:p>
          <a:p>
            <a:r>
              <a:rPr lang="en-US" dirty="0"/>
              <a:t>Employees </a:t>
            </a:r>
            <a:r>
              <a:rPr lang="en-US" dirty="0" smtClean="0"/>
              <a:t>not Government servant</a:t>
            </a:r>
            <a:endParaRPr lang="en-US" dirty="0"/>
          </a:p>
          <a:p>
            <a:r>
              <a:rPr lang="en-US" dirty="0"/>
              <a:t>Directly by CAG </a:t>
            </a:r>
            <a:r>
              <a:rPr lang="en-US" dirty="0" smtClean="0"/>
              <a:t>(</a:t>
            </a:r>
            <a:r>
              <a:rPr lang="en-US" dirty="0"/>
              <a:t>some exception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</a:t>
            </a:r>
            <a:br>
              <a:rPr lang="en-US" dirty="0" smtClean="0"/>
            </a:br>
            <a:r>
              <a:rPr lang="en-US" dirty="0" smtClean="0"/>
              <a:t>Corporations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274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3" y="2156987"/>
            <a:ext cx="3054350" cy="3054350"/>
          </a:xfr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ONGC, SAIL, Coal India ltd.</a:t>
            </a:r>
          </a:p>
          <a:p>
            <a:r>
              <a:rPr lang="en-US" dirty="0"/>
              <a:t>Registered under Companies Act</a:t>
            </a:r>
          </a:p>
          <a:p>
            <a:r>
              <a:rPr lang="en-US" dirty="0"/>
              <a:t>Government owns &gt;50% shares</a:t>
            </a:r>
          </a:p>
          <a:p>
            <a:r>
              <a:rPr lang="en-US" dirty="0"/>
              <a:t>Majority </a:t>
            </a:r>
            <a:r>
              <a:rPr lang="en-US" dirty="0" err="1"/>
              <a:t>BoD</a:t>
            </a:r>
            <a:r>
              <a:rPr lang="en-US" dirty="0"/>
              <a:t>.</a:t>
            </a:r>
          </a:p>
          <a:p>
            <a:r>
              <a:rPr lang="en-US" dirty="0"/>
              <a:t>Employees Not public Govt.</a:t>
            </a:r>
          </a:p>
          <a:p>
            <a:r>
              <a:rPr lang="en-US" dirty="0"/>
              <a:t>CAG  appointed </a:t>
            </a:r>
            <a:r>
              <a:rPr lang="en-US" dirty="0" err="1"/>
              <a:t>pvt.</a:t>
            </a:r>
            <a:r>
              <a:rPr lang="en-US" dirty="0"/>
              <a:t> </a:t>
            </a:r>
            <a:r>
              <a:rPr lang="en-US" dirty="0" smtClean="0"/>
              <a:t>Auditors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Ratna</a:t>
            </a:r>
            <a:r>
              <a:rPr lang="en-US" dirty="0" smtClean="0"/>
              <a:t>” </a:t>
            </a:r>
            <a:r>
              <a:rPr lang="en-US" dirty="0" smtClean="0">
                <a:solidFill>
                  <a:srgbClr val="FFC000"/>
                </a:solidFill>
                <a:hlinkClick r:id="rId3"/>
              </a:rPr>
              <a:t>Click Me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Government</a:t>
            </a:r>
            <a:br>
              <a:rPr lang="en-US" dirty="0" smtClean="0"/>
            </a:br>
            <a:r>
              <a:rPr lang="en-US" dirty="0" smtClean="0"/>
              <a:t>Companies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Org.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279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Industrial licenses</a:t>
            </a:r>
          </a:p>
          <a:p>
            <a:r>
              <a:rPr lang="en-US" dirty="0" smtClean="0"/>
              <a:t>MSME</a:t>
            </a:r>
          </a:p>
          <a:p>
            <a:r>
              <a:rPr lang="en-US" dirty="0" smtClean="0"/>
              <a:t>Types of Companies and PSUs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NEXT: </a:t>
            </a:r>
            <a:r>
              <a:rPr lang="en-US" dirty="0" smtClean="0"/>
              <a:t>Board of Directors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873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118231"/>
              </p:ext>
            </p:extLst>
          </p:nvPr>
        </p:nvGraphicFramePr>
        <p:xfrm>
          <a:off x="865632" y="820552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37588" y="6262688"/>
            <a:ext cx="2743200" cy="365125"/>
          </a:xfrm>
        </p:spPr>
        <p:txBody>
          <a:bodyPr/>
          <a:lstStyle/>
          <a:p>
            <a:pPr>
              <a:defRPr/>
            </a:pPr>
            <a:fld id="{DCD3E3AB-E4C3-4AA5-9129-C83B3B5914D8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65188" y="0"/>
            <a:ext cx="10515600" cy="7016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Types of companies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3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1268" y="5349240"/>
            <a:ext cx="4187952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SHARE-HOLDERS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9536" y="3032760"/>
            <a:ext cx="4471416" cy="107721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Black" panose="020B0A04020102020204" pitchFamily="34" charset="0"/>
              </a:rPr>
              <a:t>Board of Directors</a:t>
            </a:r>
          </a:p>
          <a:p>
            <a:pPr algn="ctr"/>
            <a:r>
              <a:rPr lang="en-US" sz="3200" dirty="0" smtClean="0">
                <a:latin typeface="Arial Black" panose="020B0A04020102020204" pitchFamily="34" charset="0"/>
              </a:rPr>
              <a:t>Chairman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8164" y="990600"/>
            <a:ext cx="3229356" cy="156966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Black" panose="020B0A04020102020204" pitchFamily="34" charset="0"/>
              </a:rPr>
              <a:t>MD/CEO</a:t>
            </a:r>
            <a:endParaRPr lang="en-US" sz="3200" dirty="0" smtClean="0">
              <a:latin typeface="Arial Black" panose="020B0A04020102020204" pitchFamily="34" charset="0"/>
            </a:endParaRPr>
          </a:p>
          <a:p>
            <a:pPr algn="ctr"/>
            <a:r>
              <a:rPr lang="en-US" sz="3200" dirty="0">
                <a:latin typeface="Arial Black" panose="020B0A04020102020204" pitchFamily="34" charset="0"/>
              </a:rPr>
              <a:t>Executives</a:t>
            </a:r>
          </a:p>
          <a:p>
            <a:pPr algn="ctr"/>
            <a:r>
              <a:rPr lang="en-US" sz="3200" dirty="0" smtClean="0">
                <a:latin typeface="Arial Black" panose="020B0A04020102020204" pitchFamily="34" charset="0"/>
              </a:rPr>
              <a:t>Staff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cxnSp>
        <p:nvCxnSpPr>
          <p:cNvPr id="9" name="Straight Arrow Connector 8"/>
          <p:cNvCxnSpPr>
            <a:stCxn id="4" idx="0"/>
            <a:endCxn id="5" idx="2"/>
          </p:cNvCxnSpPr>
          <p:nvPr/>
        </p:nvCxnSpPr>
        <p:spPr>
          <a:xfrm flipV="1">
            <a:off x="3095244" y="4109978"/>
            <a:ext cx="0" cy="12392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  <a:endCxn id="6" idx="1"/>
          </p:cNvCxnSpPr>
          <p:nvPr/>
        </p:nvCxnSpPr>
        <p:spPr>
          <a:xfrm flipV="1">
            <a:off x="3095244" y="1775430"/>
            <a:ext cx="2772920" cy="12573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5" idx="3"/>
          </p:cNvCxnSpPr>
          <p:nvPr/>
        </p:nvCxnSpPr>
        <p:spPr>
          <a:xfrm flipH="1">
            <a:off x="5330952" y="2560260"/>
            <a:ext cx="2151890" cy="10111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319272" y="4109978"/>
            <a:ext cx="0" cy="12392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923" y="4255615"/>
            <a:ext cx="3136010" cy="1904276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>
            <a:off x="5189220" y="5025989"/>
            <a:ext cx="2240280" cy="1231275"/>
          </a:xfrm>
          <a:prstGeom prst="lef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Arial Black" panose="020B0A04020102020204" pitchFamily="34" charset="0"/>
              </a:rPr>
              <a:t>IPO</a:t>
            </a:r>
            <a:endParaRPr lang="en-US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83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7326256"/>
              </p:ext>
            </p:extLst>
          </p:nvPr>
        </p:nvGraphicFramePr>
        <p:xfrm>
          <a:off x="865632" y="335280"/>
          <a:ext cx="10515600" cy="5747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37588" y="6262688"/>
            <a:ext cx="2743200" cy="365125"/>
          </a:xfrm>
        </p:spPr>
        <p:txBody>
          <a:bodyPr/>
          <a:lstStyle/>
          <a:p>
            <a:pPr>
              <a:defRPr/>
            </a:pPr>
            <a:fld id="{DCD3E3AB-E4C3-4AA5-9129-C83B3B5914D8}" type="slidenum">
              <a:rPr lang="en-US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1" y="3581500"/>
            <a:ext cx="3302000" cy="268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8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822939"/>
              </p:ext>
            </p:extLst>
          </p:nvPr>
        </p:nvGraphicFramePr>
        <p:xfrm>
          <a:off x="865632" y="820552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37588" y="6262688"/>
            <a:ext cx="2743200" cy="365125"/>
          </a:xfrm>
        </p:spPr>
        <p:txBody>
          <a:bodyPr/>
          <a:lstStyle/>
          <a:p>
            <a:pPr>
              <a:defRPr/>
            </a:pPr>
            <a:fld id="{DCD3E3AB-E4C3-4AA5-9129-C83B3B5914D8}" type="slidenum">
              <a:rPr lang="en-US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65188" y="0"/>
            <a:ext cx="10515600" cy="7016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No. of Directors (Compulsory under Companies Act)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0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 smtClean="0"/>
              <a:t>Maximum</a:t>
            </a:r>
            <a:r>
              <a:rPr lang="en-US" dirty="0"/>
              <a:t>: </a:t>
            </a:r>
            <a:r>
              <a:rPr lang="en-US" dirty="0" smtClean="0"/>
              <a:t>15</a:t>
            </a:r>
          </a:p>
          <a:p>
            <a:pPr fontAlgn="ctr"/>
            <a:r>
              <a:rPr lang="en-US" dirty="0"/>
              <a:t>Even more by AGM resolution</a:t>
            </a:r>
          </a:p>
          <a:p>
            <a:pPr fontAlgn="ctr"/>
            <a:r>
              <a:rPr lang="en-US" dirty="0" smtClean="0"/>
              <a:t>One person: maximum </a:t>
            </a:r>
            <a:r>
              <a:rPr lang="en-US" dirty="0" smtClean="0">
                <a:solidFill>
                  <a:srgbClr val="FFC000"/>
                </a:solidFill>
              </a:rPr>
              <a:t>20</a:t>
            </a:r>
            <a:r>
              <a:rPr lang="en-US" dirty="0" smtClean="0"/>
              <a:t> companies.</a:t>
            </a:r>
            <a:endParaRPr lang="en-US" dirty="0"/>
          </a:p>
          <a:p>
            <a:pPr fontAlgn="ctr"/>
            <a:r>
              <a:rPr lang="en-US" dirty="0" smtClean="0"/>
              <a:t>One </a:t>
            </a:r>
            <a:r>
              <a:rPr lang="en-US" dirty="0"/>
              <a:t>director </a:t>
            </a:r>
            <a:r>
              <a:rPr lang="en-US" dirty="0">
                <a:solidFill>
                  <a:srgbClr val="FFC000"/>
                </a:solidFill>
              </a:rPr>
              <a:t>Indian</a:t>
            </a:r>
            <a:r>
              <a:rPr lang="en-US" dirty="0"/>
              <a:t> resident (182 days)</a:t>
            </a:r>
          </a:p>
          <a:p>
            <a:pPr fontAlgn="ctr"/>
            <a:r>
              <a:rPr lang="en-US" dirty="0"/>
              <a:t>One director </a:t>
            </a:r>
            <a:r>
              <a:rPr lang="en-US" dirty="0" smtClean="0">
                <a:solidFill>
                  <a:srgbClr val="FFC000"/>
                </a:solidFill>
              </a:rPr>
              <a:t>Woman</a:t>
            </a:r>
          </a:p>
          <a:p>
            <a:pPr fontAlgn="ctr"/>
            <a:r>
              <a:rPr lang="en-US" dirty="0" smtClean="0"/>
              <a:t>12 months absent = vacate.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Companies Act 2013: Directors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9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102843"/>
              </p:ext>
            </p:extLst>
          </p:nvPr>
        </p:nvGraphicFramePr>
        <p:xfrm>
          <a:off x="865632" y="335280"/>
          <a:ext cx="10515600" cy="5747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37588" y="6262688"/>
            <a:ext cx="2743200" cy="365125"/>
          </a:xfrm>
        </p:spPr>
        <p:txBody>
          <a:bodyPr/>
          <a:lstStyle/>
          <a:p>
            <a:pPr>
              <a:defRPr/>
            </a:pPr>
            <a:fld id="{DCD3E3AB-E4C3-4AA5-9129-C83B3B5914D8}" type="slidenum">
              <a:rPr lang="en-US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1" y="3581500"/>
            <a:ext cx="3302000" cy="268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9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222548"/>
              </p:ext>
            </p:extLst>
          </p:nvPr>
        </p:nvGraphicFramePr>
        <p:xfrm>
          <a:off x="838200" y="1036319"/>
          <a:ext cx="10515600" cy="374720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776984"/>
                <a:gridCol w="8738616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1" dirty="0">
                          <a:latin typeface="Franklin Gothic Medium Cond" panose="020B0606030402020204" pitchFamily="34" charset="0"/>
                        </a:rPr>
                        <a:t>1948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1" dirty="0" err="1">
                          <a:latin typeface="Franklin Gothic Medium Cond" panose="020B0606030402020204" pitchFamily="34" charset="0"/>
                        </a:rPr>
                        <a:t>Shyama</a:t>
                      </a:r>
                      <a:r>
                        <a:rPr lang="en-US" sz="4800" b="1" dirty="0">
                          <a:latin typeface="Franklin Gothic Medium Cond" panose="020B0606030402020204" pitchFamily="34" charset="0"/>
                        </a:rPr>
                        <a:t> Prasad </a:t>
                      </a:r>
                      <a:r>
                        <a:rPr lang="en-US" sz="4800" b="1" dirty="0" err="1" smtClean="0">
                          <a:latin typeface="Franklin Gothic Medium Cond" panose="020B0606030402020204" pitchFamily="34" charset="0"/>
                        </a:rPr>
                        <a:t>Mukerjee</a:t>
                      </a:r>
                      <a:r>
                        <a:rPr lang="en-US" sz="4800" b="1" dirty="0" smtClean="0">
                          <a:latin typeface="Franklin Gothic Medium Cond" panose="020B0606030402020204" pitchFamily="34" charset="0"/>
                        </a:rPr>
                        <a:t>: 1</a:t>
                      </a:r>
                      <a:r>
                        <a:rPr lang="en-US" sz="4800" b="1" baseline="30000" dirty="0" smtClean="0">
                          <a:latin typeface="Franklin Gothic Medium Cond" panose="020B0606030402020204" pitchFamily="34" charset="0"/>
                        </a:rPr>
                        <a:t>st</a:t>
                      </a:r>
                      <a:r>
                        <a:rPr lang="en-US" sz="4800" b="1" dirty="0" smtClean="0">
                          <a:latin typeface="Franklin Gothic Medium Cond" panose="020B0606030402020204" pitchFamily="34" charset="0"/>
                        </a:rPr>
                        <a:t> industrial </a:t>
                      </a:r>
                      <a:r>
                        <a:rPr lang="en-US" sz="4800" b="1" dirty="0">
                          <a:latin typeface="Franklin Gothic Medium Cond" panose="020B0606030402020204" pitchFamily="34" charset="0"/>
                        </a:rPr>
                        <a:t>policy.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1" dirty="0">
                          <a:latin typeface="Franklin Gothic Medium Cond" panose="020B0606030402020204" pitchFamily="34" charset="0"/>
                        </a:rPr>
                        <a:t>1956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1" dirty="0">
                          <a:latin typeface="Franklin Gothic Medium Cond" panose="020B0606030402020204" pitchFamily="34" charset="0"/>
                        </a:rPr>
                        <a:t>policy revised- main focus on </a:t>
                      </a:r>
                      <a:r>
                        <a:rPr lang="en-US" sz="4800" b="1" dirty="0" smtClean="0">
                          <a:latin typeface="Franklin Gothic Medium Cond" panose="020B0606030402020204" pitchFamily="34" charset="0"/>
                        </a:rPr>
                        <a:t>PSU</a:t>
                      </a:r>
                      <a:endParaRPr lang="en-US" sz="4800" b="1" dirty="0">
                        <a:latin typeface="Franklin Gothic Medium Cond" panose="020B06060304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1">
                          <a:latin typeface="Franklin Gothic Medium Cond" panose="020B0606030402020204" pitchFamily="34" charset="0"/>
                        </a:rPr>
                        <a:t>1991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1" dirty="0">
                          <a:latin typeface="Franklin Gothic Medium Cond" panose="020B0606030402020204" pitchFamily="34" charset="0"/>
                        </a:rPr>
                        <a:t>LPG reforms, </a:t>
                      </a:r>
                      <a:r>
                        <a:rPr lang="en-US" sz="4800" b="1" dirty="0" err="1">
                          <a:latin typeface="Franklin Gothic Medium Cond" panose="020B0606030402020204" pitchFamily="34" charset="0"/>
                        </a:rPr>
                        <a:t>Narsimharao’s</a:t>
                      </a:r>
                      <a:r>
                        <a:rPr lang="en-US" sz="4800" b="1" dirty="0">
                          <a:latin typeface="Franklin Gothic Medium Cond" panose="020B0606030402020204" pitchFamily="34" charset="0"/>
                        </a:rPr>
                        <a:t> new industrial policy.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Industrial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2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 smtClean="0"/>
              <a:t>Not </a:t>
            </a:r>
            <a:r>
              <a:rPr lang="en-US" dirty="0"/>
              <a:t>a Promoter</a:t>
            </a:r>
          </a:p>
          <a:p>
            <a:pPr fontAlgn="ctr"/>
            <a:r>
              <a:rPr lang="en-US" dirty="0"/>
              <a:t>Pecuniary </a:t>
            </a:r>
            <a:r>
              <a:rPr lang="en-US" dirty="0" smtClean="0"/>
              <a:t>interest…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(except salary)</a:t>
            </a:r>
            <a:endParaRPr lang="en-US" dirty="0"/>
          </a:p>
          <a:p>
            <a:pPr fontAlgn="ctr"/>
            <a:r>
              <a:rPr lang="en-US" dirty="0" smtClean="0"/>
              <a:t>Employee…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Companies Act 2013: Independent director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5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269694"/>
              </p:ext>
            </p:extLst>
          </p:nvPr>
        </p:nvGraphicFramePr>
        <p:xfrm>
          <a:off x="865632" y="820552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37588" y="6262688"/>
            <a:ext cx="2743200" cy="365125"/>
          </a:xfrm>
        </p:spPr>
        <p:txBody>
          <a:bodyPr/>
          <a:lstStyle/>
          <a:p>
            <a:pPr>
              <a:defRPr/>
            </a:pPr>
            <a:fld id="{DCD3E3AB-E4C3-4AA5-9129-C83B3B5914D8}" type="slidenum">
              <a:rPr lang="en-US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65188" y="0"/>
            <a:ext cx="10515600" cy="7016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Independent Directors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3276" y="5657671"/>
            <a:ext cx="10699423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Franklin Gothic Medium Cond" panose="020B0606030402020204" pitchFamily="34" charset="0"/>
              </a:rPr>
              <a:t>Term: 5 years x 2 (performance review AGM) </a:t>
            </a:r>
          </a:p>
          <a:p>
            <a:pPr algn="ctr"/>
            <a:r>
              <a:rPr lang="en-US" sz="3600" dirty="0">
                <a:latin typeface="Franklin Gothic Medium Cond" panose="020B0606030402020204" pitchFamily="34" charset="0"/>
              </a:rPr>
              <a:t>Re-appointment: cooling 3 years</a:t>
            </a:r>
          </a:p>
        </p:txBody>
      </p:sp>
    </p:spTree>
    <p:extLst>
      <p:ext uri="{BB962C8B-B14F-4D97-AF65-F5344CB8AC3E}">
        <p14:creationId xmlns:p14="http://schemas.microsoft.com/office/powerpoint/2010/main" val="70689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 smtClean="0"/>
              <a:t>ID: Separate </a:t>
            </a:r>
            <a:r>
              <a:rPr lang="en-US" dirty="0"/>
              <a:t>meetings</a:t>
            </a:r>
          </a:p>
          <a:p>
            <a:pPr fontAlgn="ctr"/>
            <a:r>
              <a:rPr lang="en-US" dirty="0"/>
              <a:t>One person max. 7 </a:t>
            </a:r>
            <a:r>
              <a:rPr lang="en-US" dirty="0" smtClean="0"/>
              <a:t>companies ID</a:t>
            </a:r>
            <a:endParaRPr lang="en-US" dirty="0"/>
          </a:p>
          <a:p>
            <a:pPr fontAlgn="ctr"/>
            <a:r>
              <a:rPr lang="en-US" dirty="0" smtClean="0"/>
              <a:t>Full-time </a:t>
            </a:r>
            <a:r>
              <a:rPr lang="en-US" dirty="0"/>
              <a:t>director in 1 company =&gt; 3 companies' </a:t>
            </a:r>
            <a:r>
              <a:rPr lang="en-US" dirty="0" smtClean="0"/>
              <a:t>ID</a:t>
            </a:r>
            <a:endParaRPr lang="en-US" dirty="0"/>
          </a:p>
          <a:p>
            <a:pPr fontAlgn="ctr"/>
            <a:r>
              <a:rPr lang="en-US" dirty="0" smtClean="0"/>
              <a:t>Term</a:t>
            </a:r>
            <a:r>
              <a:rPr lang="en-US" dirty="0"/>
              <a:t>: 2 x 5 years </a:t>
            </a:r>
            <a:r>
              <a:rPr lang="en-US" dirty="0" smtClean="0"/>
              <a:t>(Retrospective)</a:t>
            </a:r>
            <a:endParaRPr lang="en-US" dirty="0"/>
          </a:p>
          <a:p>
            <a:pPr fontAlgn="ctr"/>
            <a:r>
              <a:rPr lang="en-US" dirty="0" smtClean="0"/>
              <a:t>Performance </a:t>
            </a:r>
            <a:r>
              <a:rPr lang="en-US" dirty="0"/>
              <a:t>report on </a:t>
            </a:r>
            <a:r>
              <a:rPr lang="en-US" dirty="0" smtClean="0"/>
              <a:t>ID</a:t>
            </a:r>
          </a:p>
          <a:p>
            <a:pPr fontAlgn="ctr"/>
            <a:r>
              <a:rPr lang="en-US" dirty="0" err="1"/>
              <a:t>Atleast</a:t>
            </a:r>
            <a:r>
              <a:rPr lang="en-US" dirty="0"/>
              <a:t> 1 woman </a:t>
            </a:r>
            <a:r>
              <a:rPr lang="en-US" u="sng" dirty="0">
                <a:solidFill>
                  <a:schemeClr val="accent4"/>
                </a:solidFill>
              </a:rPr>
              <a:t>director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in the </a:t>
            </a:r>
            <a:r>
              <a:rPr lang="en-US" dirty="0" smtClean="0"/>
              <a:t>board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SEBI norms: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1268" y="5349240"/>
            <a:ext cx="4187952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SHARE-HOLDERS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9536" y="3032760"/>
            <a:ext cx="4471416" cy="107721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Black" panose="020B0A04020102020204" pitchFamily="34" charset="0"/>
              </a:rPr>
              <a:t>Board of Directors</a:t>
            </a:r>
          </a:p>
          <a:p>
            <a:pPr algn="ctr"/>
            <a:r>
              <a:rPr lang="en-US" sz="3200" dirty="0" smtClean="0">
                <a:latin typeface="Arial Black" panose="020B0A04020102020204" pitchFamily="34" charset="0"/>
              </a:rPr>
              <a:t>Chairman-MD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06868" y="423672"/>
            <a:ext cx="3229356" cy="156966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Black" panose="020B0A04020102020204" pitchFamily="34" charset="0"/>
              </a:rPr>
              <a:t>CEO</a:t>
            </a:r>
          </a:p>
          <a:p>
            <a:pPr algn="ctr"/>
            <a:r>
              <a:rPr lang="en-US" sz="3200" dirty="0">
                <a:latin typeface="Arial Black" panose="020B0A04020102020204" pitchFamily="34" charset="0"/>
              </a:rPr>
              <a:t>Executives</a:t>
            </a:r>
          </a:p>
          <a:p>
            <a:pPr algn="ctr"/>
            <a:r>
              <a:rPr lang="en-US" sz="3200" dirty="0" smtClean="0">
                <a:latin typeface="Arial Black" panose="020B0A04020102020204" pitchFamily="34" charset="0"/>
              </a:rPr>
              <a:t>Staff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cxnSp>
        <p:nvCxnSpPr>
          <p:cNvPr id="9" name="Straight Arrow Connector 8"/>
          <p:cNvCxnSpPr>
            <a:stCxn id="4" idx="0"/>
            <a:endCxn id="5" idx="2"/>
          </p:cNvCxnSpPr>
          <p:nvPr/>
        </p:nvCxnSpPr>
        <p:spPr>
          <a:xfrm flipV="1">
            <a:off x="3095244" y="4109978"/>
            <a:ext cx="0" cy="12392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  <a:endCxn id="6" idx="1"/>
          </p:cNvCxnSpPr>
          <p:nvPr/>
        </p:nvCxnSpPr>
        <p:spPr>
          <a:xfrm flipV="1">
            <a:off x="3095244" y="1208502"/>
            <a:ext cx="4611624" cy="18242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5" idx="3"/>
          </p:cNvCxnSpPr>
          <p:nvPr/>
        </p:nvCxnSpPr>
        <p:spPr>
          <a:xfrm flipH="1">
            <a:off x="5330952" y="1993332"/>
            <a:ext cx="3990594" cy="15780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319272" y="4109978"/>
            <a:ext cx="0" cy="12392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870" y="4356199"/>
            <a:ext cx="3136010" cy="1904276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>
            <a:off x="5242562" y="5025989"/>
            <a:ext cx="2240280" cy="1231275"/>
          </a:xfrm>
          <a:prstGeom prst="lef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Arial Black" panose="020B0A04020102020204" pitchFamily="34" charset="0"/>
              </a:rPr>
              <a:t>IPO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0898" y="254394"/>
            <a:ext cx="5429502" cy="1200329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strike="sngStrike" dirty="0" err="1" smtClean="0">
                <a:latin typeface="Arial Black" panose="020B0A04020102020204" pitchFamily="34" charset="0"/>
              </a:rPr>
              <a:t>Independ</a:t>
            </a:r>
            <a:r>
              <a:rPr lang="en-US" sz="3600" strike="sngStrike" dirty="0" smtClean="0">
                <a:latin typeface="Arial Black" panose="020B0A04020102020204" pitchFamily="34" charset="0"/>
              </a:rPr>
              <a:t> Directors</a:t>
            </a:r>
          </a:p>
          <a:p>
            <a:pPr algn="ctr"/>
            <a:r>
              <a:rPr lang="en-US" sz="3600" dirty="0" smtClean="0">
                <a:latin typeface="Arial Black" panose="020B0A04020102020204" pitchFamily="34" charset="0"/>
              </a:rPr>
              <a:t>Board Meetings</a:t>
            </a:r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4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7344" y="932688"/>
            <a:ext cx="10515600" cy="5262563"/>
          </a:xfrm>
        </p:spPr>
        <p:txBody>
          <a:bodyPr/>
          <a:lstStyle/>
          <a:p>
            <a:pPr fontAlgn="ctr"/>
            <a:r>
              <a:rPr lang="en-US" dirty="0"/>
              <a:t>Minimum 4 </a:t>
            </a:r>
            <a:r>
              <a:rPr lang="en-US" dirty="0" smtClean="0"/>
              <a:t>meetings per year</a:t>
            </a:r>
            <a:endParaRPr lang="en-US" dirty="0"/>
          </a:p>
          <a:p>
            <a:pPr fontAlgn="ctr"/>
            <a:r>
              <a:rPr lang="en-US" dirty="0"/>
              <a:t>Not &gt; 120 days gap</a:t>
            </a:r>
          </a:p>
          <a:p>
            <a:pPr fontAlgn="ctr"/>
            <a:r>
              <a:rPr lang="en-US" dirty="0"/>
              <a:t>Video conferencing…yes</a:t>
            </a:r>
          </a:p>
          <a:p>
            <a:pPr fontAlgn="ctr"/>
            <a:r>
              <a:rPr lang="en-US" dirty="0"/>
              <a:t>Quorum: 1/3rd  strength OR 2 directors whichever max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(one person </a:t>
            </a:r>
            <a:r>
              <a:rPr lang="en-US" dirty="0" err="1" smtClean="0">
                <a:solidFill>
                  <a:srgbClr val="FFC000"/>
                </a:solidFill>
              </a:rPr>
              <a:t>company..X</a:t>
            </a:r>
            <a:r>
              <a:rPr lang="en-US" dirty="0" smtClean="0">
                <a:solidFill>
                  <a:srgbClr val="FFC000"/>
                </a:solidFill>
              </a:rPr>
              <a:t>)</a:t>
            </a:r>
            <a:endParaRPr lang="en-US" dirty="0">
              <a:solidFill>
                <a:srgbClr val="FFC000"/>
              </a:solidFill>
            </a:endParaRPr>
          </a:p>
          <a:p>
            <a:pPr fontAlgn="ctr"/>
            <a:r>
              <a:rPr lang="en-US" dirty="0"/>
              <a:t>7 days prior </a:t>
            </a:r>
            <a:r>
              <a:rPr lang="en-US" dirty="0" smtClean="0"/>
              <a:t>notice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Companies Act 2013 : Board meetings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 fontAlgn="ctr">
              <a:buFont typeface="+mj-lt"/>
              <a:buAutoNum type="arabicPeriod"/>
            </a:pPr>
            <a:r>
              <a:rPr lang="en-US" dirty="0"/>
              <a:t>Audit committee</a:t>
            </a:r>
          </a:p>
          <a:p>
            <a:pPr marL="742950" indent="-742950" fontAlgn="ctr">
              <a:buFont typeface="+mj-lt"/>
              <a:buAutoNum type="arabicPeriod"/>
            </a:pPr>
            <a:r>
              <a:rPr lang="en-US" dirty="0"/>
              <a:t>Stakeholder relationship committee (SRC)</a:t>
            </a:r>
          </a:p>
          <a:p>
            <a:pPr marL="742950" indent="-742950" fontAlgn="ctr">
              <a:buFont typeface="+mj-lt"/>
              <a:buAutoNum type="arabicPeriod"/>
            </a:pPr>
            <a:r>
              <a:rPr lang="en-US" dirty="0" smtClean="0"/>
              <a:t>CSR committee </a:t>
            </a:r>
            <a:r>
              <a:rPr lang="en-US" dirty="0"/>
              <a:t>(CSRC</a:t>
            </a:r>
            <a:r>
              <a:rPr lang="en-US" dirty="0" smtClean="0"/>
              <a:t>)</a:t>
            </a:r>
          </a:p>
          <a:p>
            <a:pPr marL="742950" indent="-742950" fontAlgn="ctr">
              <a:buFont typeface="+mj-lt"/>
              <a:buAutoNum type="arabicPeriod"/>
            </a:pPr>
            <a:r>
              <a:rPr lang="en-US" dirty="0"/>
              <a:t>Nomination and Remuneration committee (NRC): </a:t>
            </a:r>
            <a:endParaRPr lang="en-US" dirty="0" smtClean="0"/>
          </a:p>
          <a:p>
            <a:pPr marL="1200150" lvl="1" indent="-742950" fontAlgn="ctr"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MD/Director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 11% of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profit</a:t>
            </a:r>
          </a:p>
          <a:p>
            <a:pPr marL="1200150" lvl="1" indent="-742950" fontAlgn="ctr"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CEO vs Median salary</a:t>
            </a:r>
          </a:p>
          <a:p>
            <a:pPr marL="1200150" lvl="1" indent="-742950" fontAlgn="ctr"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Pay rise vs Company performance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font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Companies Act -</a:t>
            </a:r>
            <a:r>
              <a:rPr lang="en-US" dirty="0" err="1" smtClean="0"/>
              <a:t>BoD</a:t>
            </a:r>
            <a:r>
              <a:rPr lang="en-US" dirty="0" smtClean="0"/>
              <a:t>: Committee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74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 smtClean="0"/>
              <a:t>Last </a:t>
            </a:r>
            <a:r>
              <a:rPr lang="en-US" dirty="0"/>
              <a:t>3 years' avg. </a:t>
            </a:r>
            <a:r>
              <a:rPr lang="en-US" dirty="0" smtClean="0"/>
              <a:t>profit=&gt; 2</a:t>
            </a:r>
            <a:r>
              <a:rPr lang="en-US" dirty="0"/>
              <a:t>% CSR spend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Applies to?</a:t>
            </a:r>
          </a:p>
          <a:p>
            <a:pPr marL="742950" indent="-742950" fontAlgn="ctr">
              <a:buFont typeface="+mj-lt"/>
              <a:buAutoNum type="arabicPeriod"/>
            </a:pPr>
            <a:r>
              <a:rPr lang="en-US" dirty="0"/>
              <a:t>net profit of 50 million </a:t>
            </a:r>
            <a:r>
              <a:rPr lang="en-US" dirty="0" smtClean="0"/>
              <a:t>(Excluding Tax)</a:t>
            </a:r>
            <a:endParaRPr lang="en-US" dirty="0"/>
          </a:p>
          <a:p>
            <a:pPr marL="742950" indent="-742950" fontAlgn="ctr">
              <a:buFont typeface="+mj-lt"/>
              <a:buAutoNum type="arabicPeriod"/>
            </a:pPr>
            <a:r>
              <a:rPr lang="en-US" dirty="0"/>
              <a:t>net worth of 5 </a:t>
            </a:r>
            <a:r>
              <a:rPr lang="en-US" dirty="0" smtClean="0"/>
              <a:t>billion </a:t>
            </a:r>
            <a:r>
              <a:rPr lang="en-US" dirty="0"/>
              <a:t>(Asset-liability)</a:t>
            </a:r>
          </a:p>
          <a:p>
            <a:pPr marL="742950" indent="-742950" fontAlgn="ctr">
              <a:buFont typeface="+mj-lt"/>
              <a:buAutoNum type="arabicPeriod"/>
            </a:pPr>
            <a:r>
              <a:rPr lang="en-US" dirty="0"/>
              <a:t>turnover of 10 </a:t>
            </a:r>
            <a:r>
              <a:rPr lang="en-US" dirty="0" smtClean="0"/>
              <a:t>billion </a:t>
            </a:r>
            <a:r>
              <a:rPr lang="en-US" dirty="0"/>
              <a:t>(sales excluding costs)</a:t>
            </a:r>
          </a:p>
          <a:p>
            <a:pPr fontAlgn="ctr"/>
            <a:r>
              <a:rPr lang="en-US" dirty="0" smtClean="0"/>
              <a:t>Foreign </a:t>
            </a:r>
            <a:r>
              <a:rPr lang="en-US" dirty="0"/>
              <a:t>branch…X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Corporate Social responsibility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2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1268" y="5349240"/>
            <a:ext cx="4187952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SHARE-HOLDERS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9536" y="3032760"/>
            <a:ext cx="4471416" cy="107721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Black" panose="020B0A04020102020204" pitchFamily="34" charset="0"/>
              </a:rPr>
              <a:t>Board of Directors</a:t>
            </a:r>
          </a:p>
          <a:p>
            <a:pPr algn="ctr"/>
            <a:r>
              <a:rPr lang="en-US" sz="3200" dirty="0" smtClean="0">
                <a:latin typeface="Arial Black" panose="020B0A04020102020204" pitchFamily="34" charset="0"/>
              </a:rPr>
              <a:t>Chairman-MD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06868" y="423672"/>
            <a:ext cx="3229356" cy="156966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rial Black" panose="020B0A04020102020204" pitchFamily="34" charset="0"/>
              </a:rPr>
              <a:t>CEO</a:t>
            </a:r>
          </a:p>
          <a:p>
            <a:pPr algn="ctr"/>
            <a:r>
              <a:rPr lang="en-US" sz="3200" dirty="0">
                <a:latin typeface="Arial Black" panose="020B0A04020102020204" pitchFamily="34" charset="0"/>
              </a:rPr>
              <a:t>Executives</a:t>
            </a:r>
          </a:p>
          <a:p>
            <a:pPr algn="ctr"/>
            <a:r>
              <a:rPr lang="en-US" sz="3200" dirty="0" smtClean="0">
                <a:latin typeface="Arial Black" panose="020B0A04020102020204" pitchFamily="34" charset="0"/>
              </a:rPr>
              <a:t>Staff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cxnSp>
        <p:nvCxnSpPr>
          <p:cNvPr id="9" name="Straight Arrow Connector 8"/>
          <p:cNvCxnSpPr>
            <a:stCxn id="4" idx="0"/>
            <a:endCxn id="5" idx="2"/>
          </p:cNvCxnSpPr>
          <p:nvPr/>
        </p:nvCxnSpPr>
        <p:spPr>
          <a:xfrm flipV="1">
            <a:off x="3095244" y="4109978"/>
            <a:ext cx="0" cy="12392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  <a:endCxn id="6" idx="1"/>
          </p:cNvCxnSpPr>
          <p:nvPr/>
        </p:nvCxnSpPr>
        <p:spPr>
          <a:xfrm flipV="1">
            <a:off x="3095244" y="1208502"/>
            <a:ext cx="4611624" cy="18242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5" idx="3"/>
          </p:cNvCxnSpPr>
          <p:nvPr/>
        </p:nvCxnSpPr>
        <p:spPr>
          <a:xfrm flipH="1">
            <a:off x="5330952" y="1993332"/>
            <a:ext cx="3990594" cy="15780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319272" y="4109978"/>
            <a:ext cx="0" cy="12392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870" y="4356199"/>
            <a:ext cx="3136010" cy="1904276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>
            <a:off x="5242562" y="5025989"/>
            <a:ext cx="2240280" cy="1231275"/>
          </a:xfrm>
          <a:prstGeom prst="lef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Arial Black" panose="020B0A04020102020204" pitchFamily="34" charset="0"/>
              </a:rPr>
              <a:t>IPO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0898" y="254394"/>
            <a:ext cx="5429502" cy="1754326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strike="sngStrike" dirty="0" err="1" smtClean="0">
                <a:latin typeface="Arial Black" panose="020B0A04020102020204" pitchFamily="34" charset="0"/>
              </a:rPr>
              <a:t>Independ</a:t>
            </a:r>
            <a:r>
              <a:rPr lang="en-US" sz="3600" strike="sngStrike" dirty="0" smtClean="0">
                <a:latin typeface="Arial Black" panose="020B0A04020102020204" pitchFamily="34" charset="0"/>
              </a:rPr>
              <a:t> Directors</a:t>
            </a:r>
          </a:p>
          <a:p>
            <a:pPr algn="ctr"/>
            <a:r>
              <a:rPr lang="en-US" sz="3600" strike="sngStrike" dirty="0" smtClean="0">
                <a:latin typeface="Arial Black" panose="020B0A04020102020204" pitchFamily="34" charset="0"/>
              </a:rPr>
              <a:t>Board Meetings</a:t>
            </a:r>
          </a:p>
          <a:p>
            <a:pPr algn="ctr"/>
            <a:r>
              <a:rPr lang="en-US" sz="3600" dirty="0" smtClean="0">
                <a:latin typeface="Arial Black" panose="020B0A04020102020204" pitchFamily="34" charset="0"/>
              </a:rPr>
              <a:t>AGM</a:t>
            </a:r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21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One person company: no need</a:t>
            </a:r>
          </a:p>
          <a:p>
            <a:pPr fontAlgn="ctr"/>
            <a:r>
              <a:rPr lang="en-US" dirty="0"/>
              <a:t>Public </a:t>
            </a:r>
            <a:r>
              <a:rPr lang="en-US" dirty="0" smtClean="0"/>
              <a:t>&amp; </a:t>
            </a:r>
            <a:r>
              <a:rPr lang="en-US" dirty="0" err="1" smtClean="0"/>
              <a:t>pvt</a:t>
            </a:r>
            <a:r>
              <a:rPr lang="en-US" dirty="0" smtClean="0"/>
              <a:t> LTD. </a:t>
            </a:r>
            <a:r>
              <a:rPr lang="en-US" dirty="0"/>
              <a:t>companies…yes</a:t>
            </a:r>
          </a:p>
          <a:p>
            <a:pPr fontAlgn="ctr"/>
            <a:r>
              <a:rPr lang="en-US" dirty="0"/>
              <a:t>General notice by letter / email</a:t>
            </a:r>
          </a:p>
          <a:p>
            <a:pPr fontAlgn="ctr"/>
            <a:r>
              <a:rPr lang="en-US" dirty="0"/>
              <a:t>Quorum (physically present): depending on # shareholders: 5 to 30</a:t>
            </a:r>
          </a:p>
          <a:p>
            <a:pPr fontAlgn="ctr"/>
            <a:r>
              <a:rPr lang="en-US" dirty="0"/>
              <a:t>Proxy </a:t>
            </a:r>
            <a:r>
              <a:rPr lang="en-US" dirty="0" smtClean="0"/>
              <a:t>voting….Yes</a:t>
            </a:r>
          </a:p>
          <a:p>
            <a:pPr fontAlgn="ctr"/>
            <a:r>
              <a:rPr lang="en-US" dirty="0" smtClean="0"/>
              <a:t>Electronic Voting…Yes </a:t>
            </a:r>
            <a:r>
              <a:rPr lang="en-US" dirty="0" smtClean="0">
                <a:solidFill>
                  <a:srgbClr val="00B050"/>
                </a:solidFill>
              </a:rPr>
              <a:t>(SEBI C.G. Norms also)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Annual General Meeting (AGM)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9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Auditing related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Independent directors</a:t>
            </a:r>
          </a:p>
          <a:p>
            <a:r>
              <a:rPr lang="en-US" dirty="0" smtClean="0"/>
              <a:t>Board meetings</a:t>
            </a:r>
          </a:p>
          <a:p>
            <a:r>
              <a:rPr lang="en-US" dirty="0" smtClean="0"/>
              <a:t>AGM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5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ndiatogether.org/uploads/picture/image/1416/pvnrao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12137" y="2456978"/>
            <a:ext cx="2628595" cy="400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FDI relaxed</a:t>
            </a:r>
          </a:p>
          <a:p>
            <a:r>
              <a:rPr lang="en-US" dirty="0"/>
              <a:t>NRI can invest </a:t>
            </a:r>
            <a:r>
              <a:rPr lang="en-US" dirty="0" err="1"/>
              <a:t>upto</a:t>
            </a:r>
            <a:r>
              <a:rPr lang="en-US" dirty="0"/>
              <a:t> 100%</a:t>
            </a:r>
          </a:p>
          <a:p>
            <a:r>
              <a:rPr lang="en-US" dirty="0"/>
              <a:t>Software technology </a:t>
            </a:r>
            <a:r>
              <a:rPr lang="en-US" dirty="0" smtClean="0"/>
              <a:t>parks</a:t>
            </a:r>
          </a:p>
          <a:p>
            <a:r>
              <a:rPr lang="en-US" dirty="0" smtClean="0"/>
              <a:t>Disinvestment of PSU, </a:t>
            </a:r>
            <a:r>
              <a:rPr lang="en-US" dirty="0" err="1" smtClean="0"/>
              <a:t>Miniratna-Navratna</a:t>
            </a:r>
            <a:endParaRPr lang="en-US" dirty="0"/>
          </a:p>
          <a:p>
            <a:r>
              <a:rPr lang="en-US" dirty="0" smtClean="0"/>
              <a:t>MRTP act (‘69)=&gt; CCI act (2002)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industrial policy features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1991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BoD</a:t>
            </a:r>
            <a:r>
              <a:rPr lang="en-US" dirty="0" smtClean="0"/>
              <a:t> =&gt; Audit Committee (ID)</a:t>
            </a:r>
          </a:p>
          <a:p>
            <a:r>
              <a:rPr lang="en-US" dirty="0" smtClean="0"/>
              <a:t>External Auditors</a:t>
            </a:r>
          </a:p>
          <a:p>
            <a:r>
              <a:rPr lang="en-US" dirty="0" smtClean="0"/>
              <a:t>Fraud report to </a:t>
            </a:r>
            <a:r>
              <a:rPr lang="en-US" dirty="0"/>
              <a:t>Central government + shareholders' meeting</a:t>
            </a:r>
          </a:p>
          <a:p>
            <a:pPr fontAlgn="ctr"/>
            <a:r>
              <a:rPr lang="en-US" dirty="0"/>
              <a:t>One auditor=&gt; maximum of 20 </a:t>
            </a:r>
            <a:r>
              <a:rPr lang="en-US" dirty="0" smtClean="0"/>
              <a:t>companies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Companies Act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4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 smtClean="0"/>
              <a:t>Individual </a:t>
            </a:r>
            <a:r>
              <a:rPr lang="en-US" dirty="0"/>
              <a:t>auditor: 5 years</a:t>
            </a:r>
          </a:p>
          <a:p>
            <a:pPr fontAlgn="ctr"/>
            <a:r>
              <a:rPr lang="en-US" dirty="0"/>
              <a:t>Audit firm: 5 </a:t>
            </a:r>
            <a:r>
              <a:rPr lang="en-US" dirty="0" smtClean="0"/>
              <a:t>year x 2</a:t>
            </a:r>
            <a:endParaRPr lang="en-US" dirty="0"/>
          </a:p>
          <a:p>
            <a:pPr fontAlgn="ctr"/>
            <a:r>
              <a:rPr lang="en-US" dirty="0"/>
              <a:t>Cooling off: 5 years</a:t>
            </a:r>
          </a:p>
          <a:p>
            <a:r>
              <a:rPr lang="en-US" dirty="0">
                <a:solidFill>
                  <a:schemeClr val="accent4"/>
                </a:solidFill>
              </a:rPr>
              <a:t>Internal </a:t>
            </a:r>
            <a:r>
              <a:rPr lang="en-US" dirty="0" smtClean="0">
                <a:solidFill>
                  <a:schemeClr val="accent4"/>
                </a:solidFill>
              </a:rPr>
              <a:t>audit</a:t>
            </a:r>
            <a:r>
              <a:rPr lang="en-US" dirty="0" smtClean="0"/>
              <a:t>: CA/Accountant/others</a:t>
            </a:r>
          </a:p>
          <a:p>
            <a:r>
              <a:rPr lang="en-US" dirty="0" smtClean="0"/>
              <a:t>Whistleblower mechanism</a:t>
            </a:r>
          </a:p>
          <a:p>
            <a:r>
              <a:rPr lang="en-US" dirty="0"/>
              <a:t>Full time Company Secretary: capital &gt;</a:t>
            </a:r>
            <a:r>
              <a:rPr lang="en-US" dirty="0" smtClean="0"/>
              <a:t>Rs.5 cr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Companies Act 2013: Auditor’s term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57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Company cannot give loan to director  / related persons</a:t>
            </a:r>
          </a:p>
          <a:p>
            <a:pPr fontAlgn="ctr"/>
            <a:r>
              <a:rPr lang="en-US" dirty="0"/>
              <a:t>Min. loan interest rate &gt;</a:t>
            </a:r>
            <a:r>
              <a:rPr lang="en-US" dirty="0" smtClean="0"/>
              <a:t>G-Sec</a:t>
            </a:r>
          </a:p>
          <a:p>
            <a:pPr fontAlgn="ctr"/>
            <a:r>
              <a:rPr lang="en-US" dirty="0"/>
              <a:t>Credit rating before </a:t>
            </a:r>
            <a:r>
              <a:rPr lang="en-US" dirty="0" smtClean="0"/>
              <a:t>accepting public deposit (CIS)</a:t>
            </a:r>
          </a:p>
          <a:p>
            <a:pPr fontAlgn="ctr"/>
            <a:r>
              <a:rPr lang="en-US" dirty="0"/>
              <a:t>Chief Finance Officer=&gt; audit account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Companies Act 2013: misc.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5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companies</a:t>
            </a:r>
          </a:p>
          <a:p>
            <a:r>
              <a:rPr lang="en-US" dirty="0" smtClean="0"/>
              <a:t>Independent director, </a:t>
            </a:r>
            <a:r>
              <a:rPr lang="en-US" dirty="0" err="1" smtClean="0"/>
              <a:t>BoD</a:t>
            </a:r>
            <a:r>
              <a:rPr lang="en-US" dirty="0" smtClean="0"/>
              <a:t>, AGM</a:t>
            </a:r>
          </a:p>
          <a:p>
            <a:r>
              <a:rPr lang="en-US" dirty="0" smtClean="0"/>
              <a:t>Audit related</a:t>
            </a:r>
          </a:p>
          <a:p>
            <a:r>
              <a:rPr lang="en-US" dirty="0" smtClean="0"/>
              <a:t>Misc. loan, CIS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70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bodies</a:t>
            </a:r>
            <a:br>
              <a:rPr lang="en-US" dirty="0" smtClean="0"/>
            </a:br>
            <a:r>
              <a:rPr lang="en-US" dirty="0" smtClean="0"/>
              <a:t>Companies Act 2013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National Company Law </a:t>
            </a:r>
            <a:r>
              <a:rPr lang="en-US" dirty="0" smtClean="0">
                <a:solidFill>
                  <a:schemeClr val="accent4"/>
                </a:solidFill>
              </a:rPr>
              <a:t>Tribunal</a:t>
            </a:r>
            <a:r>
              <a:rPr lang="en-US" dirty="0" smtClean="0"/>
              <a:t> (NCLT)</a:t>
            </a:r>
          </a:p>
          <a:p>
            <a:r>
              <a:rPr lang="en-US" dirty="0" smtClean="0"/>
              <a:t>National </a:t>
            </a:r>
            <a:r>
              <a:rPr lang="en-US" dirty="0">
                <a:solidFill>
                  <a:schemeClr val="accent4"/>
                </a:solidFill>
              </a:rPr>
              <a:t>Financial Reporting</a:t>
            </a:r>
            <a:r>
              <a:rPr lang="en-US" dirty="0"/>
              <a:t> Authority (NFRA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Investor and </a:t>
            </a:r>
            <a:r>
              <a:rPr lang="en-US" dirty="0">
                <a:solidFill>
                  <a:schemeClr val="accent4"/>
                </a:solidFill>
              </a:rPr>
              <a:t>Education</a:t>
            </a:r>
            <a:r>
              <a:rPr lang="en-US" dirty="0"/>
              <a:t> Protection Fund</a:t>
            </a:r>
          </a:p>
          <a:p>
            <a:r>
              <a:rPr lang="en-US" dirty="0" smtClean="0"/>
              <a:t>SFIO </a:t>
            </a:r>
            <a:r>
              <a:rPr lang="en-US" dirty="0" smtClean="0">
                <a:solidFill>
                  <a:schemeClr val="accent4"/>
                </a:solidFill>
              </a:rPr>
              <a:t>Fraud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48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ctr"/>
            <a:r>
              <a:rPr lang="en-US" dirty="0"/>
              <a:t>Judicial + technical members</a:t>
            </a:r>
          </a:p>
          <a:p>
            <a:pPr fontAlgn="ctr"/>
            <a:r>
              <a:rPr lang="en-US" dirty="0"/>
              <a:t>Finish case in three months</a:t>
            </a:r>
          </a:p>
          <a:p>
            <a:pPr fontAlgn="ctr"/>
            <a:r>
              <a:rPr lang="en-US" dirty="0"/>
              <a:t>Appeal: NCLAT</a:t>
            </a:r>
          </a:p>
          <a:p>
            <a:pPr fontAlgn="ctr"/>
            <a:r>
              <a:rPr lang="en-US" dirty="0" smtClean="0"/>
              <a:t>Present case by Self</a:t>
            </a:r>
            <a:r>
              <a:rPr lang="en-US" dirty="0"/>
              <a:t>, Lawyer, CA, CS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Cases:</a:t>
            </a:r>
            <a:endParaRPr lang="en-US" dirty="0">
              <a:solidFill>
                <a:srgbClr val="00B050"/>
              </a:solidFill>
            </a:endParaRPr>
          </a:p>
          <a:p>
            <a:pPr marL="742950" indent="-742950" fontAlgn="ctr">
              <a:buFont typeface="+mj-lt"/>
              <a:buAutoNum type="arabicPeriod"/>
            </a:pPr>
            <a:r>
              <a:rPr lang="en-US" dirty="0"/>
              <a:t>arbitration, </a:t>
            </a:r>
            <a:r>
              <a:rPr lang="en-US" dirty="0" smtClean="0"/>
              <a:t>compromise, M&amp;A</a:t>
            </a:r>
            <a:endParaRPr lang="en-US" dirty="0"/>
          </a:p>
          <a:p>
            <a:pPr marL="742950" indent="-742950" fontAlgn="ctr">
              <a:buFont typeface="+mj-lt"/>
              <a:buAutoNum type="arabicPeriod"/>
            </a:pPr>
            <a:r>
              <a:rPr lang="en-US" dirty="0"/>
              <a:t>Converting Public ltd. To private ltd.</a:t>
            </a:r>
          </a:p>
          <a:p>
            <a:pPr marL="742950" indent="-742950" fontAlgn="ctr">
              <a:buFont typeface="+mj-lt"/>
              <a:buAutoNum type="arabicPeriod"/>
            </a:pPr>
            <a:r>
              <a:rPr lang="en-US" dirty="0"/>
              <a:t>Filing Class action </a:t>
            </a:r>
            <a:r>
              <a:rPr lang="en-US" dirty="0" smtClean="0"/>
              <a:t>suits (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Satyam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National Company Law Tribunal (NCLT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3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 smtClean="0"/>
              <a:t>1 Chairman + 15 members</a:t>
            </a:r>
          </a:p>
          <a:p>
            <a:pPr fontAlgn="ctr"/>
            <a:r>
              <a:rPr lang="en-US" dirty="0" smtClean="0"/>
              <a:t>Accounting standards</a:t>
            </a:r>
          </a:p>
          <a:p>
            <a:pPr fontAlgn="ctr"/>
            <a:r>
              <a:rPr lang="en-US" dirty="0" smtClean="0"/>
              <a:t>Powers </a:t>
            </a:r>
            <a:r>
              <a:rPr lang="en-US" dirty="0"/>
              <a:t>of civil </a:t>
            </a:r>
            <a:r>
              <a:rPr lang="en-US" dirty="0" smtClean="0"/>
              <a:t>court</a:t>
            </a:r>
          </a:p>
          <a:p>
            <a:pPr fontAlgn="ctr"/>
            <a:r>
              <a:rPr lang="en-US" dirty="0" smtClean="0"/>
              <a:t>Professional </a:t>
            </a:r>
            <a:r>
              <a:rPr lang="en-US" dirty="0"/>
              <a:t>misconduct of </a:t>
            </a:r>
            <a:r>
              <a:rPr lang="en-US" dirty="0" smtClean="0"/>
              <a:t>CA/accountant</a:t>
            </a:r>
            <a:r>
              <a:rPr lang="en-US" dirty="0"/>
              <a:t>=&gt; debar</a:t>
            </a:r>
          </a:p>
          <a:p>
            <a:pPr fontAlgn="ctr"/>
            <a:r>
              <a:rPr lang="en-US" dirty="0"/>
              <a:t>Appeal: NFRAA</a:t>
            </a:r>
          </a:p>
          <a:p>
            <a:pPr fontAlgn="ctr"/>
            <a:r>
              <a:rPr lang="en-US" dirty="0"/>
              <a:t>ICAI unhappy (Chartered Accountants Act, </a:t>
            </a:r>
            <a:r>
              <a:rPr lang="en-US" dirty="0" smtClean="0"/>
              <a:t>1949)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#2: National </a:t>
            </a:r>
            <a:r>
              <a:rPr lang="en-US" sz="3200" dirty="0">
                <a:solidFill>
                  <a:schemeClr val="accent4"/>
                </a:solidFill>
              </a:rPr>
              <a:t>Financial Reporting </a:t>
            </a:r>
            <a:r>
              <a:rPr lang="en-US" sz="3200" dirty="0"/>
              <a:t>Authority (NFRA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898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bodies</a:t>
            </a:r>
            <a:br>
              <a:rPr lang="en-US" dirty="0" smtClean="0"/>
            </a:br>
            <a:r>
              <a:rPr lang="en-US" dirty="0" smtClean="0"/>
              <a:t>Companies Act 2013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National Company Law </a:t>
            </a:r>
            <a:r>
              <a:rPr lang="en-US" dirty="0" smtClean="0">
                <a:solidFill>
                  <a:schemeClr val="accent4"/>
                </a:solidFill>
              </a:rPr>
              <a:t>Tribunal</a:t>
            </a:r>
            <a:r>
              <a:rPr lang="en-US" dirty="0" smtClean="0"/>
              <a:t> (NCLT)</a:t>
            </a:r>
          </a:p>
          <a:p>
            <a:r>
              <a:rPr lang="en-US" dirty="0" smtClean="0"/>
              <a:t>National </a:t>
            </a:r>
            <a:r>
              <a:rPr lang="en-US" dirty="0">
                <a:solidFill>
                  <a:schemeClr val="accent4"/>
                </a:solidFill>
              </a:rPr>
              <a:t>Financial Reporting</a:t>
            </a:r>
            <a:r>
              <a:rPr lang="en-US" dirty="0"/>
              <a:t> Authority (NFRA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Investor and </a:t>
            </a:r>
            <a:r>
              <a:rPr lang="en-US" dirty="0">
                <a:solidFill>
                  <a:schemeClr val="accent4"/>
                </a:solidFill>
              </a:rPr>
              <a:t>Education</a:t>
            </a:r>
            <a:r>
              <a:rPr lang="en-US" dirty="0"/>
              <a:t> Protection Fund</a:t>
            </a:r>
          </a:p>
          <a:p>
            <a:r>
              <a:rPr lang="en-US" dirty="0" smtClean="0"/>
              <a:t>SFIO </a:t>
            </a:r>
            <a:r>
              <a:rPr lang="en-US" dirty="0" smtClean="0">
                <a:solidFill>
                  <a:schemeClr val="accent4"/>
                </a:solidFill>
              </a:rPr>
              <a:t>Fraud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39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896112"/>
            <a:ext cx="10515600" cy="5262563"/>
          </a:xfrm>
        </p:spPr>
        <p:txBody>
          <a:bodyPr/>
          <a:lstStyle/>
          <a:p>
            <a:r>
              <a:rPr lang="en-US" dirty="0" smtClean="0"/>
              <a:t>Since 1956’s company act</a:t>
            </a:r>
          </a:p>
          <a:p>
            <a:r>
              <a:rPr lang="en-US" dirty="0" smtClean="0"/>
              <a:t>Unclaimed Dividend, interest, principle </a:t>
            </a:r>
          </a:p>
          <a:p>
            <a:r>
              <a:rPr lang="en-US" dirty="0" smtClean="0"/>
              <a:t>Under Corporate Affairs Ministry</a:t>
            </a:r>
          </a:p>
          <a:p>
            <a:r>
              <a:rPr lang="en-US" dirty="0" smtClean="0"/>
              <a:t>Awareness, seminar, financial literacy</a:t>
            </a:r>
          </a:p>
          <a:p>
            <a:r>
              <a:rPr lang="en-US" dirty="0"/>
              <a:t>Participation from RBI, SEBI, </a:t>
            </a:r>
            <a:r>
              <a:rPr lang="en-US" dirty="0" smtClean="0"/>
              <a:t>experts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Investor and Education Protection </a:t>
            </a:r>
            <a:r>
              <a:rPr lang="en-US" sz="3200" dirty="0" smtClean="0"/>
              <a:t>Fund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4052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2013’s Act: Statutory authority</a:t>
            </a:r>
          </a:p>
          <a:p>
            <a:r>
              <a:rPr lang="en-US" dirty="0" smtClean="0"/>
              <a:t>@Delhi HQ, Regional offices</a:t>
            </a:r>
          </a:p>
          <a:p>
            <a:r>
              <a:rPr lang="en-US" dirty="0" smtClean="0"/>
              <a:t>Corp. Affairs Secretary = Chairman</a:t>
            </a:r>
          </a:p>
          <a:p>
            <a:r>
              <a:rPr lang="en-US" dirty="0" smtClean="0"/>
              <a:t>Members:	</a:t>
            </a:r>
          </a:p>
          <a:p>
            <a:pPr lvl="1"/>
            <a:r>
              <a:rPr lang="en-US" dirty="0" smtClean="0"/>
              <a:t>RBI  Executive directors</a:t>
            </a:r>
          </a:p>
          <a:p>
            <a:pPr lvl="1"/>
            <a:r>
              <a:rPr lang="en-US" dirty="0" smtClean="0"/>
              <a:t>SEBI  Executive directors</a:t>
            </a:r>
          </a:p>
          <a:p>
            <a:pPr lvl="1"/>
            <a:r>
              <a:rPr lang="en-US" dirty="0" smtClean="0"/>
              <a:t>Legal experts etc.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Investor and Education Protection Fund </a:t>
            </a:r>
            <a:r>
              <a:rPr lang="en-US" sz="3200" u="sng" dirty="0">
                <a:solidFill>
                  <a:schemeClr val="accent4"/>
                </a:solidFill>
              </a:rPr>
              <a:t>Authority</a:t>
            </a:r>
          </a:p>
        </p:txBody>
      </p:sp>
    </p:spTree>
    <p:extLst>
      <p:ext uri="{BB962C8B-B14F-4D97-AF65-F5344CB8AC3E}">
        <p14:creationId xmlns:p14="http://schemas.microsoft.com/office/powerpoint/2010/main" val="347271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ndiatogether.org/uploads/picture/image/1416/pvnrao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1867" y="3060294"/>
            <a:ext cx="1164265" cy="177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Only 3 areas reserved for Public </a:t>
            </a:r>
            <a:r>
              <a:rPr lang="en-US" dirty="0" smtClean="0"/>
              <a:t>sector:</a:t>
            </a:r>
            <a:endParaRPr lang="en-US" dirty="0" smtClean="0"/>
          </a:p>
          <a:p>
            <a:pPr marL="742950" lvl="0" indent="-742950">
              <a:buFont typeface="+mj-lt"/>
              <a:buAutoNum type="arabicPeriod"/>
            </a:pPr>
            <a:r>
              <a:rPr lang="en-US" dirty="0" smtClean="0"/>
              <a:t>Atomic Energy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 smtClean="0"/>
              <a:t>Atomic Minerals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US" dirty="0" smtClean="0"/>
              <a:t>Rail Transport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industrial policy features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1991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bodies</a:t>
            </a:r>
            <a:br>
              <a:rPr lang="en-US" dirty="0" smtClean="0"/>
            </a:br>
            <a:r>
              <a:rPr lang="en-US" dirty="0" smtClean="0"/>
              <a:t>Companies Act 2013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National Company Law </a:t>
            </a:r>
            <a:r>
              <a:rPr lang="en-US" dirty="0" smtClean="0">
                <a:solidFill>
                  <a:schemeClr val="accent4"/>
                </a:solidFill>
              </a:rPr>
              <a:t>Tribunal</a:t>
            </a:r>
            <a:r>
              <a:rPr lang="en-US" dirty="0" smtClean="0"/>
              <a:t> (NCLT)</a:t>
            </a:r>
          </a:p>
          <a:p>
            <a:r>
              <a:rPr lang="en-US" dirty="0" smtClean="0"/>
              <a:t>National </a:t>
            </a:r>
            <a:r>
              <a:rPr lang="en-US" dirty="0">
                <a:solidFill>
                  <a:schemeClr val="accent4"/>
                </a:solidFill>
              </a:rPr>
              <a:t>Financial Reporting</a:t>
            </a:r>
            <a:r>
              <a:rPr lang="en-US" dirty="0"/>
              <a:t> Authority (NFRA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Investor and </a:t>
            </a:r>
            <a:r>
              <a:rPr lang="en-US" dirty="0">
                <a:solidFill>
                  <a:schemeClr val="accent4"/>
                </a:solidFill>
              </a:rPr>
              <a:t>Education</a:t>
            </a:r>
            <a:r>
              <a:rPr lang="en-US" dirty="0"/>
              <a:t> Protection Fund</a:t>
            </a:r>
          </a:p>
          <a:p>
            <a:r>
              <a:rPr lang="en-US" dirty="0" smtClean="0"/>
              <a:t>SFIO </a:t>
            </a:r>
            <a:r>
              <a:rPr lang="en-US" dirty="0" smtClean="0">
                <a:solidFill>
                  <a:schemeClr val="accent4"/>
                </a:solidFill>
              </a:rPr>
              <a:t>Fraud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30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Naresh Chandra </a:t>
            </a:r>
            <a:r>
              <a:rPr lang="en-US" dirty="0" smtClean="0"/>
              <a:t>report on Corp. governance</a:t>
            </a:r>
            <a:endParaRPr lang="en-US" dirty="0"/>
          </a:p>
          <a:p>
            <a:r>
              <a:rPr lang="en-US" dirty="0" smtClean="0"/>
              <a:t>2003: under Corp. Ministry</a:t>
            </a:r>
          </a:p>
          <a:p>
            <a:r>
              <a:rPr lang="en-US" dirty="0" smtClean="0"/>
              <a:t>Cases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dirty="0" smtClean="0"/>
              <a:t>Satyam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dirty="0" smtClean="0"/>
              <a:t>Reebok fraud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dirty="0" err="1" smtClean="0"/>
              <a:t>Sesa</a:t>
            </a:r>
            <a:r>
              <a:rPr lang="en-US" dirty="0" smtClean="0"/>
              <a:t> Goa invoice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dirty="0" err="1" smtClean="0"/>
              <a:t>Saradha</a:t>
            </a:r>
            <a:r>
              <a:rPr lang="en-US" dirty="0" smtClean="0"/>
              <a:t> </a:t>
            </a:r>
            <a:r>
              <a:rPr lang="en-US" dirty="0" err="1" smtClean="0"/>
              <a:t>Chitfund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Serious Fraud Investigation Office (SFIO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4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Statutory body</a:t>
            </a:r>
          </a:p>
          <a:p>
            <a:r>
              <a:rPr lang="en-US" dirty="0" smtClean="0"/>
              <a:t>Not just document examination</a:t>
            </a:r>
          </a:p>
          <a:p>
            <a:r>
              <a:rPr lang="en-US" dirty="0" smtClean="0"/>
              <a:t>Search seize arrest</a:t>
            </a:r>
          </a:p>
          <a:p>
            <a:r>
              <a:rPr lang="en-US" dirty="0" err="1" smtClean="0"/>
              <a:t>CrPC</a:t>
            </a:r>
            <a:r>
              <a:rPr lang="en-US" dirty="0" smtClean="0"/>
              <a:t> power- investigator</a:t>
            </a:r>
          </a:p>
          <a:p>
            <a:r>
              <a:rPr lang="en-US" dirty="0" smtClean="0"/>
              <a:t>Once SFIO gets case, other agencies can’t proceed.</a:t>
            </a:r>
          </a:p>
          <a:p>
            <a:r>
              <a:rPr lang="en-US" dirty="0" smtClean="0"/>
              <a:t>State police, CBI -cooperate, provide documents, witnesses.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Companies Act 2013: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SFIO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49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companies: OPC, </a:t>
            </a:r>
            <a:r>
              <a:rPr lang="en-US" dirty="0" err="1" smtClean="0"/>
              <a:t>pvt</a:t>
            </a:r>
            <a:r>
              <a:rPr lang="en-US" dirty="0" smtClean="0"/>
              <a:t>, public</a:t>
            </a:r>
          </a:p>
          <a:p>
            <a:r>
              <a:rPr lang="en-US" dirty="0" smtClean="0"/>
              <a:t>4 new bodies: tribunal, financial reporting, </a:t>
            </a:r>
            <a:r>
              <a:rPr lang="en-US" dirty="0" err="1" smtClean="0"/>
              <a:t>edu</a:t>
            </a:r>
            <a:r>
              <a:rPr lang="en-US" dirty="0" smtClean="0"/>
              <a:t>. Fund, SFIO</a:t>
            </a:r>
          </a:p>
          <a:p>
            <a:r>
              <a:rPr lang="en-US" dirty="0" smtClean="0"/>
              <a:t>Directors: ID, women</a:t>
            </a:r>
          </a:p>
          <a:p>
            <a:r>
              <a:rPr lang="en-US" dirty="0" smtClean="0"/>
              <a:t>Meeting: Board, AGM</a:t>
            </a:r>
          </a:p>
          <a:p>
            <a:r>
              <a:rPr lang="en-US" dirty="0" smtClean="0"/>
              <a:t>Audit: fixed term, whistleblower, report to central Govt.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Companies Act: Memorize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 smtClean="0"/>
              <a:t>business-friendly regulations</a:t>
            </a:r>
            <a:endParaRPr lang="en-US" dirty="0"/>
          </a:p>
          <a:p>
            <a:pPr fontAlgn="ctr"/>
            <a:r>
              <a:rPr lang="en-US" dirty="0"/>
              <a:t>Better corporate governance</a:t>
            </a:r>
          </a:p>
          <a:p>
            <a:pPr fontAlgn="ctr"/>
            <a:r>
              <a:rPr lang="en-US" dirty="0"/>
              <a:t>Protecting small investors</a:t>
            </a:r>
          </a:p>
          <a:p>
            <a:pPr fontAlgn="ctr"/>
            <a:r>
              <a:rPr lang="en-US" dirty="0"/>
              <a:t>Self-regulation</a:t>
            </a:r>
          </a:p>
          <a:p>
            <a:pPr fontAlgn="ctr"/>
            <a:r>
              <a:rPr lang="en-US" dirty="0"/>
              <a:t>Less government approval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Conclusion: Companies Act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7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959493"/>
              </p:ext>
            </p:extLst>
          </p:nvPr>
        </p:nvGraphicFramePr>
        <p:xfrm>
          <a:off x="838200" y="374904"/>
          <a:ext cx="10515600" cy="5802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68160" y="436975"/>
            <a:ext cx="3135376" cy="830997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Arial Black" panose="020B0A04020102020204" pitchFamily="34" charset="0"/>
              </a:rPr>
              <a:t>Adi</a:t>
            </a:r>
            <a:r>
              <a:rPr lang="en-US" sz="2400" dirty="0" smtClean="0">
                <a:latin typeface="Arial Black" panose="020B0A04020102020204" pitchFamily="34" charset="0"/>
              </a:rPr>
              <a:t> Godrej</a:t>
            </a:r>
          </a:p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1</a:t>
            </a:r>
            <a:r>
              <a:rPr lang="en-US" sz="2400" baseline="30000" dirty="0" smtClean="0">
                <a:latin typeface="Arial Black" panose="020B0A04020102020204" pitchFamily="34" charset="0"/>
              </a:rPr>
              <a:t>st</a:t>
            </a:r>
            <a:r>
              <a:rPr lang="en-US" sz="2400" dirty="0" smtClean="0">
                <a:latin typeface="Arial Black" panose="020B0A04020102020204" pitchFamily="34" charset="0"/>
              </a:rPr>
              <a:t> October 2014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59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Maruti</a:t>
            </a:r>
            <a:r>
              <a:rPr lang="en-US" dirty="0" smtClean="0"/>
              <a:t> Suzuki</a:t>
            </a:r>
            <a:br>
              <a:rPr lang="en-US" dirty="0" smtClean="0"/>
            </a:br>
            <a:r>
              <a:rPr lang="en-US" dirty="0" smtClean="0"/>
              <a:t>Gujarat plant Controversy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408" y="3858192"/>
            <a:ext cx="30480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008" y="3858192"/>
            <a:ext cx="1900052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59" y="3858192"/>
            <a:ext cx="175846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6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78" y="223974"/>
            <a:ext cx="2257950" cy="2935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224" y="228601"/>
            <a:ext cx="1768052" cy="2127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10" y="3807527"/>
            <a:ext cx="3048000" cy="228600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5" idx="1"/>
            <a:endCxn id="4" idx="3"/>
          </p:cNvCxnSpPr>
          <p:nvPr/>
        </p:nvCxnSpPr>
        <p:spPr>
          <a:xfrm flipH="1">
            <a:off x="6967728" y="1292195"/>
            <a:ext cx="2825496" cy="399447"/>
          </a:xfrm>
          <a:prstGeom prst="straightConnector1">
            <a:avLst/>
          </a:prstGeom>
          <a:ln w="1365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6" idx="0"/>
          </p:cNvCxnSpPr>
          <p:nvPr/>
        </p:nvCxnSpPr>
        <p:spPr>
          <a:xfrm flipH="1">
            <a:off x="2547510" y="3159309"/>
            <a:ext cx="3291243" cy="648218"/>
          </a:xfrm>
          <a:prstGeom prst="straightConnector1">
            <a:avLst/>
          </a:prstGeom>
          <a:ln w="1365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728" y="4398264"/>
            <a:ext cx="2941320" cy="194911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5" idx="1"/>
            <a:endCxn id="6" idx="3"/>
          </p:cNvCxnSpPr>
          <p:nvPr/>
        </p:nvCxnSpPr>
        <p:spPr>
          <a:xfrm flipH="1" flipV="1">
            <a:off x="4071510" y="4950527"/>
            <a:ext cx="2896218" cy="422295"/>
          </a:xfrm>
          <a:prstGeom prst="straightConnector1">
            <a:avLst/>
          </a:prstGeom>
          <a:ln w="1365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6" y="78448"/>
            <a:ext cx="2652560" cy="2652560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stCxn id="22" idx="3"/>
            <a:endCxn id="4" idx="1"/>
          </p:cNvCxnSpPr>
          <p:nvPr/>
        </p:nvCxnSpPr>
        <p:spPr>
          <a:xfrm>
            <a:off x="2718166" y="1404728"/>
            <a:ext cx="1991612" cy="286914"/>
          </a:xfrm>
          <a:prstGeom prst="straightConnector1">
            <a:avLst/>
          </a:prstGeom>
          <a:ln w="1365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Up Arrow Callout 39"/>
          <p:cNvSpPr/>
          <p:nvPr/>
        </p:nvSpPr>
        <p:spPr>
          <a:xfrm rot="19174133">
            <a:off x="1252728" y="1722122"/>
            <a:ext cx="3227832" cy="1179576"/>
          </a:xfrm>
          <a:prstGeom prst="upArrowCallout">
            <a:avLst/>
          </a:prstGeom>
          <a:solidFill>
            <a:srgbClr val="008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 Black" panose="020B0A04020102020204" pitchFamily="34" charset="0"/>
              </a:rPr>
              <a:t>Dividend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41" name="Up Arrow Callout 40"/>
          <p:cNvSpPr/>
          <p:nvPr/>
        </p:nvSpPr>
        <p:spPr>
          <a:xfrm rot="2579460">
            <a:off x="6766559" y="2198023"/>
            <a:ext cx="3227832" cy="1179576"/>
          </a:xfrm>
          <a:prstGeom prst="upArrowCallout">
            <a:avLst/>
          </a:prstGeom>
          <a:solidFill>
            <a:srgbClr val="008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 Black" panose="020B0A04020102020204" pitchFamily="34" charset="0"/>
              </a:rPr>
              <a:t>Dividend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42" name="Up Arrow Callout 41"/>
          <p:cNvSpPr/>
          <p:nvPr/>
        </p:nvSpPr>
        <p:spPr>
          <a:xfrm rot="2579460">
            <a:off x="7509870" y="1067876"/>
            <a:ext cx="3227832" cy="1812315"/>
          </a:xfrm>
          <a:prstGeom prst="upArrowCallou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 Black" panose="020B0A04020102020204" pitchFamily="34" charset="0"/>
              </a:rPr>
              <a:t>Royalty Payment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23510" y="6088284"/>
            <a:ext cx="3097077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HARYANA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526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1 Manager dead</a:t>
            </a:r>
          </a:p>
          <a:p>
            <a:r>
              <a:rPr lang="en-US" dirty="0" smtClean="0"/>
              <a:t>2 Japanese  Executive </a:t>
            </a:r>
            <a:r>
              <a:rPr lang="en-US" dirty="0" smtClean="0"/>
              <a:t>injured</a:t>
            </a:r>
            <a:endParaRPr lang="en-US" dirty="0" smtClean="0"/>
          </a:p>
          <a:p>
            <a:r>
              <a:rPr lang="en-US" dirty="0" smtClean="0"/>
              <a:t>Rs. &gt;3000 crore</a:t>
            </a:r>
            <a:endParaRPr lang="en-US" dirty="0"/>
          </a:p>
        </p:txBody>
      </p:sp>
      <p:pic>
        <p:nvPicPr>
          <p:cNvPr id="9" name="Picture 4" descr="http://www.thehindubusinessline.com/multimedia/dynamic/00782/maruti1_782761g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3637" y="2432050"/>
            <a:ext cx="50387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MANESAR UNREST, 2012</a:t>
            </a:r>
            <a:endParaRPr lang="en-US" dirty="0"/>
          </a:p>
        </p:txBody>
      </p:sp>
      <p:pic>
        <p:nvPicPr>
          <p:cNvPr id="1026" name="Picture 2" descr="http://media.newindianexpress.com/article572385.ece/alternates/w620/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36" y="3297520"/>
            <a:ext cx="5100728" cy="287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0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78" y="223974"/>
            <a:ext cx="2257950" cy="2935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573" y="271628"/>
            <a:ext cx="1133277" cy="13634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74" y="3757608"/>
            <a:ext cx="3048000" cy="228600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endCxn id="4" idx="2"/>
          </p:cNvCxnSpPr>
          <p:nvPr/>
        </p:nvCxnSpPr>
        <p:spPr>
          <a:xfrm flipH="1" flipV="1">
            <a:off x="5838753" y="3159309"/>
            <a:ext cx="2956716" cy="1787647"/>
          </a:xfrm>
          <a:prstGeom prst="straightConnector1">
            <a:avLst/>
          </a:prstGeom>
          <a:ln w="136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82" y="3972399"/>
            <a:ext cx="2941320" cy="194911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5" idx="3"/>
            <a:endCxn id="4" idx="2"/>
          </p:cNvCxnSpPr>
          <p:nvPr/>
        </p:nvCxnSpPr>
        <p:spPr>
          <a:xfrm flipV="1">
            <a:off x="3392502" y="3159309"/>
            <a:ext cx="2446251" cy="1787648"/>
          </a:xfrm>
          <a:prstGeom prst="straightConnector1">
            <a:avLst/>
          </a:prstGeom>
          <a:ln w="136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6" y="78448"/>
            <a:ext cx="2652560" cy="2652560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stCxn id="22" idx="3"/>
            <a:endCxn id="4" idx="1"/>
          </p:cNvCxnSpPr>
          <p:nvPr/>
        </p:nvCxnSpPr>
        <p:spPr>
          <a:xfrm>
            <a:off x="2718166" y="1404728"/>
            <a:ext cx="1991612" cy="286914"/>
          </a:xfrm>
          <a:prstGeom prst="straightConnector1">
            <a:avLst/>
          </a:prstGeom>
          <a:ln w="1365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Up Arrow Callout 39"/>
          <p:cNvSpPr/>
          <p:nvPr/>
        </p:nvSpPr>
        <p:spPr>
          <a:xfrm rot="19174133">
            <a:off x="1252728" y="1722122"/>
            <a:ext cx="3227832" cy="1179576"/>
          </a:xfrm>
          <a:prstGeom prst="upArrowCallout">
            <a:avLst/>
          </a:prstGeom>
          <a:solidFill>
            <a:srgbClr val="008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 Black" panose="020B0A04020102020204" pitchFamily="34" charset="0"/>
              </a:rPr>
              <a:t>Dividend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720674" y="6040038"/>
            <a:ext cx="3097077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Mehsana</a:t>
            </a:r>
            <a:endParaRPr lang="en-US" sz="3200" dirty="0"/>
          </a:p>
        </p:txBody>
      </p:sp>
      <p:sp>
        <p:nvSpPr>
          <p:cNvPr id="20" name="Down Arrow Callout 19"/>
          <p:cNvSpPr/>
          <p:nvPr/>
        </p:nvSpPr>
        <p:spPr>
          <a:xfrm>
            <a:off x="8655296" y="1615127"/>
            <a:ext cx="3162455" cy="2384384"/>
          </a:xfrm>
          <a:prstGeom prst="downArrowCallou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 Black" panose="020B0A04020102020204" pitchFamily="34" charset="0"/>
              </a:rPr>
              <a:t>Suzuki </a:t>
            </a:r>
          </a:p>
          <a:p>
            <a:pPr algn="ctr"/>
            <a:r>
              <a:rPr lang="en-US" sz="3600" dirty="0" smtClean="0">
                <a:latin typeface="Arial Black" panose="020B0A04020102020204" pitchFamily="34" charset="0"/>
              </a:rPr>
              <a:t>Motors</a:t>
            </a:r>
          </a:p>
          <a:p>
            <a:pPr algn="ctr"/>
            <a:r>
              <a:rPr lang="en-US" sz="3600" dirty="0" smtClean="0">
                <a:latin typeface="Arial Black" panose="020B0A04020102020204" pitchFamily="34" charset="0"/>
              </a:rPr>
              <a:t>Gujarat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41" name="Up Arrow Callout 40"/>
          <p:cNvSpPr/>
          <p:nvPr/>
        </p:nvSpPr>
        <p:spPr>
          <a:xfrm rot="2579460">
            <a:off x="6590358" y="648918"/>
            <a:ext cx="3227832" cy="1563446"/>
          </a:xfrm>
          <a:prstGeom prst="upArrowCallout">
            <a:avLst/>
          </a:prstGeom>
          <a:solidFill>
            <a:srgbClr val="008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 Black" panose="020B0A04020102020204" pitchFamily="34" charset="0"/>
              </a:rPr>
              <a:t>Profit</a:t>
            </a:r>
          </a:p>
          <a:p>
            <a:pPr algn="ctr"/>
            <a:r>
              <a:rPr lang="en-US" sz="3600" dirty="0" smtClean="0">
                <a:latin typeface="Arial Black" panose="020B0A04020102020204" pitchFamily="34" charset="0"/>
              </a:rPr>
              <a:t>Dividend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42" name="Up Arrow Callout 41"/>
          <p:cNvSpPr/>
          <p:nvPr/>
        </p:nvSpPr>
        <p:spPr>
          <a:xfrm rot="2579460">
            <a:off x="6995914" y="2620901"/>
            <a:ext cx="3227832" cy="1812315"/>
          </a:xfrm>
          <a:prstGeom prst="upArrowCallou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 Black" panose="020B0A04020102020204" pitchFamily="34" charset="0"/>
              </a:rPr>
              <a:t>Royalty Payment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30" name="Up Arrow Callout 29"/>
          <p:cNvSpPr/>
          <p:nvPr/>
        </p:nvSpPr>
        <p:spPr>
          <a:xfrm>
            <a:off x="5062829" y="4334886"/>
            <a:ext cx="3657844" cy="2264584"/>
          </a:xfrm>
          <a:prstGeom prst="upArrowCallout">
            <a:avLst/>
          </a:prstGeom>
          <a:solidFill>
            <a:srgbClr val="008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Arial Black" panose="020B0A04020102020204" pitchFamily="34" charset="0"/>
              </a:rPr>
              <a:t>Cost price</a:t>
            </a:r>
          </a:p>
          <a:p>
            <a:pPr algn="ctr"/>
            <a:r>
              <a:rPr lang="en-US" sz="3600" dirty="0" smtClean="0">
                <a:latin typeface="Arial Black" panose="020B0A04020102020204" pitchFamily="34" charset="0"/>
              </a:rPr>
              <a:t>Profit margin</a:t>
            </a:r>
          </a:p>
        </p:txBody>
      </p:sp>
    </p:spTree>
    <p:extLst>
      <p:ext uri="{BB962C8B-B14F-4D97-AF65-F5344CB8AC3E}">
        <p14:creationId xmlns:p14="http://schemas.microsoft.com/office/powerpoint/2010/main" val="11211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5" grpId="0" animBg="1"/>
      <p:bldP spid="20" grpId="0" animBg="1"/>
      <p:bldP spid="41" grpId="0" animBg="1"/>
      <p:bldP spid="42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ndiatogether.org/uploads/picture/image/1416/pvnrao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1867" y="3060294"/>
            <a:ext cx="1164265" cy="177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</a:t>
            </a:r>
            <a:r>
              <a:rPr lang="en-US" dirty="0" smtClean="0"/>
              <a:t>5 sectors require industrial </a:t>
            </a:r>
            <a:r>
              <a:rPr lang="en-US" dirty="0" smtClean="0"/>
              <a:t>licensing</a:t>
            </a:r>
          </a:p>
          <a:p>
            <a:r>
              <a:rPr lang="en-US" dirty="0"/>
              <a:t>Remaining </a:t>
            </a:r>
            <a:r>
              <a:rPr lang="en-US" dirty="0" smtClean="0"/>
              <a:t>just </a:t>
            </a:r>
            <a:r>
              <a:rPr lang="en-US" dirty="0" err="1" smtClean="0"/>
              <a:t>fillup</a:t>
            </a:r>
            <a:r>
              <a:rPr lang="en-US" dirty="0" smtClean="0"/>
              <a:t> Industrial </a:t>
            </a:r>
            <a:r>
              <a:rPr lang="en-US" dirty="0"/>
              <a:t>Entrepreneur’s Memorandum (IEM</a:t>
            </a:r>
            <a:r>
              <a:rPr lang="en-US" dirty="0" smtClean="0"/>
              <a:t>) @DIPP</a:t>
            </a:r>
          </a:p>
          <a:p>
            <a:r>
              <a:rPr lang="en-US" dirty="0" smtClean="0"/>
              <a:t>DIPP: Department of Industrial policy and promotion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industrial policy features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1991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78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HDFC, Reliance Cap, ICICI, </a:t>
            </a:r>
            <a:r>
              <a:rPr lang="en-US" dirty="0" smtClean="0"/>
              <a:t>SBI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Less profit for MS=&gt;less dividend</a:t>
            </a:r>
          </a:p>
          <a:p>
            <a:r>
              <a:rPr lang="en-US" dirty="0" smtClean="0"/>
              <a:t>MS. Will become mere distributor/ marketing company.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73" y="5400111"/>
            <a:ext cx="1908708" cy="1325492"/>
          </a:xfrm>
        </p:spPr>
      </p:pic>
      <p:sp>
        <p:nvSpPr>
          <p:cNvPr id="8" name="Text Placeholder 7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Suzuki (56</a:t>
            </a:r>
            <a:r>
              <a:rPr lang="en-US" dirty="0" smtClean="0"/>
              <a:t>%)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controversy?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26" y="5380284"/>
            <a:ext cx="1034861" cy="1345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148" y="4049775"/>
            <a:ext cx="1768052" cy="212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1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HDFC, Reliance Cap, ICICI, </a:t>
            </a:r>
            <a:r>
              <a:rPr lang="en-US" dirty="0" smtClean="0"/>
              <a:t>SBI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Maruti</a:t>
            </a:r>
            <a:r>
              <a:rPr lang="en-US" dirty="0" smtClean="0"/>
              <a:t>-Suzuki has surplus of Rs.7500 cr.</a:t>
            </a:r>
          </a:p>
          <a:p>
            <a:r>
              <a:rPr lang="en-US" dirty="0" smtClean="0"/>
              <a:t>Why not upgrade Haryana?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100% subsidiary in Gujarat</a:t>
            </a:r>
          </a:p>
          <a:p>
            <a:r>
              <a:rPr lang="en-US" dirty="0" smtClean="0"/>
              <a:t>15 years lease</a:t>
            </a:r>
          </a:p>
          <a:p>
            <a:r>
              <a:rPr lang="en-US" dirty="0" smtClean="0"/>
              <a:t>If not renewed, it’ll be merged with </a:t>
            </a:r>
            <a:r>
              <a:rPr lang="en-US" dirty="0" err="1" smtClean="0"/>
              <a:t>Maruti</a:t>
            </a:r>
            <a:r>
              <a:rPr lang="en-US" dirty="0" smtClean="0"/>
              <a:t>-Suzuki.</a:t>
            </a:r>
          </a:p>
          <a:p>
            <a:r>
              <a:rPr lang="en-US" dirty="0" smtClean="0"/>
              <a:t>(2017) 25-30k Cr.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Suzuki (56</a:t>
            </a:r>
            <a:r>
              <a:rPr lang="en-US" dirty="0" smtClean="0"/>
              <a:t>%)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6" y="4121099"/>
            <a:ext cx="2018176" cy="262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4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HDFC, Reliance Cap, ICICI, </a:t>
            </a:r>
            <a:r>
              <a:rPr lang="en-US" dirty="0" smtClean="0"/>
              <a:t>SBI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Why not upgrade Haryana?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Profit re-invested in Gujarat</a:t>
            </a:r>
          </a:p>
          <a:p>
            <a:r>
              <a:rPr lang="en-US" dirty="0" smtClean="0"/>
              <a:t>@Haryana 1.5 million cars / PA</a:t>
            </a:r>
          </a:p>
          <a:p>
            <a:r>
              <a:rPr lang="en-US" dirty="0" smtClean="0"/>
              <a:t>@Gujarat 2.5 million (2017)</a:t>
            </a:r>
          </a:p>
          <a:p>
            <a:r>
              <a:rPr lang="en-US" dirty="0" smtClean="0"/>
              <a:t>No Risk for </a:t>
            </a:r>
            <a:r>
              <a:rPr lang="en-US" dirty="0" err="1" smtClean="0"/>
              <a:t>Maruti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Suzuki (56</a:t>
            </a:r>
            <a:r>
              <a:rPr lang="en-US" dirty="0" smtClean="0"/>
              <a:t>%)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controversy?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8" y="4350236"/>
            <a:ext cx="1800828" cy="234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2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991" y="2306525"/>
            <a:ext cx="2590888" cy="259088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 err="1" smtClean="0"/>
              <a:t>Mehana</a:t>
            </a:r>
            <a:r>
              <a:rPr lang="en-US" dirty="0" smtClean="0"/>
              <a:t> ~1200 Acre.</a:t>
            </a:r>
          </a:p>
          <a:p>
            <a:pPr marL="742950" indent="-742950">
              <a:buFont typeface="+mj-lt"/>
              <a:buAutoNum type="arabicPeriod"/>
            </a:pPr>
            <a:r>
              <a:rPr lang="en-IN" dirty="0" smtClean="0"/>
              <a:t>640 acres in </a:t>
            </a:r>
            <a:r>
              <a:rPr lang="en-IN" dirty="0" err="1" smtClean="0"/>
              <a:t>Becharaji</a:t>
            </a:r>
            <a:r>
              <a:rPr lang="en-IN" dirty="0" smtClean="0"/>
              <a:t> ; 550 acres in </a:t>
            </a:r>
            <a:r>
              <a:rPr lang="en-IN" dirty="0" err="1" smtClean="0"/>
              <a:t>Vithalapur</a:t>
            </a: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Investment of Rs. 25-30k Cr.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Full Capacity in 2017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2.5 million cars /PA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err="1" smtClean="0"/>
              <a:t>Autohub</a:t>
            </a:r>
            <a:r>
              <a:rPr lang="en-US" dirty="0" smtClean="0"/>
              <a:t>- replacing </a:t>
            </a:r>
            <a:r>
              <a:rPr lang="en-US" dirty="0" err="1" smtClean="0"/>
              <a:t>Tamilnadu</a:t>
            </a:r>
            <a:r>
              <a:rPr lang="en-US" dirty="0" smtClean="0"/>
              <a:t> +Haryana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Suzuki Motors Gujarat ltd=&gt;Ahmedabad (HQ)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EMPLOYMENT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Gujarat</a:t>
            </a:r>
            <a:br>
              <a:rPr lang="en-US" dirty="0" smtClean="0"/>
            </a:br>
            <a:r>
              <a:rPr lang="en-US" dirty="0" smtClean="0"/>
              <a:t>positive Points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Maruti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9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488" y="2114294"/>
            <a:ext cx="3048425" cy="36676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Companies Act 2013 </a:t>
            </a:r>
            <a:r>
              <a:rPr lang="en-US" sz="4000" dirty="0" smtClean="0"/>
              <a:t>=&gt;1/4/2014. </a:t>
            </a:r>
          </a:p>
          <a:p>
            <a:r>
              <a:rPr lang="en-US" sz="4000" dirty="0" smtClean="0"/>
              <a:t>“Related party Transaction” RPT</a:t>
            </a:r>
          </a:p>
          <a:p>
            <a:r>
              <a:rPr lang="en-US" sz="4000" dirty="0" smtClean="0"/>
              <a:t>Require vote from majority </a:t>
            </a:r>
            <a:r>
              <a:rPr lang="en-US" sz="4000" dirty="0"/>
              <a:t>of minority shareholders</a:t>
            </a:r>
            <a:r>
              <a:rPr lang="en-US" sz="4000" dirty="0" smtClean="0"/>
              <a:t>.</a:t>
            </a:r>
          </a:p>
          <a:p>
            <a:r>
              <a:rPr lang="en-US" sz="4000" dirty="0" smtClean="0"/>
              <a:t>Minority shareholders=&gt; SEBI complaint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N</a:t>
            </a:r>
            <a:r>
              <a:rPr lang="en-US" dirty="0" smtClean="0">
                <a:solidFill>
                  <a:schemeClr val="bg1"/>
                </a:solidFill>
              </a:rPr>
              <a:t>egative for Suzuki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Mehsana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01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csvorillia.org/images/hazardous-chemica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591" y="3160173"/>
            <a:ext cx="2918002" cy="285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deccanfuse.com/images/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596" y="1007123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600" y="1007123"/>
            <a:ext cx="2850127" cy="23319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252" y="1007123"/>
            <a:ext cx="2088329" cy="24962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3252" y="356616"/>
            <a:ext cx="7691628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Franklin Gothic Demi Cond" panose="020B0706030402020204" pitchFamily="34" charset="0"/>
              </a:rPr>
              <a:t>Industrial license is required for…</a:t>
            </a:r>
            <a:endParaRPr lang="en-US" sz="32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028" name="Picture 4" descr="http://www.thebestfromgreece.com/en/photography/company/default/intracom-defense-electronics-hellenic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52" y="3569061"/>
            <a:ext cx="3576828" cy="209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21599" y="2949383"/>
            <a:ext cx="2850127" cy="461665"/>
          </a:xfrm>
          <a:prstGeom prst="rect">
            <a:avLst/>
          </a:prstGeom>
          <a:solidFill>
            <a:srgbClr val="FF0066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Franklin Gothic Heavy" panose="020B0903020102020204" pitchFamily="34" charset="0"/>
              </a:rPr>
              <a:t>Tobacco &amp; Cigar</a:t>
            </a:r>
            <a:endParaRPr lang="en-US" sz="2400" dirty="0">
              <a:latin typeface="Franklin Gothic Heavy" panose="020B0903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3252" y="5436579"/>
            <a:ext cx="3576828" cy="830997"/>
          </a:xfrm>
          <a:prstGeom prst="rect">
            <a:avLst/>
          </a:prstGeom>
          <a:solidFill>
            <a:srgbClr val="FF0066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Franklin Gothic Heavy" panose="020B0903020102020204" pitchFamily="34" charset="0"/>
              </a:rPr>
              <a:t>Defense, Electronic Aerospace </a:t>
            </a:r>
            <a:r>
              <a:rPr lang="en-US" sz="2400" dirty="0" err="1" smtClean="0">
                <a:latin typeface="Franklin Gothic Heavy" panose="020B0903020102020204" pitchFamily="34" charset="0"/>
              </a:rPr>
              <a:t>eqip</a:t>
            </a:r>
            <a:r>
              <a:rPr lang="en-US" sz="2400" dirty="0" smtClean="0">
                <a:latin typeface="Franklin Gothic Heavy" panose="020B0903020102020204" pitchFamily="34" charset="0"/>
              </a:rPr>
              <a:t>.</a:t>
            </a:r>
            <a:endParaRPr lang="en-US" sz="2400" dirty="0">
              <a:latin typeface="Franklin Gothic Heavy" panose="020B09030201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53178" y="5668228"/>
            <a:ext cx="3576828" cy="461665"/>
          </a:xfrm>
          <a:prstGeom prst="rect">
            <a:avLst/>
          </a:prstGeom>
          <a:solidFill>
            <a:srgbClr val="FF0066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Franklin Gothic Heavy" panose="020B0903020102020204" pitchFamily="34" charset="0"/>
              </a:rPr>
              <a:t>Hazardous Chemicals</a:t>
            </a:r>
            <a:endParaRPr lang="en-US" sz="2400" dirty="0"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32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</p:bldLst>
  </p:timing>
</p:sld>
</file>

<file path=ppt/theme/theme1.xml><?xml version="1.0" encoding="utf-8"?>
<a:theme xmlns:a="http://schemas.openxmlformats.org/drawingml/2006/main" name="PPT_DARK_20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DARK_2015" id="{965EA582-A6BC-4F14-BADD-F21FBCD27E24}" vid="{C4D11A6A-EB17-41AF-8248-389929F188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PPT_DARK_2015</Template>
  <TotalTime>724</TotalTime>
  <Words>2442</Words>
  <Application>Microsoft Office PowerPoint</Application>
  <PresentationFormat>Widescreen</PresentationFormat>
  <Paragraphs>660</Paragraphs>
  <Slides>84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9" baseType="lpstr">
      <vt:lpstr>Arial</vt:lpstr>
      <vt:lpstr>Arial Black</vt:lpstr>
      <vt:lpstr>Calibri</vt:lpstr>
      <vt:lpstr>Calibri Light</vt:lpstr>
      <vt:lpstr>Franklin Gothic Demi</vt:lpstr>
      <vt:lpstr>Franklin Gothic Demi Cond</vt:lpstr>
      <vt:lpstr>Franklin Gothic Heavy</vt:lpstr>
      <vt:lpstr>Franklin Gothic Medium Cond</vt:lpstr>
      <vt:lpstr>Open Sans</vt:lpstr>
      <vt:lpstr>Segoe UI Black</vt:lpstr>
      <vt:lpstr>Segoe UI Semibold</vt:lpstr>
      <vt:lpstr>Shruti</vt:lpstr>
      <vt:lpstr>Symbol</vt:lpstr>
      <vt:lpstr>Wingdings</vt:lpstr>
      <vt:lpstr>PPT_DARK_2015</vt:lpstr>
      <vt:lpstr>Today’s topics</vt:lpstr>
      <vt:lpstr>PowerPoint Presentation</vt:lpstr>
      <vt:lpstr>PowerPoint Presentation</vt:lpstr>
      <vt:lpstr>PowerPoint Presentation</vt:lpstr>
      <vt:lpstr>Industrial Policy</vt:lpstr>
      <vt:lpstr>industrial policy features</vt:lpstr>
      <vt:lpstr>industrial policy features</vt:lpstr>
      <vt:lpstr>industrial policy features</vt:lpstr>
      <vt:lpstr>PowerPoint Presentation</vt:lpstr>
      <vt:lpstr>Hazardous Chemicals</vt:lpstr>
      <vt:lpstr>Manufacturing Policy</vt:lpstr>
      <vt:lpstr>Labor  reforms</vt:lpstr>
      <vt:lpstr>Labor  reforms</vt:lpstr>
      <vt:lpstr>Factories Act</vt:lpstr>
      <vt:lpstr>Define Factory</vt:lpstr>
      <vt:lpstr>Factories Bill 2014</vt:lpstr>
      <vt:lpstr>Factories Act</vt:lpstr>
      <vt:lpstr>Factories Bill</vt:lpstr>
      <vt:lpstr>Factories Bill</vt:lpstr>
      <vt:lpstr>Apprentice Act</vt:lpstr>
      <vt:lpstr>PowerPoint Presentation</vt:lpstr>
      <vt:lpstr>PowerPoint Presentation</vt:lpstr>
      <vt:lpstr>PowerPoint Presentation</vt:lpstr>
      <vt:lpstr>PowerPoint Presentation</vt:lpstr>
      <vt:lpstr>MSME Classification: investment</vt:lpstr>
      <vt:lpstr>MSME Classification: investment</vt:lpstr>
      <vt:lpstr>Items reserved</vt:lpstr>
      <vt:lpstr>Items reserved</vt:lpstr>
      <vt:lpstr>Taxation</vt:lpstr>
      <vt:lpstr>Public Procurement</vt:lpstr>
      <vt:lpstr>Corporate Governance</vt:lpstr>
      <vt:lpstr>Corporate governance: Meaning?</vt:lpstr>
      <vt:lpstr>Corporate governance in  India</vt:lpstr>
      <vt:lpstr>Types of companies</vt:lpstr>
      <vt:lpstr>PowerPoint Presentation</vt:lpstr>
      <vt:lpstr>Infosys</vt:lpstr>
      <vt:lpstr>PowerPoint Presentation</vt:lpstr>
      <vt:lpstr>Holding Vs Subsidiary</vt:lpstr>
      <vt:lpstr>Holding vs Subsidiary Companies</vt:lpstr>
      <vt:lpstr>Dept. undertaking</vt:lpstr>
      <vt:lpstr>Public Corporations</vt:lpstr>
      <vt:lpstr>Government Companies</vt:lpstr>
      <vt:lpstr>PowerPoint Presentation</vt:lpstr>
      <vt:lpstr>Types of companies</vt:lpstr>
      <vt:lpstr>PowerPoint Presentation</vt:lpstr>
      <vt:lpstr>PowerPoint Presentation</vt:lpstr>
      <vt:lpstr>No. of Directors (Compulsory under Companies Act)</vt:lpstr>
      <vt:lpstr>Companies Act 2013: Directors</vt:lpstr>
      <vt:lpstr>PowerPoint Presentation</vt:lpstr>
      <vt:lpstr>Companies Act 2013: Independent director</vt:lpstr>
      <vt:lpstr>Independent Directors</vt:lpstr>
      <vt:lpstr>SEBI norms: ID</vt:lpstr>
      <vt:lpstr>PowerPoint Presentation</vt:lpstr>
      <vt:lpstr>Companies Act 2013 : Board meetings</vt:lpstr>
      <vt:lpstr>Companies Act -BoD: Committee</vt:lpstr>
      <vt:lpstr>Corporate Social responsibility (CSR)</vt:lpstr>
      <vt:lpstr>PowerPoint Presentation</vt:lpstr>
      <vt:lpstr>Annual General Meeting (AGM)</vt:lpstr>
      <vt:lpstr>Auditing related</vt:lpstr>
      <vt:lpstr>Companies Act 2013</vt:lpstr>
      <vt:lpstr>Companies Act 2013: Auditor’s term</vt:lpstr>
      <vt:lpstr>Companies Act 2013: misc.</vt:lpstr>
      <vt:lpstr>PowerPoint Presentation</vt:lpstr>
      <vt:lpstr>New bodies Companies Act 2013</vt:lpstr>
      <vt:lpstr>National Company Law Tribunal (NCLT)</vt:lpstr>
      <vt:lpstr>#2: National Financial Reporting Authority (NFRA)</vt:lpstr>
      <vt:lpstr>New bodies Companies Act 2013</vt:lpstr>
      <vt:lpstr>Investor and Education Protection Fund</vt:lpstr>
      <vt:lpstr>Investor and Education Protection Fund Authority</vt:lpstr>
      <vt:lpstr>New bodies Companies Act 2013</vt:lpstr>
      <vt:lpstr>Serious Fraud Investigation Office (SFIO)</vt:lpstr>
      <vt:lpstr>Companies Act 2013: SFIO</vt:lpstr>
      <vt:lpstr>Companies Act: Memorize</vt:lpstr>
      <vt:lpstr>Conclusion: Companies Act 2013</vt:lpstr>
      <vt:lpstr>PowerPoint Presentation</vt:lpstr>
      <vt:lpstr>Maruti Suzuki Gujarat plant Controversy</vt:lpstr>
      <vt:lpstr>PowerPoint Presentation</vt:lpstr>
      <vt:lpstr>MANESAR UNREST, 2012</vt:lpstr>
      <vt:lpstr>PowerPoint Presentation</vt:lpstr>
      <vt:lpstr>Why controversy?</vt:lpstr>
      <vt:lpstr>PowerPoint Presentation</vt:lpstr>
      <vt:lpstr>Why controversy?</vt:lpstr>
      <vt:lpstr>Gujarat positive Points</vt:lpstr>
      <vt:lpstr> Negative for Suzuki</vt:lpstr>
    </vt:vector>
  </TitlesOfParts>
  <Company>Mrunal.org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Mrunal Patel</dc:creator>
  <cp:lastModifiedBy>Mrunal Patel</cp:lastModifiedBy>
  <cp:revision>434</cp:revision>
  <dcterms:created xsi:type="dcterms:W3CDTF">2014-05-07T16:12:39Z</dcterms:created>
  <dcterms:modified xsi:type="dcterms:W3CDTF">2015-02-12T10:14:34Z</dcterms:modified>
</cp:coreProperties>
</file>