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311" r:id="rId2"/>
    <p:sldId id="310" r:id="rId3"/>
    <p:sldId id="323" r:id="rId4"/>
    <p:sldId id="322" r:id="rId5"/>
    <p:sldId id="256" r:id="rId6"/>
    <p:sldId id="257" r:id="rId7"/>
    <p:sldId id="285" r:id="rId8"/>
    <p:sldId id="262" r:id="rId9"/>
    <p:sldId id="258" r:id="rId10"/>
    <p:sldId id="259" r:id="rId11"/>
    <p:sldId id="261" r:id="rId12"/>
    <p:sldId id="264" r:id="rId13"/>
    <p:sldId id="287" r:id="rId14"/>
    <p:sldId id="289" r:id="rId15"/>
    <p:sldId id="266" r:id="rId16"/>
    <p:sldId id="325" r:id="rId17"/>
    <p:sldId id="312" r:id="rId18"/>
    <p:sldId id="268" r:id="rId19"/>
    <p:sldId id="269" r:id="rId20"/>
    <p:sldId id="270" r:id="rId21"/>
    <p:sldId id="324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90" r:id="rId33"/>
    <p:sldId id="283" r:id="rId34"/>
    <p:sldId id="284" r:id="rId35"/>
    <p:sldId id="282" r:id="rId36"/>
    <p:sldId id="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7.jpeg"/><Relationship Id="rId1" Type="http://schemas.openxmlformats.org/officeDocument/2006/relationships/image" Target="../media/image33.jpeg"/><Relationship Id="rId5" Type="http://schemas.openxmlformats.org/officeDocument/2006/relationships/image" Target="../media/image35.jpeg"/><Relationship Id="rId4" Type="http://schemas.openxmlformats.org/officeDocument/2006/relationships/image" Target="../media/image2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7.jpeg"/><Relationship Id="rId1" Type="http://schemas.openxmlformats.org/officeDocument/2006/relationships/image" Target="../media/image33.jpeg"/><Relationship Id="rId5" Type="http://schemas.openxmlformats.org/officeDocument/2006/relationships/image" Target="../media/image35.jpeg"/><Relationship Id="rId4" Type="http://schemas.openxmlformats.org/officeDocument/2006/relationships/image" Target="../media/image2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4C20-913A-44CF-8883-C2D53BB79E34}" type="doc">
      <dgm:prSet loTypeId="urn:microsoft.com/office/officeart/2008/layout/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5A965-9358-47A5-8D3C-45EE2E52B90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MMDR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132407D-C90A-4975-9415-8A50E46652FB}" type="parTrans" cxnId="{A2A1D249-A53F-4F75-9083-AE8685A9EA07}">
      <dgm:prSet/>
      <dgm:spPr/>
      <dgm:t>
        <a:bodyPr/>
        <a:lstStyle/>
        <a:p>
          <a:endParaRPr lang="en-US"/>
        </a:p>
      </dgm:t>
    </dgm:pt>
    <dgm:pt modelId="{5BDF5801-E654-4D40-BEB8-82644501EAA6}" type="sibTrans" cxnId="{A2A1D249-A53F-4F75-9083-AE8685A9EA07}">
      <dgm:prSet/>
      <dgm:spPr/>
      <dgm:t>
        <a:bodyPr/>
        <a:lstStyle/>
        <a:p>
          <a:endParaRPr lang="en-US"/>
        </a:p>
      </dgm:t>
    </dgm:pt>
    <dgm:pt modelId="{16B8E357-5AB1-49F7-9C0A-26FC3942B9E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Coal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DD28C5A-3D52-44F3-B7D8-9000977AE21C}" type="parTrans" cxnId="{E64A2D0D-F03A-411A-B036-18A6CF74290C}">
      <dgm:prSet/>
      <dgm:spPr/>
      <dgm:t>
        <a:bodyPr/>
        <a:lstStyle/>
        <a:p>
          <a:endParaRPr lang="en-US"/>
        </a:p>
      </dgm:t>
    </dgm:pt>
    <dgm:pt modelId="{A58786EC-FD32-4DE3-B06C-CC2131FDC078}" type="sibTrans" cxnId="{E64A2D0D-F03A-411A-B036-18A6CF74290C}">
      <dgm:prSet/>
      <dgm:spPr/>
      <dgm:t>
        <a:bodyPr/>
        <a:lstStyle/>
        <a:p>
          <a:endParaRPr lang="en-US"/>
        </a:p>
      </dgm:t>
    </dgm:pt>
    <dgm:pt modelId="{0E7A4099-70FA-46DA-B7CB-C009301F88B9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Spectrum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47793E3-66E5-4E1F-9CD5-286B945F1BCA}" type="parTrans" cxnId="{81B6B788-D0D4-4D52-961F-6840AE1F81FD}">
      <dgm:prSet/>
      <dgm:spPr/>
      <dgm:t>
        <a:bodyPr/>
        <a:lstStyle/>
        <a:p>
          <a:endParaRPr lang="en-US"/>
        </a:p>
      </dgm:t>
    </dgm:pt>
    <dgm:pt modelId="{7A2B8529-879F-4195-BAD2-4DF3AC1EC00E}" type="sibTrans" cxnId="{81B6B788-D0D4-4D52-961F-6840AE1F81FD}">
      <dgm:prSet/>
      <dgm:spPr/>
      <dgm:t>
        <a:bodyPr/>
        <a:lstStyle/>
        <a:p>
          <a:endParaRPr lang="en-US"/>
        </a:p>
      </dgm:t>
    </dgm:pt>
    <dgm:pt modelId="{233A9226-53F0-45AC-8464-4361BE9453E5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Features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ECFE1EC-9D00-44C6-8E35-AFD95B693D1F}" type="parTrans" cxnId="{757EA87E-F8A8-4E8E-AD45-499E55B20E1D}">
      <dgm:prSet/>
      <dgm:spPr/>
      <dgm:t>
        <a:bodyPr/>
        <a:lstStyle/>
        <a:p>
          <a:endParaRPr lang="en-US"/>
        </a:p>
      </dgm:t>
    </dgm:pt>
    <dgm:pt modelId="{AABE8541-D6E7-4EA3-9466-5EABC6E75E15}" type="sibTrans" cxnId="{757EA87E-F8A8-4E8E-AD45-499E55B20E1D}">
      <dgm:prSet/>
      <dgm:spPr/>
      <dgm:t>
        <a:bodyPr/>
        <a:lstStyle/>
        <a:p>
          <a:endParaRPr lang="en-US"/>
        </a:p>
      </dgm:t>
    </dgm:pt>
    <dgm:pt modelId="{939D5921-2036-4F03-AD2E-476C8DB4707C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BE87AFD-1F5E-470A-8332-5FE8E91B741A}" type="parTrans" cxnId="{1D958D94-FA6F-4C77-9DC2-AA765A0BF0A0}">
      <dgm:prSet/>
      <dgm:spPr/>
      <dgm:t>
        <a:bodyPr/>
        <a:lstStyle/>
        <a:p>
          <a:endParaRPr lang="en-US"/>
        </a:p>
      </dgm:t>
    </dgm:pt>
    <dgm:pt modelId="{B7653F2B-940D-4FB4-91EC-179922E3AFEE}" type="sibTrans" cxnId="{1D958D94-FA6F-4C77-9DC2-AA765A0BF0A0}">
      <dgm:prSet/>
      <dgm:spPr/>
      <dgm:t>
        <a:bodyPr/>
        <a:lstStyle/>
        <a:p>
          <a:endParaRPr lang="en-US"/>
        </a:p>
      </dgm:t>
    </dgm:pt>
    <dgm:pt modelId="{FD1A6147-8D54-4054-9A70-ABAB22A5BD18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Anti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4B1D472-DF32-47EE-9365-4784888DD373}" type="parTrans" cxnId="{35368DC8-D989-4B05-A31D-E1E304334E1B}">
      <dgm:prSet/>
      <dgm:spPr/>
      <dgm:t>
        <a:bodyPr/>
        <a:lstStyle/>
        <a:p>
          <a:endParaRPr lang="en-US"/>
        </a:p>
      </dgm:t>
    </dgm:pt>
    <dgm:pt modelId="{2021D9A3-B298-4B60-AF4B-E708A206C959}" type="sibTrans" cxnId="{35368DC8-D989-4B05-A31D-E1E304334E1B}">
      <dgm:prSet/>
      <dgm:spPr/>
      <dgm:t>
        <a:bodyPr/>
        <a:lstStyle/>
        <a:p>
          <a:endParaRPr lang="en-US"/>
        </a:p>
      </dgm:t>
    </dgm:pt>
    <dgm:pt modelId="{05CC3AAF-4AAB-456F-BA2F-74AF496E772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Scam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3F65205-8BD1-4B3E-8DA5-EEBB1F943E4B}" type="parTrans" cxnId="{75BADE16-0C1D-4CD6-8DB5-3A9B6FE7AE8F}">
      <dgm:prSet/>
      <dgm:spPr/>
      <dgm:t>
        <a:bodyPr/>
        <a:lstStyle/>
        <a:p>
          <a:endParaRPr lang="en-US"/>
        </a:p>
      </dgm:t>
    </dgm:pt>
    <dgm:pt modelId="{594CDBF4-08CA-48F1-9470-2EF74D5F785C}" type="sibTrans" cxnId="{75BADE16-0C1D-4CD6-8DB5-3A9B6FE7AE8F}">
      <dgm:prSet/>
      <dgm:spPr/>
      <dgm:t>
        <a:bodyPr/>
        <a:lstStyle/>
        <a:p>
          <a:endParaRPr lang="en-US"/>
        </a:p>
      </dgm:t>
    </dgm:pt>
    <dgm:pt modelId="{C8F9BA08-72EE-4A40-B22C-30B64F4C0D2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C93F2E7-EC18-469C-8D2F-5A2D0E3F8EC7}" type="parTrans" cxnId="{B34E6D7E-32C6-48AC-9797-D0FB9BD0B01E}">
      <dgm:prSet/>
      <dgm:spPr/>
      <dgm:t>
        <a:bodyPr/>
        <a:lstStyle/>
        <a:p>
          <a:endParaRPr lang="en-US"/>
        </a:p>
      </dgm:t>
    </dgm:pt>
    <dgm:pt modelId="{BDE7AB09-3688-4B6F-A2DA-AFA16E72436B}" type="sibTrans" cxnId="{B34E6D7E-32C6-48AC-9797-D0FB9BD0B01E}">
      <dgm:prSet/>
      <dgm:spPr/>
      <dgm:t>
        <a:bodyPr/>
        <a:lstStyle/>
        <a:p>
          <a:endParaRPr lang="en-US"/>
        </a:p>
      </dgm:t>
    </dgm:pt>
    <dgm:pt modelId="{B7C6E875-A2B7-42E6-A448-E359687F8FA4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Anti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A666E2C-D591-4BD7-9F26-B7D7E8B4288E}" type="parTrans" cxnId="{410E2FD6-4453-42D2-BE57-3DCABCF39828}">
      <dgm:prSet/>
      <dgm:spPr/>
      <dgm:t>
        <a:bodyPr/>
        <a:lstStyle/>
        <a:p>
          <a:endParaRPr lang="en-US"/>
        </a:p>
      </dgm:t>
    </dgm:pt>
    <dgm:pt modelId="{6EC022E9-A088-441A-B4BE-0D5863C9BE3A}" type="sibTrans" cxnId="{410E2FD6-4453-42D2-BE57-3DCABCF39828}">
      <dgm:prSet/>
      <dgm:spPr/>
      <dgm:t>
        <a:bodyPr/>
        <a:lstStyle/>
        <a:p>
          <a:endParaRPr lang="en-US"/>
        </a:p>
      </dgm:t>
    </dgm:pt>
    <dgm:pt modelId="{D2C702A1-C8D2-439D-AAFC-D9119F2F7B3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NTP-2012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6C903870-17B2-4D75-90CA-25A4027B6C49}" type="parTrans" cxnId="{BC54695F-73C6-454B-83B0-FDF4225ECB2B}">
      <dgm:prSet/>
      <dgm:spPr/>
      <dgm:t>
        <a:bodyPr/>
        <a:lstStyle/>
        <a:p>
          <a:endParaRPr lang="en-US"/>
        </a:p>
      </dgm:t>
    </dgm:pt>
    <dgm:pt modelId="{8A86F5AE-B553-4681-9543-E5FF607B6180}" type="sibTrans" cxnId="{BC54695F-73C6-454B-83B0-FDF4225ECB2B}">
      <dgm:prSet/>
      <dgm:spPr/>
      <dgm:t>
        <a:bodyPr/>
        <a:lstStyle/>
        <a:p>
          <a:endParaRPr lang="en-US"/>
        </a:p>
      </dgm:t>
    </dgm:pt>
    <dgm:pt modelId="{809AB44A-121A-480A-B784-C20F3557BF20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Auction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C904198-7E1E-4CA1-844A-7F88F87251BA}" type="parTrans" cxnId="{AF66CF79-050E-49E2-960E-3790ACB1F04D}">
      <dgm:prSet/>
      <dgm:spPr/>
      <dgm:t>
        <a:bodyPr/>
        <a:lstStyle/>
        <a:p>
          <a:endParaRPr lang="en-US"/>
        </a:p>
      </dgm:t>
    </dgm:pt>
    <dgm:pt modelId="{9903CEB9-0B22-4363-AF08-B374F9763C28}" type="sibTrans" cxnId="{AF66CF79-050E-49E2-960E-3790ACB1F04D}">
      <dgm:prSet/>
      <dgm:spPr/>
      <dgm:t>
        <a:bodyPr/>
        <a:lstStyle/>
        <a:p>
          <a:endParaRPr lang="en-US"/>
        </a:p>
      </dgm:t>
    </dgm:pt>
    <dgm:pt modelId="{C31E85F1-F593-4228-B6B0-E2ED45FC482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 | Anti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B25D3E0-D68A-499F-893B-EFC7E4171C47}" type="parTrans" cxnId="{C348B28F-C31C-4E4B-8059-239C8AEECD5E}">
      <dgm:prSet/>
      <dgm:spPr/>
      <dgm:t>
        <a:bodyPr/>
        <a:lstStyle/>
        <a:p>
          <a:endParaRPr lang="en-US"/>
        </a:p>
      </dgm:t>
    </dgm:pt>
    <dgm:pt modelId="{196D452E-5E0B-48E3-8D8A-D7F8786F1107}" type="sibTrans" cxnId="{C348B28F-C31C-4E4B-8059-239C8AEECD5E}">
      <dgm:prSet/>
      <dgm:spPr/>
      <dgm:t>
        <a:bodyPr/>
        <a:lstStyle/>
        <a:p>
          <a:endParaRPr lang="en-US"/>
        </a:p>
      </dgm:t>
    </dgm:pt>
    <dgm:pt modelId="{0708AC56-C9FF-4264-9B0A-36B487540010}" type="pres">
      <dgm:prSet presAssocID="{2A254C20-913A-44CF-8883-C2D53BB79E34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569F77-FA50-401F-ABE5-56CB36D7A924}" type="pres">
      <dgm:prSet presAssocID="{E4C5A965-9358-47A5-8D3C-45EE2E52B90D}" presName="composite" presStyleCnt="0"/>
      <dgm:spPr/>
    </dgm:pt>
    <dgm:pt modelId="{F5CA92DF-7CDB-4B71-B6F0-7B474EA99244}" type="pres">
      <dgm:prSet presAssocID="{E4C5A965-9358-47A5-8D3C-45EE2E52B90D}" presName="Image" presStyleLbl="align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ED985D1-4612-4E8F-9FFC-7CF5AA095F23}" type="pres">
      <dgm:prSet presAssocID="{E4C5A965-9358-47A5-8D3C-45EE2E52B90D}" presName="Accent" presStyleLbl="parChTrans1D1" presStyleIdx="0" presStyleCnt="3"/>
      <dgm:spPr/>
    </dgm:pt>
    <dgm:pt modelId="{E81EF901-205B-41AB-AB6A-8D9D5D974B3F}" type="pres">
      <dgm:prSet presAssocID="{E4C5A965-9358-47A5-8D3C-45EE2E52B90D}" presName="Paren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F7780-DBD2-471E-B9C5-02596CD7F104}" type="pres">
      <dgm:prSet presAssocID="{5BDF5801-E654-4D40-BEB8-82644501EAA6}" presName="sibTrans" presStyleCnt="0"/>
      <dgm:spPr/>
    </dgm:pt>
    <dgm:pt modelId="{91F7E09B-691C-41E9-8068-050EE1D77736}" type="pres">
      <dgm:prSet presAssocID="{16B8E357-5AB1-49F7-9C0A-26FC3942B9E6}" presName="composite" presStyleCnt="0"/>
      <dgm:spPr/>
    </dgm:pt>
    <dgm:pt modelId="{9676423A-6FE0-48B2-A9AF-896390A61F5C}" type="pres">
      <dgm:prSet presAssocID="{16B8E357-5AB1-49F7-9C0A-26FC3942B9E6}" presName="Image" presStyleLbl="align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D58E57E-BB13-4D87-911D-C0C18565930C}" type="pres">
      <dgm:prSet presAssocID="{16B8E357-5AB1-49F7-9C0A-26FC3942B9E6}" presName="Accent" presStyleLbl="parChTrans1D1" presStyleIdx="1" presStyleCnt="3"/>
      <dgm:spPr/>
    </dgm:pt>
    <dgm:pt modelId="{D9122EED-29DE-4225-8755-4629131173A2}" type="pres">
      <dgm:prSet presAssocID="{16B8E357-5AB1-49F7-9C0A-26FC3942B9E6}" presName="Paren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F20C3-3243-4871-B7CB-9C6F0380ED26}" type="pres">
      <dgm:prSet presAssocID="{A58786EC-FD32-4DE3-B06C-CC2131FDC078}" presName="sibTrans" presStyleCnt="0"/>
      <dgm:spPr/>
    </dgm:pt>
    <dgm:pt modelId="{9A1D93B3-264A-4DFD-A190-8196DB13DCC3}" type="pres">
      <dgm:prSet presAssocID="{0E7A4099-70FA-46DA-B7CB-C009301F88B9}" presName="composite" presStyleCnt="0"/>
      <dgm:spPr/>
    </dgm:pt>
    <dgm:pt modelId="{F78CEDB0-CD38-4E08-991D-02B245A7A504}" type="pres">
      <dgm:prSet presAssocID="{0E7A4099-70FA-46DA-B7CB-C009301F88B9}" presName="Image" presStyleLbl="align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7232CC8-F97E-46A0-AAB8-2E03B0FEDA53}" type="pres">
      <dgm:prSet presAssocID="{0E7A4099-70FA-46DA-B7CB-C009301F88B9}" presName="Accent" presStyleLbl="parChTrans1D1" presStyleIdx="2" presStyleCnt="3"/>
      <dgm:spPr/>
    </dgm:pt>
    <dgm:pt modelId="{7AAE19AE-E82F-41FF-A3B5-CF3417583BC4}" type="pres">
      <dgm:prSet presAssocID="{0E7A4099-70FA-46DA-B7CB-C009301F88B9}" presName="Paren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0E2FD6-4453-42D2-BE57-3DCABCF39828}" srcId="{16B8E357-5AB1-49F7-9C0A-26FC3942B9E6}" destId="{B7C6E875-A2B7-42E6-A448-E359687F8FA4}" srcOrd="2" destOrd="0" parTransId="{CA666E2C-D591-4BD7-9F26-B7D7E8B4288E}" sibTransId="{6EC022E9-A088-441A-B4BE-0D5863C9BE3A}"/>
    <dgm:cxn modelId="{A92913EE-E50A-44A3-849A-A12ABA7DE78A}" type="presOf" srcId="{C8F9BA08-72EE-4A40-B22C-30B64F4C0D2A}" destId="{D9122EED-29DE-4225-8755-4629131173A2}" srcOrd="0" destOrd="2" presId="urn:microsoft.com/office/officeart/2008/layout/PictureLineup"/>
    <dgm:cxn modelId="{757EA87E-F8A8-4E8E-AD45-499E55B20E1D}" srcId="{E4C5A965-9358-47A5-8D3C-45EE2E52B90D}" destId="{233A9226-53F0-45AC-8464-4361BE9453E5}" srcOrd="0" destOrd="0" parTransId="{9ECFE1EC-9D00-44C6-8E35-AFD95B693D1F}" sibTransId="{AABE8541-D6E7-4EA3-9466-5EABC6E75E15}"/>
    <dgm:cxn modelId="{AF66CF79-050E-49E2-960E-3790ACB1F04D}" srcId="{0E7A4099-70FA-46DA-B7CB-C009301F88B9}" destId="{809AB44A-121A-480A-B784-C20F3557BF20}" srcOrd="1" destOrd="0" parTransId="{3C904198-7E1E-4CA1-844A-7F88F87251BA}" sibTransId="{9903CEB9-0B22-4363-AF08-B374F9763C28}"/>
    <dgm:cxn modelId="{C5DCBE07-342B-482B-AE37-5B57B4F60CD6}" type="presOf" srcId="{FD1A6147-8D54-4054-9A70-ABAB22A5BD18}" destId="{E81EF901-205B-41AB-AB6A-8D9D5D974B3F}" srcOrd="0" destOrd="3" presId="urn:microsoft.com/office/officeart/2008/layout/PictureLineup"/>
    <dgm:cxn modelId="{BC54695F-73C6-454B-83B0-FDF4225ECB2B}" srcId="{0E7A4099-70FA-46DA-B7CB-C009301F88B9}" destId="{D2C702A1-C8D2-439D-AAFC-D9119F2F7B3E}" srcOrd="0" destOrd="0" parTransId="{6C903870-17B2-4D75-90CA-25A4027B6C49}" sibTransId="{8A86F5AE-B553-4681-9543-E5FF607B6180}"/>
    <dgm:cxn modelId="{55E61314-058C-48B5-AC5E-574C56EC4132}" type="presOf" srcId="{0E7A4099-70FA-46DA-B7CB-C009301F88B9}" destId="{7AAE19AE-E82F-41FF-A3B5-CF3417583BC4}" srcOrd="0" destOrd="0" presId="urn:microsoft.com/office/officeart/2008/layout/PictureLineup"/>
    <dgm:cxn modelId="{35368DC8-D989-4B05-A31D-E1E304334E1B}" srcId="{E4C5A965-9358-47A5-8D3C-45EE2E52B90D}" destId="{FD1A6147-8D54-4054-9A70-ABAB22A5BD18}" srcOrd="2" destOrd="0" parTransId="{04B1D472-DF32-47EE-9365-4784888DD373}" sibTransId="{2021D9A3-B298-4B60-AF4B-E708A206C959}"/>
    <dgm:cxn modelId="{E64A2D0D-F03A-411A-B036-18A6CF74290C}" srcId="{2A254C20-913A-44CF-8883-C2D53BB79E34}" destId="{16B8E357-5AB1-49F7-9C0A-26FC3942B9E6}" srcOrd="1" destOrd="0" parTransId="{2DD28C5A-3D52-44F3-B7D8-9000977AE21C}" sibTransId="{A58786EC-FD32-4DE3-B06C-CC2131FDC078}"/>
    <dgm:cxn modelId="{729DD19D-7C15-4A9F-AA8E-029A49D4D6DD}" type="presOf" srcId="{809AB44A-121A-480A-B784-C20F3557BF20}" destId="{7AAE19AE-E82F-41FF-A3B5-CF3417583BC4}" srcOrd="0" destOrd="2" presId="urn:microsoft.com/office/officeart/2008/layout/PictureLineup"/>
    <dgm:cxn modelId="{E1ABB951-5CE8-43DA-BFCF-FA050B24D7D9}" type="presOf" srcId="{E4C5A965-9358-47A5-8D3C-45EE2E52B90D}" destId="{E81EF901-205B-41AB-AB6A-8D9D5D974B3F}" srcOrd="0" destOrd="0" presId="urn:microsoft.com/office/officeart/2008/layout/PictureLineup"/>
    <dgm:cxn modelId="{1D958D94-FA6F-4C77-9DC2-AA765A0BF0A0}" srcId="{E4C5A965-9358-47A5-8D3C-45EE2E52B90D}" destId="{939D5921-2036-4F03-AD2E-476C8DB4707C}" srcOrd="1" destOrd="0" parTransId="{4BE87AFD-1F5E-470A-8332-5FE8E91B741A}" sibTransId="{B7653F2B-940D-4FB4-91EC-179922E3AFEE}"/>
    <dgm:cxn modelId="{CD3CEA24-5706-4015-AFBB-17E17533650A}" type="presOf" srcId="{C31E85F1-F593-4228-B6B0-E2ED45FC482D}" destId="{7AAE19AE-E82F-41FF-A3B5-CF3417583BC4}" srcOrd="0" destOrd="3" presId="urn:microsoft.com/office/officeart/2008/layout/PictureLineup"/>
    <dgm:cxn modelId="{C348B28F-C31C-4E4B-8059-239C8AEECD5E}" srcId="{0E7A4099-70FA-46DA-B7CB-C009301F88B9}" destId="{C31E85F1-F593-4228-B6B0-E2ED45FC482D}" srcOrd="2" destOrd="0" parTransId="{4B25D3E0-D68A-499F-893B-EFC7E4171C47}" sibTransId="{196D452E-5E0B-48E3-8D8A-D7F8786F1107}"/>
    <dgm:cxn modelId="{9AC96C94-9340-46B5-86AC-F105C3E63F9F}" type="presOf" srcId="{939D5921-2036-4F03-AD2E-476C8DB4707C}" destId="{E81EF901-205B-41AB-AB6A-8D9D5D974B3F}" srcOrd="0" destOrd="2" presId="urn:microsoft.com/office/officeart/2008/layout/PictureLineup"/>
    <dgm:cxn modelId="{7D86C137-6446-4194-9ADF-BE2716A0642A}" type="presOf" srcId="{B7C6E875-A2B7-42E6-A448-E359687F8FA4}" destId="{D9122EED-29DE-4225-8755-4629131173A2}" srcOrd="0" destOrd="3" presId="urn:microsoft.com/office/officeart/2008/layout/PictureLineup"/>
    <dgm:cxn modelId="{81B6B788-D0D4-4D52-961F-6840AE1F81FD}" srcId="{2A254C20-913A-44CF-8883-C2D53BB79E34}" destId="{0E7A4099-70FA-46DA-B7CB-C009301F88B9}" srcOrd="2" destOrd="0" parTransId="{B47793E3-66E5-4E1F-9CD5-286B945F1BCA}" sibTransId="{7A2B8529-879F-4195-BAD2-4DF3AC1EC00E}"/>
    <dgm:cxn modelId="{48EA19C0-93E2-44C1-BF98-2C6299AB16F1}" type="presOf" srcId="{D2C702A1-C8D2-439D-AAFC-D9119F2F7B3E}" destId="{7AAE19AE-E82F-41FF-A3B5-CF3417583BC4}" srcOrd="0" destOrd="1" presId="urn:microsoft.com/office/officeart/2008/layout/PictureLineup"/>
    <dgm:cxn modelId="{C6301400-022E-40C5-9B8F-BDA3738080C1}" type="presOf" srcId="{16B8E357-5AB1-49F7-9C0A-26FC3942B9E6}" destId="{D9122EED-29DE-4225-8755-4629131173A2}" srcOrd="0" destOrd="0" presId="urn:microsoft.com/office/officeart/2008/layout/PictureLineup"/>
    <dgm:cxn modelId="{75BADE16-0C1D-4CD6-8DB5-3A9B6FE7AE8F}" srcId="{16B8E357-5AB1-49F7-9C0A-26FC3942B9E6}" destId="{05CC3AAF-4AAB-456F-BA2F-74AF496E772E}" srcOrd="0" destOrd="0" parTransId="{73F65205-8BD1-4B3E-8DA5-EEBB1F943E4B}" sibTransId="{594CDBF4-08CA-48F1-9470-2EF74D5F785C}"/>
    <dgm:cxn modelId="{5C40E89F-9036-497B-8B28-C155AB0282A2}" type="presOf" srcId="{2A254C20-913A-44CF-8883-C2D53BB79E34}" destId="{0708AC56-C9FF-4264-9B0A-36B487540010}" srcOrd="0" destOrd="0" presId="urn:microsoft.com/office/officeart/2008/layout/PictureLineup"/>
    <dgm:cxn modelId="{A2A1D249-A53F-4F75-9083-AE8685A9EA07}" srcId="{2A254C20-913A-44CF-8883-C2D53BB79E34}" destId="{E4C5A965-9358-47A5-8D3C-45EE2E52B90D}" srcOrd="0" destOrd="0" parTransId="{7132407D-C90A-4975-9415-8A50E46652FB}" sibTransId="{5BDF5801-E654-4D40-BEB8-82644501EAA6}"/>
    <dgm:cxn modelId="{215A566D-C9DA-497C-9C2A-A8A9C467EDEB}" type="presOf" srcId="{233A9226-53F0-45AC-8464-4361BE9453E5}" destId="{E81EF901-205B-41AB-AB6A-8D9D5D974B3F}" srcOrd="0" destOrd="1" presId="urn:microsoft.com/office/officeart/2008/layout/PictureLineup"/>
    <dgm:cxn modelId="{B34E6D7E-32C6-48AC-9797-D0FB9BD0B01E}" srcId="{16B8E357-5AB1-49F7-9C0A-26FC3942B9E6}" destId="{C8F9BA08-72EE-4A40-B22C-30B64F4C0D2A}" srcOrd="1" destOrd="0" parTransId="{0C93F2E7-EC18-469C-8D2F-5A2D0E3F8EC7}" sibTransId="{BDE7AB09-3688-4B6F-A2DA-AFA16E72436B}"/>
    <dgm:cxn modelId="{9EEC6403-5CA2-4071-AFE1-5093E3CE0EA0}" type="presOf" srcId="{05CC3AAF-4AAB-456F-BA2F-74AF496E772E}" destId="{D9122EED-29DE-4225-8755-4629131173A2}" srcOrd="0" destOrd="1" presId="urn:microsoft.com/office/officeart/2008/layout/PictureLineup"/>
    <dgm:cxn modelId="{2207F2BD-1622-4A21-82B1-C3189FE5DB5F}" type="presParOf" srcId="{0708AC56-C9FF-4264-9B0A-36B487540010}" destId="{CF569F77-FA50-401F-ABE5-56CB36D7A924}" srcOrd="0" destOrd="0" presId="urn:microsoft.com/office/officeart/2008/layout/PictureLineup"/>
    <dgm:cxn modelId="{84A2B6C2-D351-4B34-88FD-8331D1B92866}" type="presParOf" srcId="{CF569F77-FA50-401F-ABE5-56CB36D7A924}" destId="{F5CA92DF-7CDB-4B71-B6F0-7B474EA99244}" srcOrd="0" destOrd="0" presId="urn:microsoft.com/office/officeart/2008/layout/PictureLineup"/>
    <dgm:cxn modelId="{E83DC2DB-E9C4-4A5C-B2F4-BE9746FE108F}" type="presParOf" srcId="{CF569F77-FA50-401F-ABE5-56CB36D7A924}" destId="{8ED985D1-4612-4E8F-9FFC-7CF5AA095F23}" srcOrd="1" destOrd="0" presId="urn:microsoft.com/office/officeart/2008/layout/PictureLineup"/>
    <dgm:cxn modelId="{6AC4A26D-A64B-4EAD-A877-2FC8550E9602}" type="presParOf" srcId="{CF569F77-FA50-401F-ABE5-56CB36D7A924}" destId="{E81EF901-205B-41AB-AB6A-8D9D5D974B3F}" srcOrd="2" destOrd="0" presId="urn:microsoft.com/office/officeart/2008/layout/PictureLineup"/>
    <dgm:cxn modelId="{BEBEC0BE-CA85-4DE5-8D96-9D6DF3D96AC3}" type="presParOf" srcId="{0708AC56-C9FF-4264-9B0A-36B487540010}" destId="{CB3F7780-DBD2-471E-B9C5-02596CD7F104}" srcOrd="1" destOrd="0" presId="urn:microsoft.com/office/officeart/2008/layout/PictureLineup"/>
    <dgm:cxn modelId="{B4CCE349-BAC0-430C-AE98-BA31A6DC572F}" type="presParOf" srcId="{0708AC56-C9FF-4264-9B0A-36B487540010}" destId="{91F7E09B-691C-41E9-8068-050EE1D77736}" srcOrd="2" destOrd="0" presId="urn:microsoft.com/office/officeart/2008/layout/PictureLineup"/>
    <dgm:cxn modelId="{7F7AD5C7-BBC3-4B7C-A15D-EAE846686B7C}" type="presParOf" srcId="{91F7E09B-691C-41E9-8068-050EE1D77736}" destId="{9676423A-6FE0-48B2-A9AF-896390A61F5C}" srcOrd="0" destOrd="0" presId="urn:microsoft.com/office/officeart/2008/layout/PictureLineup"/>
    <dgm:cxn modelId="{E4EDC46F-7512-446B-93E1-FE12B41A753C}" type="presParOf" srcId="{91F7E09B-691C-41E9-8068-050EE1D77736}" destId="{6D58E57E-BB13-4D87-911D-C0C18565930C}" srcOrd="1" destOrd="0" presId="urn:microsoft.com/office/officeart/2008/layout/PictureLineup"/>
    <dgm:cxn modelId="{A7B2BD8E-42FC-47B5-B749-5AA38D1D816B}" type="presParOf" srcId="{91F7E09B-691C-41E9-8068-050EE1D77736}" destId="{D9122EED-29DE-4225-8755-4629131173A2}" srcOrd="2" destOrd="0" presId="urn:microsoft.com/office/officeart/2008/layout/PictureLineup"/>
    <dgm:cxn modelId="{A06735BC-9B7F-4676-A09F-8CEAD2AC0803}" type="presParOf" srcId="{0708AC56-C9FF-4264-9B0A-36B487540010}" destId="{2DBF20C3-3243-4871-B7CB-9C6F0380ED26}" srcOrd="3" destOrd="0" presId="urn:microsoft.com/office/officeart/2008/layout/PictureLineup"/>
    <dgm:cxn modelId="{C7716CC8-9E06-432B-A898-D0B902BE7751}" type="presParOf" srcId="{0708AC56-C9FF-4264-9B0A-36B487540010}" destId="{9A1D93B3-264A-4DFD-A190-8196DB13DCC3}" srcOrd="4" destOrd="0" presId="urn:microsoft.com/office/officeart/2008/layout/PictureLineup"/>
    <dgm:cxn modelId="{04AD7FB8-A494-405A-A1BF-AB9F355A1C05}" type="presParOf" srcId="{9A1D93B3-264A-4DFD-A190-8196DB13DCC3}" destId="{F78CEDB0-CD38-4E08-991D-02B245A7A504}" srcOrd="0" destOrd="0" presId="urn:microsoft.com/office/officeart/2008/layout/PictureLineup"/>
    <dgm:cxn modelId="{86472766-C8F5-4C10-AB98-09C9C2F751DA}" type="presParOf" srcId="{9A1D93B3-264A-4DFD-A190-8196DB13DCC3}" destId="{37232CC8-F97E-46A0-AAB8-2E03B0FEDA53}" srcOrd="1" destOrd="0" presId="urn:microsoft.com/office/officeart/2008/layout/PictureLineup"/>
    <dgm:cxn modelId="{D8C2E1C7-6319-448F-9BF7-AE087DC7381C}" type="presParOf" srcId="{9A1D93B3-264A-4DFD-A190-8196DB13DCC3}" destId="{7AAE19AE-E82F-41FF-A3B5-CF3417583BC4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E84586-AED8-4296-B003-F2253F3D1F4F}" type="doc">
      <dgm:prSet loTypeId="urn:microsoft.com/office/officeart/2008/layout/PictureLineup" loCatId="picture" qsTypeId="urn:microsoft.com/office/officeart/2005/8/quickstyle/simple1" qsCatId="simple" csTypeId="urn:microsoft.com/office/officeart/2005/8/colors/accent1_2" csCatId="accent1" phldr="1"/>
      <dgm:spPr/>
    </dgm:pt>
    <dgm:pt modelId="{7275AD87-A252-4D60-BA17-FA327C57AC7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Union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841D4C16-86F1-4FF6-88DD-1F5EFEB566BD}" type="parTrans" cxnId="{4DE10CB6-A6BF-457B-8191-A75EEC293103}">
      <dgm:prSet/>
      <dgm:spPr/>
      <dgm:t>
        <a:bodyPr/>
        <a:lstStyle/>
        <a:p>
          <a:endParaRPr lang="en-US"/>
        </a:p>
      </dgm:t>
    </dgm:pt>
    <dgm:pt modelId="{27557789-952C-470B-80CF-701C5520D292}" type="sibTrans" cxnId="{4DE10CB6-A6BF-457B-8191-A75EEC293103}">
      <dgm:prSet/>
      <dgm:spPr/>
      <dgm:t>
        <a:bodyPr/>
        <a:lstStyle/>
        <a:p>
          <a:endParaRPr lang="en-US"/>
        </a:p>
      </dgm:t>
    </dgm:pt>
    <dgm:pt modelId="{D651F9C4-D957-4E21-B61C-84BB0C59F49C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State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DD66F65-410C-4FD2-A86D-E2344D370AEE}" type="parTrans" cxnId="{3B9C2DEA-F5CD-4C66-B915-DFC7EBA20D31}">
      <dgm:prSet/>
      <dgm:spPr/>
      <dgm:t>
        <a:bodyPr/>
        <a:lstStyle/>
        <a:p>
          <a:endParaRPr lang="en-US"/>
        </a:p>
      </dgm:t>
    </dgm:pt>
    <dgm:pt modelId="{783E4CB8-C12F-42CC-9376-626838996C13}" type="sibTrans" cxnId="{3B9C2DEA-F5CD-4C66-B915-DFC7EBA20D31}">
      <dgm:prSet/>
      <dgm:spPr/>
      <dgm:t>
        <a:bodyPr/>
        <a:lstStyle/>
        <a:p>
          <a:endParaRPr lang="en-US"/>
        </a:p>
      </dgm:t>
    </dgm:pt>
    <dgm:pt modelId="{088BBC14-A387-4BC5-BBA3-09438249AD0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Companies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64481ED6-432C-45A7-AE4C-0DFA1FC62FB0}" type="parTrans" cxnId="{997C5758-2E83-4470-9179-C38C882C160D}">
      <dgm:prSet/>
      <dgm:spPr/>
      <dgm:t>
        <a:bodyPr/>
        <a:lstStyle/>
        <a:p>
          <a:endParaRPr lang="en-US"/>
        </a:p>
      </dgm:t>
    </dgm:pt>
    <dgm:pt modelId="{A4816177-C52A-4AEF-ACF5-E2DAC45A3CE7}" type="sibTrans" cxnId="{997C5758-2E83-4470-9179-C38C882C160D}">
      <dgm:prSet/>
      <dgm:spPr/>
      <dgm:t>
        <a:bodyPr/>
        <a:lstStyle/>
        <a:p>
          <a:endParaRPr lang="en-US"/>
        </a:p>
      </dgm:t>
    </dgm:pt>
    <dgm:pt modelId="{78551984-5357-4EDC-82DC-B280ACDEC28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Consumers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6C418292-A2F7-4866-A843-F3D132B040E7}" type="parTrans" cxnId="{4EF0DE3D-FFA1-4F32-9CB6-50317A1D54BC}">
      <dgm:prSet/>
      <dgm:spPr/>
      <dgm:t>
        <a:bodyPr/>
        <a:lstStyle/>
        <a:p>
          <a:endParaRPr lang="en-US"/>
        </a:p>
      </dgm:t>
    </dgm:pt>
    <dgm:pt modelId="{869F4116-F07A-4377-86F8-783288ECE372}" type="sibTrans" cxnId="{4EF0DE3D-FFA1-4F32-9CB6-50317A1D54BC}">
      <dgm:prSet/>
      <dgm:spPr/>
      <dgm:t>
        <a:bodyPr/>
        <a:lstStyle/>
        <a:p>
          <a:endParaRPr lang="en-US"/>
        </a:p>
      </dgm:t>
    </dgm:pt>
    <dgm:pt modelId="{8BCD05AA-2D11-488B-9112-354BD141744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Environment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ABE4038-65F8-4BEF-BCE1-590E7ABF3E10}" type="parTrans" cxnId="{3B02E7E0-B625-48F9-96A1-53F3FCEA9940}">
      <dgm:prSet/>
      <dgm:spPr/>
      <dgm:t>
        <a:bodyPr/>
        <a:lstStyle/>
        <a:p>
          <a:endParaRPr lang="en-US"/>
        </a:p>
      </dgm:t>
    </dgm:pt>
    <dgm:pt modelId="{A764571D-3225-4626-9492-0658F5829E55}" type="sibTrans" cxnId="{3B02E7E0-B625-48F9-96A1-53F3FCEA9940}">
      <dgm:prSet/>
      <dgm:spPr/>
      <dgm:t>
        <a:bodyPr/>
        <a:lstStyle/>
        <a:p>
          <a:endParaRPr lang="en-US"/>
        </a:p>
      </dgm:t>
    </dgm:pt>
    <dgm:pt modelId="{E617CF44-060A-4CC2-A148-E4FB02331151}" type="pres">
      <dgm:prSet presAssocID="{D3E84586-AED8-4296-B003-F2253F3D1F4F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94DC74CC-8B64-4696-9E6C-74B69AAEF314}" type="pres">
      <dgm:prSet presAssocID="{7275AD87-A252-4D60-BA17-FA327C57AC76}" presName="composite" presStyleCnt="0"/>
      <dgm:spPr/>
    </dgm:pt>
    <dgm:pt modelId="{1E1E859B-B0AA-4D63-8E81-7B030898855F}" type="pres">
      <dgm:prSet presAssocID="{7275AD87-A252-4D60-BA17-FA327C57AC76}" presName="Image" presStyleLbl="align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C60DCEE-85E8-46FE-A1FC-D16F84E1F78F}" type="pres">
      <dgm:prSet presAssocID="{7275AD87-A252-4D60-BA17-FA327C57AC76}" presName="Accent" presStyleLbl="parChTrans1D1" presStyleIdx="0" presStyleCnt="5"/>
      <dgm:spPr/>
    </dgm:pt>
    <dgm:pt modelId="{7093304E-2C5B-4DB6-99A5-A939FE433EA9}" type="pres">
      <dgm:prSet presAssocID="{7275AD87-A252-4D60-BA17-FA327C57AC76}" presName="Paren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F497D-5F90-4ECB-B8E8-CDC7C2BD4A05}" type="pres">
      <dgm:prSet presAssocID="{27557789-952C-470B-80CF-701C5520D292}" presName="sibTrans" presStyleCnt="0"/>
      <dgm:spPr/>
    </dgm:pt>
    <dgm:pt modelId="{71D3E412-5D8A-491A-B563-D3860FF2128A}" type="pres">
      <dgm:prSet presAssocID="{D651F9C4-D957-4E21-B61C-84BB0C59F49C}" presName="composite" presStyleCnt="0"/>
      <dgm:spPr/>
    </dgm:pt>
    <dgm:pt modelId="{9B44C253-0CC9-4D1B-AAC3-345D3C74792B}" type="pres">
      <dgm:prSet presAssocID="{D651F9C4-D957-4E21-B61C-84BB0C59F49C}" presName="Image" presStyleLbl="alignNod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DAF76D8-02E1-4AA8-A26F-DAF7405C9980}" type="pres">
      <dgm:prSet presAssocID="{D651F9C4-D957-4E21-B61C-84BB0C59F49C}" presName="Accent" presStyleLbl="parChTrans1D1" presStyleIdx="1" presStyleCnt="5"/>
      <dgm:spPr/>
    </dgm:pt>
    <dgm:pt modelId="{38B4F2B9-35ED-493D-8BCF-AF8F12E3080D}" type="pres">
      <dgm:prSet presAssocID="{D651F9C4-D957-4E21-B61C-84BB0C59F49C}" presName="Paren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8B310-7035-4FBC-B027-9C800F75ACF5}" type="pres">
      <dgm:prSet presAssocID="{783E4CB8-C12F-42CC-9376-626838996C13}" presName="sibTrans" presStyleCnt="0"/>
      <dgm:spPr/>
    </dgm:pt>
    <dgm:pt modelId="{9D46FCC3-E30C-471C-944A-09C6AB46E0F3}" type="pres">
      <dgm:prSet presAssocID="{088BBC14-A387-4BC5-BBA3-09438249AD0E}" presName="composite" presStyleCnt="0"/>
      <dgm:spPr/>
    </dgm:pt>
    <dgm:pt modelId="{ADAC9135-2663-40F0-AF59-E9474373B3F1}" type="pres">
      <dgm:prSet presAssocID="{088BBC14-A387-4BC5-BBA3-09438249AD0E}" presName="Image" presStyleLbl="alignNod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6264F25-F1A7-45A9-BD1D-C693AF284B3C}" type="pres">
      <dgm:prSet presAssocID="{088BBC14-A387-4BC5-BBA3-09438249AD0E}" presName="Accent" presStyleLbl="parChTrans1D1" presStyleIdx="2" presStyleCnt="5"/>
      <dgm:spPr/>
    </dgm:pt>
    <dgm:pt modelId="{AF07735A-504D-45E2-81F9-DE154A076AC0}" type="pres">
      <dgm:prSet presAssocID="{088BBC14-A387-4BC5-BBA3-09438249AD0E}" presName="Paren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D7D80-62C8-4857-950C-7B145DBC03A1}" type="pres">
      <dgm:prSet presAssocID="{A4816177-C52A-4AEF-ACF5-E2DAC45A3CE7}" presName="sibTrans" presStyleCnt="0"/>
      <dgm:spPr/>
    </dgm:pt>
    <dgm:pt modelId="{2BE6F0BF-17ED-4616-922B-06AB53E0BECE}" type="pres">
      <dgm:prSet presAssocID="{78551984-5357-4EDC-82DC-B280ACDEC28E}" presName="composite" presStyleCnt="0"/>
      <dgm:spPr/>
    </dgm:pt>
    <dgm:pt modelId="{71915D44-A2E6-45B4-9AA5-59E8E812F1BF}" type="pres">
      <dgm:prSet presAssocID="{78551984-5357-4EDC-82DC-B280ACDEC28E}" presName="Image" presStyleLbl="alignNod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F335EAB-98CD-4F65-918A-589744CBEA5D}" type="pres">
      <dgm:prSet presAssocID="{78551984-5357-4EDC-82DC-B280ACDEC28E}" presName="Accent" presStyleLbl="parChTrans1D1" presStyleIdx="3" presStyleCnt="5"/>
      <dgm:spPr/>
    </dgm:pt>
    <dgm:pt modelId="{D7D9F0CF-D9E7-4928-82F0-1CF17C83D681}" type="pres">
      <dgm:prSet presAssocID="{78551984-5357-4EDC-82DC-B280ACDEC28E}" presName="Paren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3B4EB-70D3-4AC2-9C79-48DD21D6A59E}" type="pres">
      <dgm:prSet presAssocID="{869F4116-F07A-4377-86F8-783288ECE372}" presName="sibTrans" presStyleCnt="0"/>
      <dgm:spPr/>
    </dgm:pt>
    <dgm:pt modelId="{B037E34B-A455-4538-B9A7-DD1CA8BFB735}" type="pres">
      <dgm:prSet presAssocID="{8BCD05AA-2D11-488B-9112-354BD141744D}" presName="composite" presStyleCnt="0"/>
      <dgm:spPr/>
    </dgm:pt>
    <dgm:pt modelId="{647C61F6-15CE-4C27-B66A-A03802D65DEF}" type="pres">
      <dgm:prSet presAssocID="{8BCD05AA-2D11-488B-9112-354BD141744D}" presName="Image" presStyleLbl="alignNod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3433C436-6C6A-4473-962F-BC30B2CFCF64}" type="pres">
      <dgm:prSet presAssocID="{8BCD05AA-2D11-488B-9112-354BD141744D}" presName="Accent" presStyleLbl="parChTrans1D1" presStyleIdx="4" presStyleCnt="5"/>
      <dgm:spPr/>
    </dgm:pt>
    <dgm:pt modelId="{4F020D64-E76C-4770-831F-15DD03C5E625}" type="pres">
      <dgm:prSet presAssocID="{8BCD05AA-2D11-488B-9112-354BD141744D}" presName="Paren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7C5758-2E83-4470-9179-C38C882C160D}" srcId="{D3E84586-AED8-4296-B003-F2253F3D1F4F}" destId="{088BBC14-A387-4BC5-BBA3-09438249AD0E}" srcOrd="2" destOrd="0" parTransId="{64481ED6-432C-45A7-AE4C-0DFA1FC62FB0}" sibTransId="{A4816177-C52A-4AEF-ACF5-E2DAC45A3CE7}"/>
    <dgm:cxn modelId="{61CC122F-855C-4CBF-8F55-A219B0192056}" type="presOf" srcId="{088BBC14-A387-4BC5-BBA3-09438249AD0E}" destId="{AF07735A-504D-45E2-81F9-DE154A076AC0}" srcOrd="0" destOrd="0" presId="urn:microsoft.com/office/officeart/2008/layout/PictureLineup"/>
    <dgm:cxn modelId="{0DA4BF60-9AEA-41CD-8313-EF5EA49B8B98}" type="presOf" srcId="{7275AD87-A252-4D60-BA17-FA327C57AC76}" destId="{7093304E-2C5B-4DB6-99A5-A939FE433EA9}" srcOrd="0" destOrd="0" presId="urn:microsoft.com/office/officeart/2008/layout/PictureLineup"/>
    <dgm:cxn modelId="{F21600B5-095C-4B4A-BE19-A748DBC8D78C}" type="presOf" srcId="{D3E84586-AED8-4296-B003-F2253F3D1F4F}" destId="{E617CF44-060A-4CC2-A148-E4FB02331151}" srcOrd="0" destOrd="0" presId="urn:microsoft.com/office/officeart/2008/layout/PictureLineup"/>
    <dgm:cxn modelId="{4DE10CB6-A6BF-457B-8191-A75EEC293103}" srcId="{D3E84586-AED8-4296-B003-F2253F3D1F4F}" destId="{7275AD87-A252-4D60-BA17-FA327C57AC76}" srcOrd="0" destOrd="0" parTransId="{841D4C16-86F1-4FF6-88DD-1F5EFEB566BD}" sibTransId="{27557789-952C-470B-80CF-701C5520D292}"/>
    <dgm:cxn modelId="{356A392E-7BF2-4591-9075-5EB2500C1F73}" type="presOf" srcId="{78551984-5357-4EDC-82DC-B280ACDEC28E}" destId="{D7D9F0CF-D9E7-4928-82F0-1CF17C83D681}" srcOrd="0" destOrd="0" presId="urn:microsoft.com/office/officeart/2008/layout/PictureLineup"/>
    <dgm:cxn modelId="{1F6C076C-55FB-4CB2-A85B-C6A35D0D7360}" type="presOf" srcId="{8BCD05AA-2D11-488B-9112-354BD141744D}" destId="{4F020D64-E76C-4770-831F-15DD03C5E625}" srcOrd="0" destOrd="0" presId="urn:microsoft.com/office/officeart/2008/layout/PictureLineup"/>
    <dgm:cxn modelId="{3B02E7E0-B625-48F9-96A1-53F3FCEA9940}" srcId="{D3E84586-AED8-4296-B003-F2253F3D1F4F}" destId="{8BCD05AA-2D11-488B-9112-354BD141744D}" srcOrd="4" destOrd="0" parTransId="{BABE4038-65F8-4BEF-BCE1-590E7ABF3E10}" sibTransId="{A764571D-3225-4626-9492-0658F5829E55}"/>
    <dgm:cxn modelId="{FAB985E4-AFB8-4D2A-89B8-903620841754}" type="presOf" srcId="{D651F9C4-D957-4E21-B61C-84BB0C59F49C}" destId="{38B4F2B9-35ED-493D-8BCF-AF8F12E3080D}" srcOrd="0" destOrd="0" presId="urn:microsoft.com/office/officeart/2008/layout/PictureLineup"/>
    <dgm:cxn modelId="{3B9C2DEA-F5CD-4C66-B915-DFC7EBA20D31}" srcId="{D3E84586-AED8-4296-B003-F2253F3D1F4F}" destId="{D651F9C4-D957-4E21-B61C-84BB0C59F49C}" srcOrd="1" destOrd="0" parTransId="{5DD66F65-410C-4FD2-A86D-E2344D370AEE}" sibTransId="{783E4CB8-C12F-42CC-9376-626838996C13}"/>
    <dgm:cxn modelId="{4EF0DE3D-FFA1-4F32-9CB6-50317A1D54BC}" srcId="{D3E84586-AED8-4296-B003-F2253F3D1F4F}" destId="{78551984-5357-4EDC-82DC-B280ACDEC28E}" srcOrd="3" destOrd="0" parTransId="{6C418292-A2F7-4866-A843-F3D132B040E7}" sibTransId="{869F4116-F07A-4377-86F8-783288ECE372}"/>
    <dgm:cxn modelId="{DAACDB2E-9631-4CBF-95D3-FB4E1C4FA471}" type="presParOf" srcId="{E617CF44-060A-4CC2-A148-E4FB02331151}" destId="{94DC74CC-8B64-4696-9E6C-74B69AAEF314}" srcOrd="0" destOrd="0" presId="urn:microsoft.com/office/officeart/2008/layout/PictureLineup"/>
    <dgm:cxn modelId="{76E2D0F7-BC64-4053-8220-772565F2B3EA}" type="presParOf" srcId="{94DC74CC-8B64-4696-9E6C-74B69AAEF314}" destId="{1E1E859B-B0AA-4D63-8E81-7B030898855F}" srcOrd="0" destOrd="0" presId="urn:microsoft.com/office/officeart/2008/layout/PictureLineup"/>
    <dgm:cxn modelId="{12F1F8B6-A961-409E-8073-E17E15CBFF7B}" type="presParOf" srcId="{94DC74CC-8B64-4696-9E6C-74B69AAEF314}" destId="{6C60DCEE-85E8-46FE-A1FC-D16F84E1F78F}" srcOrd="1" destOrd="0" presId="urn:microsoft.com/office/officeart/2008/layout/PictureLineup"/>
    <dgm:cxn modelId="{9FF4F577-C23F-4FF6-A43D-011EC8AF0FD5}" type="presParOf" srcId="{94DC74CC-8B64-4696-9E6C-74B69AAEF314}" destId="{7093304E-2C5B-4DB6-99A5-A939FE433EA9}" srcOrd="2" destOrd="0" presId="urn:microsoft.com/office/officeart/2008/layout/PictureLineup"/>
    <dgm:cxn modelId="{1BB6BD0C-F207-4C69-A6B0-9F943351691F}" type="presParOf" srcId="{E617CF44-060A-4CC2-A148-E4FB02331151}" destId="{5C0F497D-5F90-4ECB-B8E8-CDC7C2BD4A05}" srcOrd="1" destOrd="0" presId="urn:microsoft.com/office/officeart/2008/layout/PictureLineup"/>
    <dgm:cxn modelId="{8A466522-EF71-4C95-BBD3-7C6FD1E1342D}" type="presParOf" srcId="{E617CF44-060A-4CC2-A148-E4FB02331151}" destId="{71D3E412-5D8A-491A-B563-D3860FF2128A}" srcOrd="2" destOrd="0" presId="urn:microsoft.com/office/officeart/2008/layout/PictureLineup"/>
    <dgm:cxn modelId="{BA9FB7C1-1ED2-4155-943C-12E5FAFB0754}" type="presParOf" srcId="{71D3E412-5D8A-491A-B563-D3860FF2128A}" destId="{9B44C253-0CC9-4D1B-AAC3-345D3C74792B}" srcOrd="0" destOrd="0" presId="urn:microsoft.com/office/officeart/2008/layout/PictureLineup"/>
    <dgm:cxn modelId="{1E4DC4A3-D406-4770-8A92-9C220BCF9626}" type="presParOf" srcId="{71D3E412-5D8A-491A-B563-D3860FF2128A}" destId="{9DAF76D8-02E1-4AA8-A26F-DAF7405C9980}" srcOrd="1" destOrd="0" presId="urn:microsoft.com/office/officeart/2008/layout/PictureLineup"/>
    <dgm:cxn modelId="{3724D197-7580-4967-AD7A-1B3CB010661C}" type="presParOf" srcId="{71D3E412-5D8A-491A-B563-D3860FF2128A}" destId="{38B4F2B9-35ED-493D-8BCF-AF8F12E3080D}" srcOrd="2" destOrd="0" presId="urn:microsoft.com/office/officeart/2008/layout/PictureLineup"/>
    <dgm:cxn modelId="{3951097F-4989-4F1D-89BA-E71A7593F69F}" type="presParOf" srcId="{E617CF44-060A-4CC2-A148-E4FB02331151}" destId="{3348B310-7035-4FBC-B027-9C800F75ACF5}" srcOrd="3" destOrd="0" presId="urn:microsoft.com/office/officeart/2008/layout/PictureLineup"/>
    <dgm:cxn modelId="{5F42BAF9-56B9-4478-B657-545E208A932B}" type="presParOf" srcId="{E617CF44-060A-4CC2-A148-E4FB02331151}" destId="{9D46FCC3-E30C-471C-944A-09C6AB46E0F3}" srcOrd="4" destOrd="0" presId="urn:microsoft.com/office/officeart/2008/layout/PictureLineup"/>
    <dgm:cxn modelId="{482E95C2-B93A-4AED-B111-83D5EF9296B7}" type="presParOf" srcId="{9D46FCC3-E30C-471C-944A-09C6AB46E0F3}" destId="{ADAC9135-2663-40F0-AF59-E9474373B3F1}" srcOrd="0" destOrd="0" presId="urn:microsoft.com/office/officeart/2008/layout/PictureLineup"/>
    <dgm:cxn modelId="{ED698172-2BFD-44D2-A6C8-F854191C5CAC}" type="presParOf" srcId="{9D46FCC3-E30C-471C-944A-09C6AB46E0F3}" destId="{16264F25-F1A7-45A9-BD1D-C693AF284B3C}" srcOrd="1" destOrd="0" presId="urn:microsoft.com/office/officeart/2008/layout/PictureLineup"/>
    <dgm:cxn modelId="{916F91B1-D487-4BC9-AC64-5D6D30C6680E}" type="presParOf" srcId="{9D46FCC3-E30C-471C-944A-09C6AB46E0F3}" destId="{AF07735A-504D-45E2-81F9-DE154A076AC0}" srcOrd="2" destOrd="0" presId="urn:microsoft.com/office/officeart/2008/layout/PictureLineup"/>
    <dgm:cxn modelId="{EADB6563-C2CD-4B2A-A3F1-753CCE2D99BB}" type="presParOf" srcId="{E617CF44-060A-4CC2-A148-E4FB02331151}" destId="{00DD7D80-62C8-4857-950C-7B145DBC03A1}" srcOrd="5" destOrd="0" presId="urn:microsoft.com/office/officeart/2008/layout/PictureLineup"/>
    <dgm:cxn modelId="{AA8150DD-23ED-4CFC-BC73-811D0E860DE5}" type="presParOf" srcId="{E617CF44-060A-4CC2-A148-E4FB02331151}" destId="{2BE6F0BF-17ED-4616-922B-06AB53E0BECE}" srcOrd="6" destOrd="0" presId="urn:microsoft.com/office/officeart/2008/layout/PictureLineup"/>
    <dgm:cxn modelId="{D5FCC354-F2DC-4744-91DC-5622AE781592}" type="presParOf" srcId="{2BE6F0BF-17ED-4616-922B-06AB53E0BECE}" destId="{71915D44-A2E6-45B4-9AA5-59E8E812F1BF}" srcOrd="0" destOrd="0" presId="urn:microsoft.com/office/officeart/2008/layout/PictureLineup"/>
    <dgm:cxn modelId="{74C8D205-E14E-46E5-89B0-875848F02B0F}" type="presParOf" srcId="{2BE6F0BF-17ED-4616-922B-06AB53E0BECE}" destId="{9F335EAB-98CD-4F65-918A-589744CBEA5D}" srcOrd="1" destOrd="0" presId="urn:microsoft.com/office/officeart/2008/layout/PictureLineup"/>
    <dgm:cxn modelId="{298AD60E-1B99-401C-8454-B861C77285F1}" type="presParOf" srcId="{2BE6F0BF-17ED-4616-922B-06AB53E0BECE}" destId="{D7D9F0CF-D9E7-4928-82F0-1CF17C83D681}" srcOrd="2" destOrd="0" presId="urn:microsoft.com/office/officeart/2008/layout/PictureLineup"/>
    <dgm:cxn modelId="{7CD4EA92-6FD2-48D4-B593-E4F4CBA8CA85}" type="presParOf" srcId="{E617CF44-060A-4CC2-A148-E4FB02331151}" destId="{2B63B4EB-70D3-4AC2-9C79-48DD21D6A59E}" srcOrd="7" destOrd="0" presId="urn:microsoft.com/office/officeart/2008/layout/PictureLineup"/>
    <dgm:cxn modelId="{F70C14A7-EB59-4E45-973D-62FAF3F788AE}" type="presParOf" srcId="{E617CF44-060A-4CC2-A148-E4FB02331151}" destId="{B037E34B-A455-4538-B9A7-DD1CA8BFB735}" srcOrd="8" destOrd="0" presId="urn:microsoft.com/office/officeart/2008/layout/PictureLineup"/>
    <dgm:cxn modelId="{353008C1-827F-4D25-A5C0-2987A9B9F26F}" type="presParOf" srcId="{B037E34B-A455-4538-B9A7-DD1CA8BFB735}" destId="{647C61F6-15CE-4C27-B66A-A03802D65DEF}" srcOrd="0" destOrd="0" presId="urn:microsoft.com/office/officeart/2008/layout/PictureLineup"/>
    <dgm:cxn modelId="{85567D70-5128-4F5B-B2A9-21A78C902EE0}" type="presParOf" srcId="{B037E34B-A455-4538-B9A7-DD1CA8BFB735}" destId="{3433C436-6C6A-4473-962F-BC30B2CFCF64}" srcOrd="1" destOrd="0" presId="urn:microsoft.com/office/officeart/2008/layout/PictureLineup"/>
    <dgm:cxn modelId="{B367B1EB-7872-4965-81D9-696CC83B84B7}" type="presParOf" srcId="{B037E34B-A455-4538-B9A7-DD1CA8BFB735}" destId="{4F020D64-E76C-4770-831F-15DD03C5E625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C5B9CB-24C1-4758-8934-C4FB7A45D5A3}" type="doc">
      <dgm:prSet loTypeId="urn:microsoft.com/office/officeart/2008/layout/PictureLineup" loCatId="picture" qsTypeId="urn:microsoft.com/office/officeart/2005/8/quickstyle/simple1" qsCatId="simple" csTypeId="urn:microsoft.com/office/officeart/2005/8/colors/colorful1" csCatId="colorful" phldr="1"/>
      <dgm:spPr/>
    </dgm:pt>
    <dgm:pt modelId="{D2C2B016-0F81-4889-B151-7E164DAF4592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Prospecting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96D6923-D5C4-4A73-A1A2-77C2960554AB}" type="parTrans" cxnId="{F4EC69D0-18AE-4117-B567-F7E4AAA41D14}">
      <dgm:prSet/>
      <dgm:spPr/>
      <dgm:t>
        <a:bodyPr/>
        <a:lstStyle/>
        <a:p>
          <a:endParaRPr lang="en-US"/>
        </a:p>
      </dgm:t>
    </dgm:pt>
    <dgm:pt modelId="{E29EE300-A3A5-46AA-AC6B-5B8A15FA214D}" type="sibTrans" cxnId="{F4EC69D0-18AE-4117-B567-F7E4AAA41D14}">
      <dgm:prSet/>
      <dgm:spPr/>
      <dgm:t>
        <a:bodyPr/>
        <a:lstStyle/>
        <a:p>
          <a:endParaRPr lang="en-US"/>
        </a:p>
      </dgm:t>
    </dgm:pt>
    <dgm:pt modelId="{9EBAC05B-8569-499B-B6F9-27B30C32AAE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Mining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17D45B8-204D-403D-ABA0-023E89697A45}" type="parTrans" cxnId="{D6A27487-EADE-40AC-A0D4-5258B36EC6A1}">
      <dgm:prSet/>
      <dgm:spPr/>
      <dgm:t>
        <a:bodyPr/>
        <a:lstStyle/>
        <a:p>
          <a:endParaRPr lang="en-US"/>
        </a:p>
      </dgm:t>
    </dgm:pt>
    <dgm:pt modelId="{F2C950B6-235A-4705-8C8C-E80477D570C5}" type="sibTrans" cxnId="{D6A27487-EADE-40AC-A0D4-5258B36EC6A1}">
      <dgm:prSet/>
      <dgm:spPr/>
      <dgm:t>
        <a:bodyPr/>
        <a:lstStyle/>
        <a:p>
          <a:endParaRPr lang="en-US"/>
        </a:p>
      </dgm:t>
    </dgm:pt>
    <dgm:pt modelId="{F30493EB-DA8E-499D-8AC9-68C1C43400E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Prospecting cum mining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E96CED5F-4E19-41FB-9CD2-31FB5DFCA689}" type="parTrans" cxnId="{A1BBC908-67A4-4DAE-A481-91E109A48A69}">
      <dgm:prSet/>
      <dgm:spPr/>
      <dgm:t>
        <a:bodyPr/>
        <a:lstStyle/>
        <a:p>
          <a:endParaRPr lang="en-US"/>
        </a:p>
      </dgm:t>
    </dgm:pt>
    <dgm:pt modelId="{BC22A3E5-1464-4368-AB60-41EBF3E94AC5}" type="sibTrans" cxnId="{A1BBC908-67A4-4DAE-A481-91E109A48A69}">
      <dgm:prSet/>
      <dgm:spPr/>
      <dgm:t>
        <a:bodyPr/>
        <a:lstStyle/>
        <a:p>
          <a:endParaRPr lang="en-US"/>
        </a:p>
      </dgm:t>
    </dgm:pt>
    <dgm:pt modelId="{25CC23A2-6F91-4455-ACE5-6A617A2B7CC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Ease of doing Biz.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AB1FD7DB-7E48-4077-96D8-DB78CEE853CD}" type="parTrans" cxnId="{BD50DED4-DA87-4491-90AE-4D2347F67727}">
      <dgm:prSet/>
      <dgm:spPr/>
      <dgm:t>
        <a:bodyPr/>
        <a:lstStyle/>
        <a:p>
          <a:endParaRPr lang="en-US"/>
        </a:p>
      </dgm:t>
    </dgm:pt>
    <dgm:pt modelId="{E1ACD193-5C8A-43A4-A140-6E3301A128FF}" type="sibTrans" cxnId="{BD50DED4-DA87-4491-90AE-4D2347F67727}">
      <dgm:prSet/>
      <dgm:spPr/>
      <dgm:t>
        <a:bodyPr/>
        <a:lstStyle/>
        <a:p>
          <a:endParaRPr lang="en-US"/>
        </a:p>
      </dgm:t>
    </dgm:pt>
    <dgm:pt modelId="{670B5CFD-3564-410D-A941-61D0406F3FB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Single License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A2DC41F-8BFD-4510-AD7C-6B0D54D126EA}" type="parTrans" cxnId="{ED3C1560-0531-46AF-A20C-FF3CB44F88CA}">
      <dgm:prSet/>
      <dgm:spPr/>
      <dgm:t>
        <a:bodyPr/>
        <a:lstStyle/>
        <a:p>
          <a:endParaRPr lang="en-US"/>
        </a:p>
      </dgm:t>
    </dgm:pt>
    <dgm:pt modelId="{C756FA8A-2DFC-41EF-8349-EE69A879A25C}" type="sibTrans" cxnId="{ED3C1560-0531-46AF-A20C-FF3CB44F88CA}">
      <dgm:prSet/>
      <dgm:spPr/>
      <dgm:t>
        <a:bodyPr/>
        <a:lstStyle/>
        <a:p>
          <a:endParaRPr lang="en-US"/>
        </a:p>
      </dgm:t>
    </dgm:pt>
    <dgm:pt modelId="{E697DD47-665F-4FF1-9817-BACD03DA1582}" type="pres">
      <dgm:prSet presAssocID="{F3C5B9CB-24C1-4758-8934-C4FB7A45D5A3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B7BB4919-4C04-4C97-85C8-EEEEA67CFDB6}" type="pres">
      <dgm:prSet presAssocID="{D2C2B016-0F81-4889-B151-7E164DAF4592}" presName="composite" presStyleCnt="0"/>
      <dgm:spPr/>
    </dgm:pt>
    <dgm:pt modelId="{99A0B7CB-14BE-41B6-ACF4-710DF26FFC98}" type="pres">
      <dgm:prSet presAssocID="{D2C2B016-0F81-4889-B151-7E164DAF4592}" presName="Image" presStyleLbl="align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580DC74-9157-4441-8A2F-D7AABBC079AD}" type="pres">
      <dgm:prSet presAssocID="{D2C2B016-0F81-4889-B151-7E164DAF4592}" presName="Accent" presStyleLbl="parChTrans1D1" presStyleIdx="0" presStyleCnt="3"/>
      <dgm:spPr/>
    </dgm:pt>
    <dgm:pt modelId="{368EAF6B-A1A1-4AD2-84BA-44322421FB95}" type="pres">
      <dgm:prSet presAssocID="{D2C2B016-0F81-4889-B151-7E164DAF4592}" presName="Paren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98F6-DDC4-438B-B945-0828D82FED4A}" type="pres">
      <dgm:prSet presAssocID="{E29EE300-A3A5-46AA-AC6B-5B8A15FA214D}" presName="sibTrans" presStyleCnt="0"/>
      <dgm:spPr/>
    </dgm:pt>
    <dgm:pt modelId="{67F5EC45-530A-4A86-8805-91229AB7A6F3}" type="pres">
      <dgm:prSet presAssocID="{9EBAC05B-8569-499B-B6F9-27B30C32AAE3}" presName="composite" presStyleCnt="0"/>
      <dgm:spPr/>
    </dgm:pt>
    <dgm:pt modelId="{143F7FBC-34B1-4653-A93B-C114EB4FB31E}" type="pres">
      <dgm:prSet presAssocID="{9EBAC05B-8569-499B-B6F9-27B30C32AAE3}" presName="Image" presStyleLbl="align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23FF48E-CF25-4376-845A-F9969A97639C}" type="pres">
      <dgm:prSet presAssocID="{9EBAC05B-8569-499B-B6F9-27B30C32AAE3}" presName="Accent" presStyleLbl="parChTrans1D1" presStyleIdx="1" presStyleCnt="3"/>
      <dgm:spPr/>
    </dgm:pt>
    <dgm:pt modelId="{77AE9332-EF66-4B1B-ABFC-461893DCDCF3}" type="pres">
      <dgm:prSet presAssocID="{9EBAC05B-8569-499B-B6F9-27B30C32AAE3}" presName="Paren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8032A-F28F-458F-99C9-D5D3DB63A299}" type="pres">
      <dgm:prSet presAssocID="{F2C950B6-235A-4705-8C8C-E80477D570C5}" presName="sibTrans" presStyleCnt="0"/>
      <dgm:spPr/>
    </dgm:pt>
    <dgm:pt modelId="{2D97F8E2-D820-4681-A5B0-FA2802E6F8D6}" type="pres">
      <dgm:prSet presAssocID="{F30493EB-DA8E-499D-8AC9-68C1C43400EF}" presName="composite" presStyleCnt="0"/>
      <dgm:spPr/>
    </dgm:pt>
    <dgm:pt modelId="{EC7F2B3D-8752-464F-9E54-8824C60C2667}" type="pres">
      <dgm:prSet presAssocID="{F30493EB-DA8E-499D-8AC9-68C1C43400EF}" presName="Image" presStyleLbl="align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E710E93-63DA-40DC-B9F3-D9A542EAD315}" type="pres">
      <dgm:prSet presAssocID="{F30493EB-DA8E-499D-8AC9-68C1C43400EF}" presName="Accent" presStyleLbl="parChTrans1D1" presStyleIdx="2" presStyleCnt="3"/>
      <dgm:spPr/>
    </dgm:pt>
    <dgm:pt modelId="{00E78640-3B10-4C32-98C5-86820E3E1F6E}" type="pres">
      <dgm:prSet presAssocID="{F30493EB-DA8E-499D-8AC9-68C1C43400EF}" presName="Paren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27487-EADE-40AC-A0D4-5258B36EC6A1}" srcId="{F3C5B9CB-24C1-4758-8934-C4FB7A45D5A3}" destId="{9EBAC05B-8569-499B-B6F9-27B30C32AAE3}" srcOrd="1" destOrd="0" parTransId="{517D45B8-204D-403D-ABA0-023E89697A45}" sibTransId="{F2C950B6-235A-4705-8C8C-E80477D570C5}"/>
    <dgm:cxn modelId="{AFD2749A-B2BE-4391-804D-4C124922A87F}" type="presOf" srcId="{F30493EB-DA8E-499D-8AC9-68C1C43400EF}" destId="{00E78640-3B10-4C32-98C5-86820E3E1F6E}" srcOrd="0" destOrd="0" presId="urn:microsoft.com/office/officeart/2008/layout/PictureLineup"/>
    <dgm:cxn modelId="{A1BBC908-67A4-4DAE-A481-91E109A48A69}" srcId="{F3C5B9CB-24C1-4758-8934-C4FB7A45D5A3}" destId="{F30493EB-DA8E-499D-8AC9-68C1C43400EF}" srcOrd="2" destOrd="0" parTransId="{E96CED5F-4E19-41FB-9CD2-31FB5DFCA689}" sibTransId="{BC22A3E5-1464-4368-AB60-41EBF3E94AC5}"/>
    <dgm:cxn modelId="{237FDC8C-B952-409E-883F-99EA0456A333}" type="presOf" srcId="{25CC23A2-6F91-4455-ACE5-6A617A2B7CC5}" destId="{00E78640-3B10-4C32-98C5-86820E3E1F6E}" srcOrd="0" destOrd="2" presId="urn:microsoft.com/office/officeart/2008/layout/PictureLineup"/>
    <dgm:cxn modelId="{F4EC69D0-18AE-4117-B567-F7E4AAA41D14}" srcId="{F3C5B9CB-24C1-4758-8934-C4FB7A45D5A3}" destId="{D2C2B016-0F81-4889-B151-7E164DAF4592}" srcOrd="0" destOrd="0" parTransId="{496D6923-D5C4-4A73-A1A2-77C2960554AB}" sibTransId="{E29EE300-A3A5-46AA-AC6B-5B8A15FA214D}"/>
    <dgm:cxn modelId="{F6765AC2-B7E8-450F-A64F-C2A24FB6FBA2}" type="presOf" srcId="{9EBAC05B-8569-499B-B6F9-27B30C32AAE3}" destId="{77AE9332-EF66-4B1B-ABFC-461893DCDCF3}" srcOrd="0" destOrd="0" presId="urn:microsoft.com/office/officeart/2008/layout/PictureLineup"/>
    <dgm:cxn modelId="{6E8AE752-E5F5-46AC-934C-068804C599DE}" type="presOf" srcId="{F3C5B9CB-24C1-4758-8934-C4FB7A45D5A3}" destId="{E697DD47-665F-4FF1-9817-BACD03DA1582}" srcOrd="0" destOrd="0" presId="urn:microsoft.com/office/officeart/2008/layout/PictureLineup"/>
    <dgm:cxn modelId="{69B66F3C-1A26-4319-803A-EA5BF36FEB4E}" type="presOf" srcId="{D2C2B016-0F81-4889-B151-7E164DAF4592}" destId="{368EAF6B-A1A1-4AD2-84BA-44322421FB95}" srcOrd="0" destOrd="0" presId="urn:microsoft.com/office/officeart/2008/layout/PictureLineup"/>
    <dgm:cxn modelId="{ED3C1560-0531-46AF-A20C-FF3CB44F88CA}" srcId="{F30493EB-DA8E-499D-8AC9-68C1C43400EF}" destId="{670B5CFD-3564-410D-A941-61D0406F3FBC}" srcOrd="0" destOrd="0" parTransId="{4A2DC41F-8BFD-4510-AD7C-6B0D54D126EA}" sibTransId="{C756FA8A-2DFC-41EF-8349-EE69A879A25C}"/>
    <dgm:cxn modelId="{47610C43-583E-42B7-9BA6-6B588744B9CE}" type="presOf" srcId="{670B5CFD-3564-410D-A941-61D0406F3FBC}" destId="{00E78640-3B10-4C32-98C5-86820E3E1F6E}" srcOrd="0" destOrd="1" presId="urn:microsoft.com/office/officeart/2008/layout/PictureLineup"/>
    <dgm:cxn modelId="{BD50DED4-DA87-4491-90AE-4D2347F67727}" srcId="{F30493EB-DA8E-499D-8AC9-68C1C43400EF}" destId="{25CC23A2-6F91-4455-ACE5-6A617A2B7CC5}" srcOrd="1" destOrd="0" parTransId="{AB1FD7DB-7E48-4077-96D8-DB78CEE853CD}" sibTransId="{E1ACD193-5C8A-43A4-A140-6E3301A128FF}"/>
    <dgm:cxn modelId="{6586F148-6806-4105-8A6A-EFD07A90D5DB}" type="presParOf" srcId="{E697DD47-665F-4FF1-9817-BACD03DA1582}" destId="{B7BB4919-4C04-4C97-85C8-EEEEA67CFDB6}" srcOrd="0" destOrd="0" presId="urn:microsoft.com/office/officeart/2008/layout/PictureLineup"/>
    <dgm:cxn modelId="{C448D6B8-C8C3-4B7E-A97B-5C0D010B327A}" type="presParOf" srcId="{B7BB4919-4C04-4C97-85C8-EEEEA67CFDB6}" destId="{99A0B7CB-14BE-41B6-ACF4-710DF26FFC98}" srcOrd="0" destOrd="0" presId="urn:microsoft.com/office/officeart/2008/layout/PictureLineup"/>
    <dgm:cxn modelId="{5BA6853D-CCE1-46AC-B5D8-B5DB51BFBE8A}" type="presParOf" srcId="{B7BB4919-4C04-4C97-85C8-EEEEA67CFDB6}" destId="{E580DC74-9157-4441-8A2F-D7AABBC079AD}" srcOrd="1" destOrd="0" presId="urn:microsoft.com/office/officeart/2008/layout/PictureLineup"/>
    <dgm:cxn modelId="{135E351A-B232-419C-9FDA-689995395EC9}" type="presParOf" srcId="{B7BB4919-4C04-4C97-85C8-EEEEA67CFDB6}" destId="{368EAF6B-A1A1-4AD2-84BA-44322421FB95}" srcOrd="2" destOrd="0" presId="urn:microsoft.com/office/officeart/2008/layout/PictureLineup"/>
    <dgm:cxn modelId="{93C5517D-017E-455F-B7E9-3A29BDB68279}" type="presParOf" srcId="{E697DD47-665F-4FF1-9817-BACD03DA1582}" destId="{013398F6-DDC4-438B-B945-0828D82FED4A}" srcOrd="1" destOrd="0" presId="urn:microsoft.com/office/officeart/2008/layout/PictureLineup"/>
    <dgm:cxn modelId="{C97E6AD1-7322-45D0-B6A0-ECA90F93BBF3}" type="presParOf" srcId="{E697DD47-665F-4FF1-9817-BACD03DA1582}" destId="{67F5EC45-530A-4A86-8805-91229AB7A6F3}" srcOrd="2" destOrd="0" presId="urn:microsoft.com/office/officeart/2008/layout/PictureLineup"/>
    <dgm:cxn modelId="{6D5FCBC2-9D31-4952-B683-EF64FF168AA2}" type="presParOf" srcId="{67F5EC45-530A-4A86-8805-91229AB7A6F3}" destId="{143F7FBC-34B1-4653-A93B-C114EB4FB31E}" srcOrd="0" destOrd="0" presId="urn:microsoft.com/office/officeart/2008/layout/PictureLineup"/>
    <dgm:cxn modelId="{C1093DD8-7854-4C82-A887-0A2DE612811F}" type="presParOf" srcId="{67F5EC45-530A-4A86-8805-91229AB7A6F3}" destId="{023FF48E-CF25-4376-845A-F9969A97639C}" srcOrd="1" destOrd="0" presId="urn:microsoft.com/office/officeart/2008/layout/PictureLineup"/>
    <dgm:cxn modelId="{9531B03D-FE99-4F1B-AC9B-4A8B2E00C0AD}" type="presParOf" srcId="{67F5EC45-530A-4A86-8805-91229AB7A6F3}" destId="{77AE9332-EF66-4B1B-ABFC-461893DCDCF3}" srcOrd="2" destOrd="0" presId="urn:microsoft.com/office/officeart/2008/layout/PictureLineup"/>
    <dgm:cxn modelId="{BA3092CA-08CF-4DB8-A3E7-486557BB1725}" type="presParOf" srcId="{E697DD47-665F-4FF1-9817-BACD03DA1582}" destId="{3ED8032A-F28F-458F-99C9-D5D3DB63A299}" srcOrd="3" destOrd="0" presId="urn:microsoft.com/office/officeart/2008/layout/PictureLineup"/>
    <dgm:cxn modelId="{D579F491-DF8D-4090-BAD8-9FA37796FF25}" type="presParOf" srcId="{E697DD47-665F-4FF1-9817-BACD03DA1582}" destId="{2D97F8E2-D820-4681-A5B0-FA2802E6F8D6}" srcOrd="4" destOrd="0" presId="urn:microsoft.com/office/officeart/2008/layout/PictureLineup"/>
    <dgm:cxn modelId="{2A553379-4755-49A1-A659-D528B5073ED7}" type="presParOf" srcId="{2D97F8E2-D820-4681-A5B0-FA2802E6F8D6}" destId="{EC7F2B3D-8752-464F-9E54-8824C60C2667}" srcOrd="0" destOrd="0" presId="urn:microsoft.com/office/officeart/2008/layout/PictureLineup"/>
    <dgm:cxn modelId="{9EB2AE14-D332-4E77-9306-5005173FE408}" type="presParOf" srcId="{2D97F8E2-D820-4681-A5B0-FA2802E6F8D6}" destId="{DE710E93-63DA-40DC-B9F3-D9A542EAD315}" srcOrd="1" destOrd="0" presId="urn:microsoft.com/office/officeart/2008/layout/PictureLineup"/>
    <dgm:cxn modelId="{9DF844ED-966E-4EE4-8C0F-67A79CF5B924}" type="presParOf" srcId="{2D97F8E2-D820-4681-A5B0-FA2802E6F8D6}" destId="{00E78640-3B10-4C32-98C5-86820E3E1F6E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E057AD-784D-4660-96FE-0E8EF5FECF7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476810-4E5C-464D-B525-EB2E04E8E55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before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E5041B1-98BA-4497-9B3E-FD4A25E62ACC}" type="parTrans" cxnId="{DA243E2F-08B1-429A-9C06-AE5805B1E6AE}">
      <dgm:prSet/>
      <dgm:spPr/>
      <dgm:t>
        <a:bodyPr/>
        <a:lstStyle/>
        <a:p>
          <a:endParaRPr lang="en-US"/>
        </a:p>
      </dgm:t>
    </dgm:pt>
    <dgm:pt modelId="{0003DBA6-3F02-4681-84FC-591B60190674}" type="sibTrans" cxnId="{DA243E2F-08B1-429A-9C06-AE5805B1E6AE}">
      <dgm:prSet/>
      <dgm:spPr/>
      <dgm:t>
        <a:bodyPr/>
        <a:lstStyle/>
        <a:p>
          <a:endParaRPr lang="en-US"/>
        </a:p>
      </dgm:t>
    </dgm:pt>
    <dgm:pt modelId="{D8AC2E14-CF0A-4D00-92CF-259555584107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30 year 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8DB75AF-2F6D-42B6-BC01-3743248A8558}" type="parTrans" cxnId="{AE072FA6-651C-4134-AC4B-F502DBDBCB73}">
      <dgm:prSet/>
      <dgm:spPr/>
      <dgm:t>
        <a:bodyPr/>
        <a:lstStyle/>
        <a:p>
          <a:endParaRPr lang="en-US"/>
        </a:p>
      </dgm:t>
    </dgm:pt>
    <dgm:pt modelId="{CB447ACB-413B-496E-A62A-0C0B12B9E1E8}" type="sibTrans" cxnId="{AE072FA6-651C-4134-AC4B-F502DBDBCB73}">
      <dgm:prSet/>
      <dgm:spPr/>
      <dgm:t>
        <a:bodyPr/>
        <a:lstStyle/>
        <a:p>
          <a:endParaRPr lang="en-US"/>
        </a:p>
      </dgm:t>
    </dgm:pt>
    <dgm:pt modelId="{0B52E957-C7B1-4F08-BF70-E88F1FFDB825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=Total 50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6BF99F0-6B37-499E-B1B8-993A3C22269E}" type="parTrans" cxnId="{10D47232-D003-47DB-A07F-3AAE8DDDC011}">
      <dgm:prSet/>
      <dgm:spPr/>
      <dgm:t>
        <a:bodyPr/>
        <a:lstStyle/>
        <a:p>
          <a:endParaRPr lang="en-US"/>
        </a:p>
      </dgm:t>
    </dgm:pt>
    <dgm:pt modelId="{17B71D86-E414-45CA-AE6F-10CF604E05AC}" type="sibTrans" cxnId="{10D47232-D003-47DB-A07F-3AAE8DDDC011}">
      <dgm:prSet/>
      <dgm:spPr/>
      <dgm:t>
        <a:bodyPr/>
        <a:lstStyle/>
        <a:p>
          <a:endParaRPr lang="en-US"/>
        </a:p>
      </dgm:t>
    </dgm:pt>
    <dgm:pt modelId="{47FFF445-C633-4FFA-A768-6B8F3845E12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After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42FF92F-B2FD-4912-BBAE-8683BA15832C}" type="parTrans" cxnId="{8B01BCA5-B8F3-43BB-8FE9-5BD46243C334}">
      <dgm:prSet/>
      <dgm:spPr/>
      <dgm:t>
        <a:bodyPr/>
        <a:lstStyle/>
        <a:p>
          <a:endParaRPr lang="en-US"/>
        </a:p>
      </dgm:t>
    </dgm:pt>
    <dgm:pt modelId="{D249B348-C691-42AA-B0F7-F3A57A7B1D25}" type="sibTrans" cxnId="{8B01BCA5-B8F3-43BB-8FE9-5BD46243C334}">
      <dgm:prSet/>
      <dgm:spPr/>
      <dgm:t>
        <a:bodyPr/>
        <a:lstStyle/>
        <a:p>
          <a:endParaRPr lang="en-US"/>
        </a:p>
      </dgm:t>
    </dgm:pt>
    <dgm:pt modelId="{622AFEB4-9209-4A71-9B48-2D797783859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50 @ once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0EA30CA-810C-4708-A561-DBD676A0B5DE}" type="parTrans" cxnId="{13047B94-BEDB-494B-A5BA-D2F084987265}">
      <dgm:prSet/>
      <dgm:spPr/>
      <dgm:t>
        <a:bodyPr/>
        <a:lstStyle/>
        <a:p>
          <a:endParaRPr lang="en-US"/>
        </a:p>
      </dgm:t>
    </dgm:pt>
    <dgm:pt modelId="{6014B46D-B45B-4C9D-9A66-9A17D764B235}" type="sibTrans" cxnId="{13047B94-BEDB-494B-A5BA-D2F084987265}">
      <dgm:prSet/>
      <dgm:spPr/>
      <dgm:t>
        <a:bodyPr/>
        <a:lstStyle/>
        <a:p>
          <a:endParaRPr lang="en-US"/>
        </a:p>
      </dgm:t>
    </dgm:pt>
    <dgm:pt modelId="{16823921-D292-44AD-9D9A-359365E153A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Renew past 20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E3DDA94B-044E-440D-B136-E829431728EB}" type="parTrans" cxnId="{B8635909-7362-4D7B-A376-241934421A39}">
      <dgm:prSet/>
      <dgm:spPr/>
      <dgm:t>
        <a:bodyPr/>
        <a:lstStyle/>
        <a:p>
          <a:endParaRPr lang="en-US"/>
        </a:p>
      </dgm:t>
    </dgm:pt>
    <dgm:pt modelId="{E920E085-99F4-41B2-BB98-5890B9A2DEF6}" type="sibTrans" cxnId="{B8635909-7362-4D7B-A376-241934421A39}">
      <dgm:prSet/>
      <dgm:spPr/>
      <dgm:t>
        <a:bodyPr/>
        <a:lstStyle/>
        <a:p>
          <a:endParaRPr lang="en-US"/>
        </a:p>
      </dgm:t>
    </dgm:pt>
    <dgm:pt modelId="{1F0C0EF9-7809-48AB-912C-ED9E3F66A3A4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Not for coal/nuke.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AB3CBDA7-3931-4DF7-B648-44BEE36530DE}" type="parTrans" cxnId="{018FF2BA-891A-4701-B84E-42CEEE066840}">
      <dgm:prSet/>
      <dgm:spPr/>
      <dgm:t>
        <a:bodyPr/>
        <a:lstStyle/>
        <a:p>
          <a:endParaRPr lang="en-US"/>
        </a:p>
      </dgm:t>
    </dgm:pt>
    <dgm:pt modelId="{542B5A42-C70D-4D1E-9BC9-058FD72484B5}" type="sibTrans" cxnId="{018FF2BA-891A-4701-B84E-42CEEE066840}">
      <dgm:prSet/>
      <dgm:spPr/>
      <dgm:t>
        <a:bodyPr/>
        <a:lstStyle/>
        <a:p>
          <a:endParaRPr lang="en-US"/>
        </a:p>
      </dgm:t>
    </dgm:pt>
    <dgm:pt modelId="{925892DF-759D-47DC-A838-4695220E7169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Then auction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84AE537-F3BA-49ED-8276-B6A2A81144C8}" type="parTrans" cxnId="{ED21EF37-C66B-4D0D-8B1A-26BD72C3EE55}">
      <dgm:prSet/>
      <dgm:spPr/>
      <dgm:t>
        <a:bodyPr/>
        <a:lstStyle/>
        <a:p>
          <a:endParaRPr lang="en-US"/>
        </a:p>
      </dgm:t>
    </dgm:pt>
    <dgm:pt modelId="{F68B5980-D64B-401D-9090-6D84A698EBEF}" type="sibTrans" cxnId="{ED21EF37-C66B-4D0D-8B1A-26BD72C3EE55}">
      <dgm:prSet/>
      <dgm:spPr/>
      <dgm:t>
        <a:bodyPr/>
        <a:lstStyle/>
        <a:p>
          <a:endParaRPr lang="en-US"/>
        </a:p>
      </dgm:t>
    </dgm:pt>
    <dgm:pt modelId="{6B680C85-02BC-4919-9347-89EA82098A3F}" type="pres">
      <dgm:prSet presAssocID="{C6E057AD-784D-4660-96FE-0E8EF5FECF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F7C308-4E81-4EAA-BBFA-47B2E92A0493}" type="pres">
      <dgm:prSet presAssocID="{68476810-4E5C-464D-B525-EB2E04E8E55D}" presName="composite" presStyleCnt="0"/>
      <dgm:spPr/>
      <dgm:t>
        <a:bodyPr/>
        <a:lstStyle/>
        <a:p>
          <a:endParaRPr lang="en-US"/>
        </a:p>
      </dgm:t>
    </dgm:pt>
    <dgm:pt modelId="{6ED549A7-22CB-4B8C-BA95-86F97C28099E}" type="pres">
      <dgm:prSet presAssocID="{68476810-4E5C-464D-B525-EB2E04E8E55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18579-178F-4BDC-9C11-D326FBB0409B}" type="pres">
      <dgm:prSet presAssocID="{68476810-4E5C-464D-B525-EB2E04E8E55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273C3-814D-43C9-B68F-2C3AC48D51EB}" type="pres">
      <dgm:prSet presAssocID="{0003DBA6-3F02-4681-84FC-591B60190674}" presName="space" presStyleCnt="0"/>
      <dgm:spPr/>
      <dgm:t>
        <a:bodyPr/>
        <a:lstStyle/>
        <a:p>
          <a:endParaRPr lang="en-US"/>
        </a:p>
      </dgm:t>
    </dgm:pt>
    <dgm:pt modelId="{6B3092C1-2F26-49C3-8450-5AFA90E65D70}" type="pres">
      <dgm:prSet presAssocID="{47FFF445-C633-4FFA-A768-6B8F3845E123}" presName="composite" presStyleCnt="0"/>
      <dgm:spPr/>
      <dgm:t>
        <a:bodyPr/>
        <a:lstStyle/>
        <a:p>
          <a:endParaRPr lang="en-US"/>
        </a:p>
      </dgm:t>
    </dgm:pt>
    <dgm:pt modelId="{9FE009E0-29E7-4651-A6EA-E69BD555A2A8}" type="pres">
      <dgm:prSet presAssocID="{47FFF445-C633-4FFA-A768-6B8F3845E1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A2DB3-CA97-4C51-A91E-486877D3FD1B}" type="pres">
      <dgm:prSet presAssocID="{47FFF445-C633-4FFA-A768-6B8F3845E12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43E2F-08B1-429A-9C06-AE5805B1E6AE}" srcId="{C6E057AD-784D-4660-96FE-0E8EF5FECF78}" destId="{68476810-4E5C-464D-B525-EB2E04E8E55D}" srcOrd="0" destOrd="0" parTransId="{7E5041B1-98BA-4497-9B3E-FD4A25E62ACC}" sibTransId="{0003DBA6-3F02-4681-84FC-591B60190674}"/>
    <dgm:cxn modelId="{B8635909-7362-4D7B-A376-241934421A39}" srcId="{68476810-4E5C-464D-B525-EB2E04E8E55D}" destId="{16823921-D292-44AD-9D9A-359365E153A3}" srcOrd="1" destOrd="0" parTransId="{E3DDA94B-044E-440D-B136-E829431728EB}" sibTransId="{E920E085-99F4-41B2-BB98-5890B9A2DEF6}"/>
    <dgm:cxn modelId="{FEC78934-FB49-4D6A-82FC-8582D6D0400E}" type="presOf" srcId="{47FFF445-C633-4FFA-A768-6B8F3845E123}" destId="{9FE009E0-29E7-4651-A6EA-E69BD555A2A8}" srcOrd="0" destOrd="0" presId="urn:microsoft.com/office/officeart/2005/8/layout/hList1"/>
    <dgm:cxn modelId="{ED21EF37-C66B-4D0D-8B1A-26BD72C3EE55}" srcId="{47FFF445-C633-4FFA-A768-6B8F3845E123}" destId="{925892DF-759D-47DC-A838-4695220E7169}" srcOrd="1" destOrd="0" parTransId="{C84AE537-F3BA-49ED-8276-B6A2A81144C8}" sibTransId="{F68B5980-D64B-401D-9090-6D84A698EBEF}"/>
    <dgm:cxn modelId="{018FF2BA-891A-4701-B84E-42CEEE066840}" srcId="{47FFF445-C633-4FFA-A768-6B8F3845E123}" destId="{1F0C0EF9-7809-48AB-912C-ED9E3F66A3A4}" srcOrd="2" destOrd="0" parTransId="{AB3CBDA7-3931-4DF7-B648-44BEE36530DE}" sibTransId="{542B5A42-C70D-4D1E-9BC9-058FD72484B5}"/>
    <dgm:cxn modelId="{8B01BCA5-B8F3-43BB-8FE9-5BD46243C334}" srcId="{C6E057AD-784D-4660-96FE-0E8EF5FECF78}" destId="{47FFF445-C633-4FFA-A768-6B8F3845E123}" srcOrd="1" destOrd="0" parTransId="{542FF92F-B2FD-4912-BBAE-8683BA15832C}" sibTransId="{D249B348-C691-42AA-B0F7-F3A57A7B1D25}"/>
    <dgm:cxn modelId="{42C46788-1478-4DFF-8B82-921845F0C596}" type="presOf" srcId="{0B52E957-C7B1-4F08-BF70-E88F1FFDB825}" destId="{C0118579-178F-4BDC-9C11-D326FBB0409B}" srcOrd="0" destOrd="2" presId="urn:microsoft.com/office/officeart/2005/8/layout/hList1"/>
    <dgm:cxn modelId="{B14B1B99-7F1B-40B1-9A6C-936FAB2F371C}" type="presOf" srcId="{925892DF-759D-47DC-A838-4695220E7169}" destId="{11DA2DB3-CA97-4C51-A91E-486877D3FD1B}" srcOrd="0" destOrd="1" presId="urn:microsoft.com/office/officeart/2005/8/layout/hList1"/>
    <dgm:cxn modelId="{337AF831-2C93-4979-AC93-F155C883D83F}" type="presOf" srcId="{68476810-4E5C-464D-B525-EB2E04E8E55D}" destId="{6ED549A7-22CB-4B8C-BA95-86F97C28099E}" srcOrd="0" destOrd="0" presId="urn:microsoft.com/office/officeart/2005/8/layout/hList1"/>
    <dgm:cxn modelId="{2DC349B1-06E8-471D-9E7F-8521B8014747}" type="presOf" srcId="{16823921-D292-44AD-9D9A-359365E153A3}" destId="{C0118579-178F-4BDC-9C11-D326FBB0409B}" srcOrd="0" destOrd="1" presId="urn:microsoft.com/office/officeart/2005/8/layout/hList1"/>
    <dgm:cxn modelId="{DECEB4D8-DFBF-4992-8FC2-DA19EABD81A1}" type="presOf" srcId="{1F0C0EF9-7809-48AB-912C-ED9E3F66A3A4}" destId="{11DA2DB3-CA97-4C51-A91E-486877D3FD1B}" srcOrd="0" destOrd="2" presId="urn:microsoft.com/office/officeart/2005/8/layout/hList1"/>
    <dgm:cxn modelId="{13047B94-BEDB-494B-A5BA-D2F084987265}" srcId="{47FFF445-C633-4FFA-A768-6B8F3845E123}" destId="{622AFEB4-9209-4A71-9B48-2D7977838596}" srcOrd="0" destOrd="0" parTransId="{B0EA30CA-810C-4708-A561-DBD676A0B5DE}" sibTransId="{6014B46D-B45B-4C9D-9A66-9A17D764B235}"/>
    <dgm:cxn modelId="{3745F6FA-C274-4D5C-8B8F-1EA9653A4741}" type="presOf" srcId="{D8AC2E14-CF0A-4D00-92CF-259555584107}" destId="{C0118579-178F-4BDC-9C11-D326FBB0409B}" srcOrd="0" destOrd="0" presId="urn:microsoft.com/office/officeart/2005/8/layout/hList1"/>
    <dgm:cxn modelId="{10D47232-D003-47DB-A07F-3AAE8DDDC011}" srcId="{68476810-4E5C-464D-B525-EB2E04E8E55D}" destId="{0B52E957-C7B1-4F08-BF70-E88F1FFDB825}" srcOrd="2" destOrd="0" parTransId="{46BF99F0-6B37-499E-B1B8-993A3C22269E}" sibTransId="{17B71D86-E414-45CA-AE6F-10CF604E05AC}"/>
    <dgm:cxn modelId="{5DDEE7AD-BD17-4655-903D-04E66C821C52}" type="presOf" srcId="{C6E057AD-784D-4660-96FE-0E8EF5FECF78}" destId="{6B680C85-02BC-4919-9347-89EA82098A3F}" srcOrd="0" destOrd="0" presId="urn:microsoft.com/office/officeart/2005/8/layout/hList1"/>
    <dgm:cxn modelId="{19CF26AB-506F-4E65-8BAD-C1B3E33415A9}" type="presOf" srcId="{622AFEB4-9209-4A71-9B48-2D7977838596}" destId="{11DA2DB3-CA97-4C51-A91E-486877D3FD1B}" srcOrd="0" destOrd="0" presId="urn:microsoft.com/office/officeart/2005/8/layout/hList1"/>
    <dgm:cxn modelId="{AE072FA6-651C-4134-AC4B-F502DBDBCB73}" srcId="{68476810-4E5C-464D-B525-EB2E04E8E55D}" destId="{D8AC2E14-CF0A-4D00-92CF-259555584107}" srcOrd="0" destOrd="0" parTransId="{38DB75AF-2F6D-42B6-BC01-3743248A8558}" sibTransId="{CB447ACB-413B-496E-A62A-0C0B12B9E1E8}"/>
    <dgm:cxn modelId="{4E4B2A56-85A2-460B-8EA1-C70EDB408AAD}" type="presParOf" srcId="{6B680C85-02BC-4919-9347-89EA82098A3F}" destId="{01F7C308-4E81-4EAA-BBFA-47B2E92A0493}" srcOrd="0" destOrd="0" presId="urn:microsoft.com/office/officeart/2005/8/layout/hList1"/>
    <dgm:cxn modelId="{F92A267A-0FF6-47C9-A70A-B8D720029298}" type="presParOf" srcId="{01F7C308-4E81-4EAA-BBFA-47B2E92A0493}" destId="{6ED549A7-22CB-4B8C-BA95-86F97C28099E}" srcOrd="0" destOrd="0" presId="urn:microsoft.com/office/officeart/2005/8/layout/hList1"/>
    <dgm:cxn modelId="{156E78EF-A1E1-4465-BC77-21B990CFAE17}" type="presParOf" srcId="{01F7C308-4E81-4EAA-BBFA-47B2E92A0493}" destId="{C0118579-178F-4BDC-9C11-D326FBB0409B}" srcOrd="1" destOrd="0" presId="urn:microsoft.com/office/officeart/2005/8/layout/hList1"/>
    <dgm:cxn modelId="{C227D815-BD1E-4A41-A692-E77776D5DC84}" type="presParOf" srcId="{6B680C85-02BC-4919-9347-89EA82098A3F}" destId="{EBD273C3-814D-43C9-B68F-2C3AC48D51EB}" srcOrd="1" destOrd="0" presId="urn:microsoft.com/office/officeart/2005/8/layout/hList1"/>
    <dgm:cxn modelId="{B134CACD-34C0-4219-85E2-2F1DCA844FCA}" type="presParOf" srcId="{6B680C85-02BC-4919-9347-89EA82098A3F}" destId="{6B3092C1-2F26-49C3-8450-5AFA90E65D70}" srcOrd="2" destOrd="0" presId="urn:microsoft.com/office/officeart/2005/8/layout/hList1"/>
    <dgm:cxn modelId="{D3B3115D-D889-466B-84C2-C89A500ECC10}" type="presParOf" srcId="{6B3092C1-2F26-49C3-8450-5AFA90E65D70}" destId="{9FE009E0-29E7-4651-A6EA-E69BD555A2A8}" srcOrd="0" destOrd="0" presId="urn:microsoft.com/office/officeart/2005/8/layout/hList1"/>
    <dgm:cxn modelId="{911AD63A-93DD-4A87-BB33-8F77412445D4}" type="presParOf" srcId="{6B3092C1-2F26-49C3-8450-5AFA90E65D70}" destId="{11DA2DB3-CA97-4C51-A91E-486877D3FD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E057AD-784D-4660-96FE-0E8EF5FECF7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476810-4E5C-464D-B525-EB2E04E8E55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before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E5041B1-98BA-4497-9B3E-FD4A25E62ACC}" type="parTrans" cxnId="{DA243E2F-08B1-429A-9C06-AE5805B1E6AE}">
      <dgm:prSet/>
      <dgm:spPr/>
      <dgm:t>
        <a:bodyPr/>
        <a:lstStyle/>
        <a:p>
          <a:endParaRPr lang="en-US"/>
        </a:p>
      </dgm:t>
    </dgm:pt>
    <dgm:pt modelId="{0003DBA6-3F02-4681-84FC-591B60190674}" type="sibTrans" cxnId="{DA243E2F-08B1-429A-9C06-AE5805B1E6AE}">
      <dgm:prSet/>
      <dgm:spPr/>
      <dgm:t>
        <a:bodyPr/>
        <a:lstStyle/>
        <a:p>
          <a:endParaRPr lang="en-US"/>
        </a:p>
      </dgm:t>
    </dgm:pt>
    <dgm:pt modelId="{D8AC2E14-CF0A-4D00-92CF-259555584107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Max. 10sqkm area per person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8DB75AF-2F6D-42B6-BC01-3743248A8558}" type="parTrans" cxnId="{AE072FA6-651C-4134-AC4B-F502DBDBCB73}">
      <dgm:prSet/>
      <dgm:spPr/>
      <dgm:t>
        <a:bodyPr/>
        <a:lstStyle/>
        <a:p>
          <a:endParaRPr lang="en-US"/>
        </a:p>
      </dgm:t>
    </dgm:pt>
    <dgm:pt modelId="{CB447ACB-413B-496E-A62A-0C0B12B9E1E8}" type="sibTrans" cxnId="{AE072FA6-651C-4134-AC4B-F502DBDBCB73}">
      <dgm:prSet/>
      <dgm:spPr/>
      <dgm:t>
        <a:bodyPr/>
        <a:lstStyle/>
        <a:p>
          <a:endParaRPr lang="en-US"/>
        </a:p>
      </dgm:t>
    </dgm:pt>
    <dgm:pt modelId="{47FFF445-C633-4FFA-A768-6B8F3845E12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After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42FF92F-B2FD-4912-BBAE-8683BA15832C}" type="parTrans" cxnId="{8B01BCA5-B8F3-43BB-8FE9-5BD46243C334}">
      <dgm:prSet/>
      <dgm:spPr/>
      <dgm:t>
        <a:bodyPr/>
        <a:lstStyle/>
        <a:p>
          <a:endParaRPr lang="en-US"/>
        </a:p>
      </dgm:t>
    </dgm:pt>
    <dgm:pt modelId="{D249B348-C691-42AA-B0F7-F3A57A7B1D25}" type="sibTrans" cxnId="{8B01BCA5-B8F3-43BB-8FE9-5BD46243C334}">
      <dgm:prSet/>
      <dgm:spPr/>
      <dgm:t>
        <a:bodyPr/>
        <a:lstStyle/>
        <a:p>
          <a:endParaRPr lang="en-US"/>
        </a:p>
      </dgm:t>
    </dgm:pt>
    <dgm:pt modelId="{622AFEB4-9209-4A71-9B48-2D797783859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Union can increase lease area.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0EA30CA-810C-4708-A561-DBD676A0B5DE}" type="parTrans" cxnId="{13047B94-BEDB-494B-A5BA-D2F084987265}">
      <dgm:prSet/>
      <dgm:spPr/>
      <dgm:t>
        <a:bodyPr/>
        <a:lstStyle/>
        <a:p>
          <a:endParaRPr lang="en-US"/>
        </a:p>
      </dgm:t>
    </dgm:pt>
    <dgm:pt modelId="{6014B46D-B45B-4C9D-9A66-9A17D764B235}" type="sibTrans" cxnId="{13047B94-BEDB-494B-A5BA-D2F084987265}">
      <dgm:prSet/>
      <dgm:spPr/>
      <dgm:t>
        <a:bodyPr/>
        <a:lstStyle/>
        <a:p>
          <a:endParaRPr lang="en-US"/>
        </a:p>
      </dgm:t>
    </dgm:pt>
    <dgm:pt modelId="{34496907-6A17-4302-BDFB-D40B535A2E58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Bigger area need another license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E140F80-FD6F-47D5-AC6A-C54DE0D74169}" type="parTrans" cxnId="{6DBFBACE-47E0-402F-B50F-69D9B198241F}">
      <dgm:prSet/>
      <dgm:spPr/>
      <dgm:t>
        <a:bodyPr/>
        <a:lstStyle/>
        <a:p>
          <a:endParaRPr lang="en-US"/>
        </a:p>
      </dgm:t>
    </dgm:pt>
    <dgm:pt modelId="{0EE0E6EF-5389-4D3B-AF8A-AB2AD224B7E0}" type="sibTrans" cxnId="{6DBFBACE-47E0-402F-B50F-69D9B198241F}">
      <dgm:prSet/>
      <dgm:spPr/>
      <dgm:t>
        <a:bodyPr/>
        <a:lstStyle/>
        <a:p>
          <a:endParaRPr lang="en-US"/>
        </a:p>
      </dgm:t>
    </dgm:pt>
    <dgm:pt modelId="{6B680C85-02BC-4919-9347-89EA82098A3F}" type="pres">
      <dgm:prSet presAssocID="{C6E057AD-784D-4660-96FE-0E8EF5FECF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F7C308-4E81-4EAA-BBFA-47B2E92A0493}" type="pres">
      <dgm:prSet presAssocID="{68476810-4E5C-464D-B525-EB2E04E8E55D}" presName="composite" presStyleCnt="0"/>
      <dgm:spPr/>
      <dgm:t>
        <a:bodyPr/>
        <a:lstStyle/>
        <a:p>
          <a:endParaRPr lang="en-US"/>
        </a:p>
      </dgm:t>
    </dgm:pt>
    <dgm:pt modelId="{6ED549A7-22CB-4B8C-BA95-86F97C28099E}" type="pres">
      <dgm:prSet presAssocID="{68476810-4E5C-464D-B525-EB2E04E8E55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18579-178F-4BDC-9C11-D326FBB0409B}" type="pres">
      <dgm:prSet presAssocID="{68476810-4E5C-464D-B525-EB2E04E8E55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273C3-814D-43C9-B68F-2C3AC48D51EB}" type="pres">
      <dgm:prSet presAssocID="{0003DBA6-3F02-4681-84FC-591B60190674}" presName="space" presStyleCnt="0"/>
      <dgm:spPr/>
      <dgm:t>
        <a:bodyPr/>
        <a:lstStyle/>
        <a:p>
          <a:endParaRPr lang="en-US"/>
        </a:p>
      </dgm:t>
    </dgm:pt>
    <dgm:pt modelId="{6B3092C1-2F26-49C3-8450-5AFA90E65D70}" type="pres">
      <dgm:prSet presAssocID="{47FFF445-C633-4FFA-A768-6B8F3845E123}" presName="composite" presStyleCnt="0"/>
      <dgm:spPr/>
      <dgm:t>
        <a:bodyPr/>
        <a:lstStyle/>
        <a:p>
          <a:endParaRPr lang="en-US"/>
        </a:p>
      </dgm:t>
    </dgm:pt>
    <dgm:pt modelId="{9FE009E0-29E7-4651-A6EA-E69BD555A2A8}" type="pres">
      <dgm:prSet presAssocID="{47FFF445-C633-4FFA-A768-6B8F3845E1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A2DB3-CA97-4C51-A91E-486877D3FD1B}" type="pres">
      <dgm:prSet presAssocID="{47FFF445-C633-4FFA-A768-6B8F3845E12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43E2F-08B1-429A-9C06-AE5805B1E6AE}" srcId="{C6E057AD-784D-4660-96FE-0E8EF5FECF78}" destId="{68476810-4E5C-464D-B525-EB2E04E8E55D}" srcOrd="0" destOrd="0" parTransId="{7E5041B1-98BA-4497-9B3E-FD4A25E62ACC}" sibTransId="{0003DBA6-3F02-4681-84FC-591B60190674}"/>
    <dgm:cxn modelId="{ABE41F35-0265-4AB1-89C8-5E44276E8E90}" type="presOf" srcId="{C6E057AD-784D-4660-96FE-0E8EF5FECF78}" destId="{6B680C85-02BC-4919-9347-89EA82098A3F}" srcOrd="0" destOrd="0" presId="urn:microsoft.com/office/officeart/2005/8/layout/hList1"/>
    <dgm:cxn modelId="{EB8A9B39-A8E4-4C16-B7DC-C69245DC6117}" type="presOf" srcId="{68476810-4E5C-464D-B525-EB2E04E8E55D}" destId="{6ED549A7-22CB-4B8C-BA95-86F97C28099E}" srcOrd="0" destOrd="0" presId="urn:microsoft.com/office/officeart/2005/8/layout/hList1"/>
    <dgm:cxn modelId="{8B01BCA5-B8F3-43BB-8FE9-5BD46243C334}" srcId="{C6E057AD-784D-4660-96FE-0E8EF5FECF78}" destId="{47FFF445-C633-4FFA-A768-6B8F3845E123}" srcOrd="1" destOrd="0" parTransId="{542FF92F-B2FD-4912-BBAE-8683BA15832C}" sibTransId="{D249B348-C691-42AA-B0F7-F3A57A7B1D25}"/>
    <dgm:cxn modelId="{989A79D5-5D26-442E-8B1A-443820BFFED1}" type="presOf" srcId="{47FFF445-C633-4FFA-A768-6B8F3845E123}" destId="{9FE009E0-29E7-4651-A6EA-E69BD555A2A8}" srcOrd="0" destOrd="0" presId="urn:microsoft.com/office/officeart/2005/8/layout/hList1"/>
    <dgm:cxn modelId="{F18E1C8E-FA0D-426B-BCB8-927A311D1F82}" type="presOf" srcId="{34496907-6A17-4302-BDFB-D40B535A2E58}" destId="{C0118579-178F-4BDC-9C11-D326FBB0409B}" srcOrd="0" destOrd="1" presId="urn:microsoft.com/office/officeart/2005/8/layout/hList1"/>
    <dgm:cxn modelId="{13047B94-BEDB-494B-A5BA-D2F084987265}" srcId="{47FFF445-C633-4FFA-A768-6B8F3845E123}" destId="{622AFEB4-9209-4A71-9B48-2D7977838596}" srcOrd="0" destOrd="0" parTransId="{B0EA30CA-810C-4708-A561-DBD676A0B5DE}" sibTransId="{6014B46D-B45B-4C9D-9A66-9A17D764B235}"/>
    <dgm:cxn modelId="{5482C0DA-328C-4BF8-A436-035AA76DA595}" type="presOf" srcId="{D8AC2E14-CF0A-4D00-92CF-259555584107}" destId="{C0118579-178F-4BDC-9C11-D326FBB0409B}" srcOrd="0" destOrd="0" presId="urn:microsoft.com/office/officeart/2005/8/layout/hList1"/>
    <dgm:cxn modelId="{6DBFBACE-47E0-402F-B50F-69D9B198241F}" srcId="{68476810-4E5C-464D-B525-EB2E04E8E55D}" destId="{34496907-6A17-4302-BDFB-D40B535A2E58}" srcOrd="1" destOrd="0" parTransId="{4E140F80-FD6F-47D5-AC6A-C54DE0D74169}" sibTransId="{0EE0E6EF-5389-4D3B-AF8A-AB2AD224B7E0}"/>
    <dgm:cxn modelId="{2ADBF671-615E-4887-B5CC-0543D2722FCD}" type="presOf" srcId="{622AFEB4-9209-4A71-9B48-2D7977838596}" destId="{11DA2DB3-CA97-4C51-A91E-486877D3FD1B}" srcOrd="0" destOrd="0" presId="urn:microsoft.com/office/officeart/2005/8/layout/hList1"/>
    <dgm:cxn modelId="{AE072FA6-651C-4134-AC4B-F502DBDBCB73}" srcId="{68476810-4E5C-464D-B525-EB2E04E8E55D}" destId="{D8AC2E14-CF0A-4D00-92CF-259555584107}" srcOrd="0" destOrd="0" parTransId="{38DB75AF-2F6D-42B6-BC01-3743248A8558}" sibTransId="{CB447ACB-413B-496E-A62A-0C0B12B9E1E8}"/>
    <dgm:cxn modelId="{AD090ABD-5408-463A-A020-D3E263F003FF}" type="presParOf" srcId="{6B680C85-02BC-4919-9347-89EA82098A3F}" destId="{01F7C308-4E81-4EAA-BBFA-47B2E92A0493}" srcOrd="0" destOrd="0" presId="urn:microsoft.com/office/officeart/2005/8/layout/hList1"/>
    <dgm:cxn modelId="{C08D42E3-3A39-4DFF-87DA-38BA0DF54217}" type="presParOf" srcId="{01F7C308-4E81-4EAA-BBFA-47B2E92A0493}" destId="{6ED549A7-22CB-4B8C-BA95-86F97C28099E}" srcOrd="0" destOrd="0" presId="urn:microsoft.com/office/officeart/2005/8/layout/hList1"/>
    <dgm:cxn modelId="{84550F5B-4BE4-48DE-BD84-0AD6344EDA03}" type="presParOf" srcId="{01F7C308-4E81-4EAA-BBFA-47B2E92A0493}" destId="{C0118579-178F-4BDC-9C11-D326FBB0409B}" srcOrd="1" destOrd="0" presId="urn:microsoft.com/office/officeart/2005/8/layout/hList1"/>
    <dgm:cxn modelId="{05DFBBC6-B854-49D6-88B6-7D006A50DDC3}" type="presParOf" srcId="{6B680C85-02BC-4919-9347-89EA82098A3F}" destId="{EBD273C3-814D-43C9-B68F-2C3AC48D51EB}" srcOrd="1" destOrd="0" presId="urn:microsoft.com/office/officeart/2005/8/layout/hList1"/>
    <dgm:cxn modelId="{51AF6A28-E62A-4AFE-9562-F8B0B4A27F8A}" type="presParOf" srcId="{6B680C85-02BC-4919-9347-89EA82098A3F}" destId="{6B3092C1-2F26-49C3-8450-5AFA90E65D70}" srcOrd="2" destOrd="0" presId="urn:microsoft.com/office/officeart/2005/8/layout/hList1"/>
    <dgm:cxn modelId="{1E277243-F128-4AEE-B614-29A14F4027D3}" type="presParOf" srcId="{6B3092C1-2F26-49C3-8450-5AFA90E65D70}" destId="{9FE009E0-29E7-4651-A6EA-E69BD555A2A8}" srcOrd="0" destOrd="0" presId="urn:microsoft.com/office/officeart/2005/8/layout/hList1"/>
    <dgm:cxn modelId="{3A95426B-C86B-41E8-BBA0-B23227287124}" type="presParOf" srcId="{6B3092C1-2F26-49C3-8450-5AFA90E65D70}" destId="{11DA2DB3-CA97-4C51-A91E-486877D3FD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057AD-784D-4660-96FE-0E8EF5FECF7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476810-4E5C-464D-B525-EB2E04E8E55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NMET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E5041B1-98BA-4497-9B3E-FD4A25E62ACC}" type="parTrans" cxnId="{DA243E2F-08B1-429A-9C06-AE5805B1E6AE}">
      <dgm:prSet/>
      <dgm:spPr/>
      <dgm:t>
        <a:bodyPr/>
        <a:lstStyle/>
        <a:p>
          <a:endParaRPr lang="en-US"/>
        </a:p>
      </dgm:t>
    </dgm:pt>
    <dgm:pt modelId="{0003DBA6-3F02-4681-84FC-591B60190674}" type="sibTrans" cxnId="{DA243E2F-08B1-429A-9C06-AE5805B1E6AE}">
      <dgm:prSet/>
      <dgm:spPr/>
      <dgm:t>
        <a:bodyPr/>
        <a:lstStyle/>
        <a:p>
          <a:endParaRPr lang="en-US"/>
        </a:p>
      </dgm:t>
    </dgm:pt>
    <dgm:pt modelId="{128FB064-A37F-4D05-9908-0D4B4B5BB207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DMF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1262A800-2C53-438A-AAA1-72CED7CCB94A}" type="parTrans" cxnId="{4BB94439-69E7-446C-B4A9-B1204E075D56}">
      <dgm:prSet/>
      <dgm:spPr/>
      <dgm:t>
        <a:bodyPr/>
        <a:lstStyle/>
        <a:p>
          <a:endParaRPr lang="en-US"/>
        </a:p>
      </dgm:t>
    </dgm:pt>
    <dgm:pt modelId="{C2727F58-9907-46DD-92EF-FC13C6856CDF}" type="sibTrans" cxnId="{4BB94439-69E7-446C-B4A9-B1204E075D56}">
      <dgm:prSet/>
      <dgm:spPr/>
      <dgm:t>
        <a:bodyPr/>
        <a:lstStyle/>
        <a:p>
          <a:endParaRPr lang="en-US"/>
        </a:p>
      </dgm:t>
    </dgm:pt>
    <dgm:pt modelId="{9D95C890-719C-4761-82C2-49A3AF1B8BB2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District mineral foundation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FDB47C3-4D02-41A1-A7C3-2F35491D19A1}" type="parTrans" cxnId="{3FE8A682-3F54-440E-B898-64ECE7E7312F}">
      <dgm:prSet/>
      <dgm:spPr/>
      <dgm:t>
        <a:bodyPr/>
        <a:lstStyle/>
        <a:p>
          <a:endParaRPr lang="en-US"/>
        </a:p>
      </dgm:t>
    </dgm:pt>
    <dgm:pt modelId="{140A593D-4F43-4212-AF4A-2E620974D060}" type="sibTrans" cxnId="{3FE8A682-3F54-440E-B898-64ECE7E7312F}">
      <dgm:prSet/>
      <dgm:spPr/>
      <dgm:t>
        <a:bodyPr/>
        <a:lstStyle/>
        <a:p>
          <a:endParaRPr lang="en-US"/>
        </a:p>
      </dgm:t>
    </dgm:pt>
    <dgm:pt modelId="{6CBE96A9-BDA0-438C-979C-1624392693D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Solve junta’s complaints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96D0375-43F0-45EE-9ED8-012631346798}" type="parTrans" cxnId="{F2C3E14E-9695-4B2A-AFCA-556678CD7865}">
      <dgm:prSet/>
      <dgm:spPr/>
      <dgm:t>
        <a:bodyPr/>
        <a:lstStyle/>
        <a:p>
          <a:endParaRPr lang="en-US"/>
        </a:p>
      </dgm:t>
    </dgm:pt>
    <dgm:pt modelId="{506DF8E4-FD1F-46B4-83E5-A9D801568B8E}" type="sibTrans" cxnId="{F2C3E14E-9695-4B2A-AFCA-556678CD7865}">
      <dgm:prSet/>
      <dgm:spPr/>
      <dgm:t>
        <a:bodyPr/>
        <a:lstStyle/>
        <a:p>
          <a:endParaRPr lang="en-US"/>
        </a:p>
      </dgm:t>
    </dgm:pt>
    <dgm:pt modelId="{DF31A2D5-6DC7-4A5B-9911-7DFB9DC6CA1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National mineral exploration trust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B315D1B-C9C3-41C2-A98C-DE5B3A051B51}" type="parTrans" cxnId="{E4BF4A9C-93F4-4C8A-B164-11EE7145E0C4}">
      <dgm:prSet/>
      <dgm:spPr/>
      <dgm:t>
        <a:bodyPr/>
        <a:lstStyle/>
        <a:p>
          <a:endParaRPr lang="en-US"/>
        </a:p>
      </dgm:t>
    </dgm:pt>
    <dgm:pt modelId="{5714CA8D-857B-41E7-B171-E57D5A561AA5}" type="sibTrans" cxnId="{E4BF4A9C-93F4-4C8A-B164-11EE7145E0C4}">
      <dgm:prSet/>
      <dgm:spPr/>
      <dgm:t>
        <a:bodyPr/>
        <a:lstStyle/>
        <a:p>
          <a:endParaRPr lang="en-US"/>
        </a:p>
      </dgm:t>
    </dgm:pt>
    <dgm:pt modelId="{798E77F1-9760-46C1-8CE4-810088E31F39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Addl. Levy= 2% royalty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462498F-F30F-4FFE-9F1E-112F4E596FDB}" type="parTrans" cxnId="{78E15C68-3E46-4EFD-AC21-7EF536F35D14}">
      <dgm:prSet/>
      <dgm:spPr/>
      <dgm:t>
        <a:bodyPr/>
        <a:lstStyle/>
        <a:p>
          <a:endParaRPr lang="en-US"/>
        </a:p>
      </dgm:t>
    </dgm:pt>
    <dgm:pt modelId="{1E9A58C7-D157-43AD-9FF5-32A9808E947A}" type="sibTrans" cxnId="{78E15C68-3E46-4EFD-AC21-7EF536F35D14}">
      <dgm:prSet/>
      <dgm:spPr/>
      <dgm:t>
        <a:bodyPr/>
        <a:lstStyle/>
        <a:p>
          <a:endParaRPr lang="en-US"/>
        </a:p>
      </dgm:t>
    </dgm:pt>
    <dgm:pt modelId="{D2024C6C-8500-4088-A292-6076A1A6845B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Addl. Levy=33% Royalty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8B081F01-97D4-497F-A2B3-CE94C4C73718}" type="parTrans" cxnId="{9F10B545-883C-4EF9-A0F7-AAEA36CAE389}">
      <dgm:prSet/>
      <dgm:spPr/>
      <dgm:t>
        <a:bodyPr/>
        <a:lstStyle/>
        <a:p>
          <a:endParaRPr lang="en-US"/>
        </a:p>
      </dgm:t>
    </dgm:pt>
    <dgm:pt modelId="{9074437D-B757-4F30-A005-5B7EA9579160}" type="sibTrans" cxnId="{9F10B545-883C-4EF9-A0F7-AAEA36CAE389}">
      <dgm:prSet/>
      <dgm:spPr/>
      <dgm:t>
        <a:bodyPr/>
        <a:lstStyle/>
        <a:p>
          <a:endParaRPr lang="en-US"/>
        </a:p>
      </dgm:t>
    </dgm:pt>
    <dgm:pt modelId="{679096EF-A9A0-4431-8421-6F439C3E6375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State to frame rules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DC22A880-93D3-4C76-A1AB-A91851505629}" type="parTrans" cxnId="{4DA26E82-4639-4A53-9850-2A58DE06509B}">
      <dgm:prSet/>
      <dgm:spPr/>
      <dgm:t>
        <a:bodyPr/>
        <a:lstStyle/>
        <a:p>
          <a:endParaRPr lang="en-US"/>
        </a:p>
      </dgm:t>
    </dgm:pt>
    <dgm:pt modelId="{0A53705D-4B9B-4753-B031-3768795C6158}" type="sibTrans" cxnId="{4DA26E82-4639-4A53-9850-2A58DE06509B}">
      <dgm:prSet/>
      <dgm:spPr/>
      <dgm:t>
        <a:bodyPr/>
        <a:lstStyle/>
        <a:p>
          <a:endParaRPr lang="en-US"/>
        </a:p>
      </dgm:t>
    </dgm:pt>
    <dgm:pt modelId="{6B680C85-02BC-4919-9347-89EA82098A3F}" type="pres">
      <dgm:prSet presAssocID="{C6E057AD-784D-4660-96FE-0E8EF5FECF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F7C308-4E81-4EAA-BBFA-47B2E92A0493}" type="pres">
      <dgm:prSet presAssocID="{68476810-4E5C-464D-B525-EB2E04E8E55D}" presName="composite" presStyleCnt="0"/>
      <dgm:spPr/>
      <dgm:t>
        <a:bodyPr/>
        <a:lstStyle/>
        <a:p>
          <a:endParaRPr lang="en-US"/>
        </a:p>
      </dgm:t>
    </dgm:pt>
    <dgm:pt modelId="{6ED549A7-22CB-4B8C-BA95-86F97C28099E}" type="pres">
      <dgm:prSet presAssocID="{68476810-4E5C-464D-B525-EB2E04E8E55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18579-178F-4BDC-9C11-D326FBB0409B}" type="pres">
      <dgm:prSet presAssocID="{68476810-4E5C-464D-B525-EB2E04E8E55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273C3-814D-43C9-B68F-2C3AC48D51EB}" type="pres">
      <dgm:prSet presAssocID="{0003DBA6-3F02-4681-84FC-591B60190674}" presName="space" presStyleCnt="0"/>
      <dgm:spPr/>
      <dgm:t>
        <a:bodyPr/>
        <a:lstStyle/>
        <a:p>
          <a:endParaRPr lang="en-US"/>
        </a:p>
      </dgm:t>
    </dgm:pt>
    <dgm:pt modelId="{943CB157-C459-4A33-BE0E-DBE84575871B}" type="pres">
      <dgm:prSet presAssocID="{128FB064-A37F-4D05-9908-0D4B4B5BB207}" presName="composite" presStyleCnt="0"/>
      <dgm:spPr/>
      <dgm:t>
        <a:bodyPr/>
        <a:lstStyle/>
        <a:p>
          <a:endParaRPr lang="en-US"/>
        </a:p>
      </dgm:t>
    </dgm:pt>
    <dgm:pt modelId="{72D26A65-4AC9-4F20-88E4-F7DC7304A189}" type="pres">
      <dgm:prSet presAssocID="{128FB064-A37F-4D05-9908-0D4B4B5BB20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F501A-800D-4857-9309-D9D55F9DF3B2}" type="pres">
      <dgm:prSet presAssocID="{128FB064-A37F-4D05-9908-0D4B4B5BB20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8AD275-FC2D-4DF3-A450-F31A1A3648DA}" type="presOf" srcId="{D2024C6C-8500-4088-A292-6076A1A6845B}" destId="{5BBF501A-800D-4857-9309-D9D55F9DF3B2}" srcOrd="0" destOrd="3" presId="urn:microsoft.com/office/officeart/2005/8/layout/hList1"/>
    <dgm:cxn modelId="{7084A09D-EF05-4CE0-802B-5358B8E09608}" type="presOf" srcId="{9D95C890-719C-4761-82C2-49A3AF1B8BB2}" destId="{5BBF501A-800D-4857-9309-D9D55F9DF3B2}" srcOrd="0" destOrd="0" presId="urn:microsoft.com/office/officeart/2005/8/layout/hList1"/>
    <dgm:cxn modelId="{9F10B545-883C-4EF9-A0F7-AAEA36CAE389}" srcId="{128FB064-A37F-4D05-9908-0D4B4B5BB207}" destId="{D2024C6C-8500-4088-A292-6076A1A6845B}" srcOrd="3" destOrd="0" parTransId="{8B081F01-97D4-497F-A2B3-CE94C4C73718}" sibTransId="{9074437D-B757-4F30-A005-5B7EA9579160}"/>
    <dgm:cxn modelId="{D83EFAC7-0028-4C85-8102-776DED79DD52}" type="presOf" srcId="{798E77F1-9760-46C1-8CE4-810088E31F39}" destId="{C0118579-178F-4BDC-9C11-D326FBB0409B}" srcOrd="0" destOrd="1" presId="urn:microsoft.com/office/officeart/2005/8/layout/hList1"/>
    <dgm:cxn modelId="{3D303241-0972-48B6-ABF8-C9AFE1875144}" type="presOf" srcId="{DF31A2D5-6DC7-4A5B-9911-7DFB9DC6CA1A}" destId="{C0118579-178F-4BDC-9C11-D326FBB0409B}" srcOrd="0" destOrd="0" presId="urn:microsoft.com/office/officeart/2005/8/layout/hList1"/>
    <dgm:cxn modelId="{E64E8E8D-452C-438B-820D-0D1D6EF3735F}" type="presOf" srcId="{128FB064-A37F-4D05-9908-0D4B4B5BB207}" destId="{72D26A65-4AC9-4F20-88E4-F7DC7304A189}" srcOrd="0" destOrd="0" presId="urn:microsoft.com/office/officeart/2005/8/layout/hList1"/>
    <dgm:cxn modelId="{E4BF4A9C-93F4-4C8A-B164-11EE7145E0C4}" srcId="{68476810-4E5C-464D-B525-EB2E04E8E55D}" destId="{DF31A2D5-6DC7-4A5B-9911-7DFB9DC6CA1A}" srcOrd="0" destOrd="0" parTransId="{5B315D1B-C9C3-41C2-A98C-DE5B3A051B51}" sibTransId="{5714CA8D-857B-41E7-B171-E57D5A561AA5}"/>
    <dgm:cxn modelId="{4DA26E82-4639-4A53-9850-2A58DE06509B}" srcId="{128FB064-A37F-4D05-9908-0D4B4B5BB207}" destId="{679096EF-A9A0-4431-8421-6F439C3E6375}" srcOrd="2" destOrd="0" parTransId="{DC22A880-93D3-4C76-A1AB-A91851505629}" sibTransId="{0A53705D-4B9B-4753-B031-3768795C6158}"/>
    <dgm:cxn modelId="{3FE8A682-3F54-440E-B898-64ECE7E7312F}" srcId="{128FB064-A37F-4D05-9908-0D4B4B5BB207}" destId="{9D95C890-719C-4761-82C2-49A3AF1B8BB2}" srcOrd="0" destOrd="0" parTransId="{BFDB47C3-4D02-41A1-A7C3-2F35491D19A1}" sibTransId="{140A593D-4F43-4212-AF4A-2E620974D060}"/>
    <dgm:cxn modelId="{E4CA6CE4-5EBD-419E-8153-0CDFE3A4754D}" type="presOf" srcId="{68476810-4E5C-464D-B525-EB2E04E8E55D}" destId="{6ED549A7-22CB-4B8C-BA95-86F97C28099E}" srcOrd="0" destOrd="0" presId="urn:microsoft.com/office/officeart/2005/8/layout/hList1"/>
    <dgm:cxn modelId="{78E15C68-3E46-4EFD-AC21-7EF536F35D14}" srcId="{68476810-4E5C-464D-B525-EB2E04E8E55D}" destId="{798E77F1-9760-46C1-8CE4-810088E31F39}" srcOrd="1" destOrd="0" parTransId="{C462498F-F30F-4FFE-9F1E-112F4E596FDB}" sibTransId="{1E9A58C7-D157-43AD-9FF5-32A9808E947A}"/>
    <dgm:cxn modelId="{F2C3E14E-9695-4B2A-AFCA-556678CD7865}" srcId="{128FB064-A37F-4D05-9908-0D4B4B5BB207}" destId="{6CBE96A9-BDA0-438C-979C-1624392693DA}" srcOrd="1" destOrd="0" parTransId="{396D0375-43F0-45EE-9ED8-012631346798}" sibTransId="{506DF8E4-FD1F-46B4-83E5-A9D801568B8E}"/>
    <dgm:cxn modelId="{4BB94439-69E7-446C-B4A9-B1204E075D56}" srcId="{C6E057AD-784D-4660-96FE-0E8EF5FECF78}" destId="{128FB064-A37F-4D05-9908-0D4B4B5BB207}" srcOrd="1" destOrd="0" parTransId="{1262A800-2C53-438A-AAA1-72CED7CCB94A}" sibTransId="{C2727F58-9907-46DD-92EF-FC13C6856CDF}"/>
    <dgm:cxn modelId="{A584C84C-0FB6-4AFA-952C-3F8A84179C33}" type="presOf" srcId="{679096EF-A9A0-4431-8421-6F439C3E6375}" destId="{5BBF501A-800D-4857-9309-D9D55F9DF3B2}" srcOrd="0" destOrd="2" presId="urn:microsoft.com/office/officeart/2005/8/layout/hList1"/>
    <dgm:cxn modelId="{809A4C2F-D9E0-4317-A50E-5D2C104DFE6A}" type="presOf" srcId="{C6E057AD-784D-4660-96FE-0E8EF5FECF78}" destId="{6B680C85-02BC-4919-9347-89EA82098A3F}" srcOrd="0" destOrd="0" presId="urn:microsoft.com/office/officeart/2005/8/layout/hList1"/>
    <dgm:cxn modelId="{981D8705-FB9A-4094-9449-54DF8E460906}" type="presOf" srcId="{6CBE96A9-BDA0-438C-979C-1624392693DA}" destId="{5BBF501A-800D-4857-9309-D9D55F9DF3B2}" srcOrd="0" destOrd="1" presId="urn:microsoft.com/office/officeart/2005/8/layout/hList1"/>
    <dgm:cxn modelId="{DA243E2F-08B1-429A-9C06-AE5805B1E6AE}" srcId="{C6E057AD-784D-4660-96FE-0E8EF5FECF78}" destId="{68476810-4E5C-464D-B525-EB2E04E8E55D}" srcOrd="0" destOrd="0" parTransId="{7E5041B1-98BA-4497-9B3E-FD4A25E62ACC}" sibTransId="{0003DBA6-3F02-4681-84FC-591B60190674}"/>
    <dgm:cxn modelId="{C115BB14-DE15-4E5D-815C-89D0DFF190AC}" type="presParOf" srcId="{6B680C85-02BC-4919-9347-89EA82098A3F}" destId="{01F7C308-4E81-4EAA-BBFA-47B2E92A0493}" srcOrd="0" destOrd="0" presId="urn:microsoft.com/office/officeart/2005/8/layout/hList1"/>
    <dgm:cxn modelId="{E875E80A-E467-4C01-BEC0-9EB55961B4A2}" type="presParOf" srcId="{01F7C308-4E81-4EAA-BBFA-47B2E92A0493}" destId="{6ED549A7-22CB-4B8C-BA95-86F97C28099E}" srcOrd="0" destOrd="0" presId="urn:microsoft.com/office/officeart/2005/8/layout/hList1"/>
    <dgm:cxn modelId="{8B32C6D0-33F0-4795-9D82-27D6267801B4}" type="presParOf" srcId="{01F7C308-4E81-4EAA-BBFA-47B2E92A0493}" destId="{C0118579-178F-4BDC-9C11-D326FBB0409B}" srcOrd="1" destOrd="0" presId="urn:microsoft.com/office/officeart/2005/8/layout/hList1"/>
    <dgm:cxn modelId="{56848D1F-12E3-49A1-93D9-8E42EF9AF618}" type="presParOf" srcId="{6B680C85-02BC-4919-9347-89EA82098A3F}" destId="{EBD273C3-814D-43C9-B68F-2C3AC48D51EB}" srcOrd="1" destOrd="0" presId="urn:microsoft.com/office/officeart/2005/8/layout/hList1"/>
    <dgm:cxn modelId="{43F5BC9E-35AA-4BB4-851E-272B2E87977B}" type="presParOf" srcId="{6B680C85-02BC-4919-9347-89EA82098A3F}" destId="{943CB157-C459-4A33-BE0E-DBE84575871B}" srcOrd="2" destOrd="0" presId="urn:microsoft.com/office/officeart/2005/8/layout/hList1"/>
    <dgm:cxn modelId="{C1C7FCA0-E45D-4294-9C6A-B8E56EFC72F7}" type="presParOf" srcId="{943CB157-C459-4A33-BE0E-DBE84575871B}" destId="{72D26A65-4AC9-4F20-88E4-F7DC7304A189}" srcOrd="0" destOrd="0" presId="urn:microsoft.com/office/officeart/2005/8/layout/hList1"/>
    <dgm:cxn modelId="{1F834CCA-A4C1-4C95-A7A2-3C32AE10232E}" type="presParOf" srcId="{943CB157-C459-4A33-BE0E-DBE84575871B}" destId="{5BBF501A-800D-4857-9309-D9D55F9DF3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0650E-FAE9-43B6-9D29-01AAD71C8C86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B11F73-74EC-401E-A9A1-EEDFEDE3F0CE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Transparency</a:t>
          </a:r>
          <a:endParaRPr lang="en-US">
            <a:latin typeface="Franklin Gothic Medium Cond" panose="020B0606030402020204" pitchFamily="34" charset="0"/>
          </a:endParaRPr>
        </a:p>
      </dgm:t>
    </dgm:pt>
    <dgm:pt modelId="{76C9B57F-CF37-425A-965D-16DC2E738A22}" type="parTrans" cxnId="{2F1C3CAD-1F5C-4DDE-B2C6-BB8ECEFB24A2}">
      <dgm:prSet/>
      <dgm:spPr/>
      <dgm:t>
        <a:bodyPr/>
        <a:lstStyle/>
        <a:p>
          <a:endParaRPr lang="en-US"/>
        </a:p>
      </dgm:t>
    </dgm:pt>
    <dgm:pt modelId="{AF1033E5-ED3E-4526-9D9F-9123AB92947A}" type="sibTrans" cxnId="{2F1C3CAD-1F5C-4DDE-B2C6-BB8ECEFB24A2}">
      <dgm:prSet/>
      <dgm:spPr/>
      <dgm:t>
        <a:bodyPr/>
        <a:lstStyle/>
        <a:p>
          <a:endParaRPr lang="en-US"/>
        </a:p>
      </dgm:t>
    </dgm:pt>
    <dgm:pt modelId="{5FD8AC1E-4B3C-48B6-BC54-5584AE69BF31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E-auction = no foul play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A1C8644B-7C70-46F3-A51D-7AF98FD79299}" type="parTrans" cxnId="{11EC3585-DB48-4F4D-BF4E-062981906F1B}">
      <dgm:prSet/>
      <dgm:spPr/>
      <dgm:t>
        <a:bodyPr/>
        <a:lstStyle/>
        <a:p>
          <a:endParaRPr lang="en-US"/>
        </a:p>
      </dgm:t>
    </dgm:pt>
    <dgm:pt modelId="{A3F18ADE-0A3A-455A-8789-442D7A8558BD}" type="sibTrans" cxnId="{11EC3585-DB48-4F4D-BF4E-062981906F1B}">
      <dgm:prSet/>
      <dgm:spPr/>
      <dgm:t>
        <a:bodyPr/>
        <a:lstStyle/>
        <a:p>
          <a:endParaRPr lang="en-US"/>
        </a:p>
      </dgm:t>
    </dgm:pt>
    <dgm:pt modelId="{454141D8-1F2F-46D6-88D6-615EBA2BD494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public interest</a:t>
          </a:r>
          <a:endParaRPr lang="en-US">
            <a:latin typeface="Franklin Gothic Medium Cond" panose="020B0606030402020204" pitchFamily="34" charset="0"/>
          </a:endParaRPr>
        </a:p>
      </dgm:t>
    </dgm:pt>
    <dgm:pt modelId="{875D26E4-EB41-4B7B-992C-F29A5E4F290B}" type="parTrans" cxnId="{57994D0D-480E-4D2F-A9B9-6BD657D43ED1}">
      <dgm:prSet/>
      <dgm:spPr/>
      <dgm:t>
        <a:bodyPr/>
        <a:lstStyle/>
        <a:p>
          <a:endParaRPr lang="en-US"/>
        </a:p>
      </dgm:t>
    </dgm:pt>
    <dgm:pt modelId="{8E91B21E-39C1-421E-B55D-BC8D3F318864}" type="sibTrans" cxnId="{57994D0D-480E-4D2F-A9B9-6BD657D43ED1}">
      <dgm:prSet/>
      <dgm:spPr/>
      <dgm:t>
        <a:bodyPr/>
        <a:lstStyle/>
        <a:p>
          <a:endParaRPr lang="en-US"/>
        </a:p>
      </dgm:t>
    </dgm:pt>
    <dgm:pt modelId="{8EF073C1-4E76-46B1-BCD8-EC364423764A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District mineral foundation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8C813F2-F820-44A3-AD5B-380926F4F572}" type="parTrans" cxnId="{0062D985-26B4-4F51-853E-FDCE87DF77A8}">
      <dgm:prSet/>
      <dgm:spPr/>
      <dgm:t>
        <a:bodyPr/>
        <a:lstStyle/>
        <a:p>
          <a:endParaRPr lang="en-US"/>
        </a:p>
      </dgm:t>
    </dgm:pt>
    <dgm:pt modelId="{9B9B040B-4546-4A10-9B01-F70A20322AE6}" type="sibTrans" cxnId="{0062D985-26B4-4F51-853E-FDCE87DF77A8}">
      <dgm:prSet/>
      <dgm:spPr/>
      <dgm:t>
        <a:bodyPr/>
        <a:lstStyle/>
        <a:p>
          <a:endParaRPr lang="en-US"/>
        </a:p>
      </dgm:t>
    </dgm:pt>
    <dgm:pt modelId="{1BE10B20-9399-4B52-AE07-A7F43CFAB3BF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PESA, FRA safeguarded</a:t>
          </a:r>
          <a:endParaRPr lang="en-US">
            <a:latin typeface="Franklin Gothic Medium Cond" panose="020B0606030402020204" pitchFamily="34" charset="0"/>
          </a:endParaRPr>
        </a:p>
      </dgm:t>
    </dgm:pt>
    <dgm:pt modelId="{D46FCCEE-40CD-4A89-960C-9A2A75E86A49}" type="parTrans" cxnId="{05A97B67-07CF-4FD8-A27F-2E9661A409B6}">
      <dgm:prSet/>
      <dgm:spPr/>
      <dgm:t>
        <a:bodyPr/>
        <a:lstStyle/>
        <a:p>
          <a:endParaRPr lang="en-US"/>
        </a:p>
      </dgm:t>
    </dgm:pt>
    <dgm:pt modelId="{C73CB4E6-7169-4075-8CA9-EAC11CCFE61D}" type="sibTrans" cxnId="{05A97B67-07CF-4FD8-A27F-2E9661A409B6}">
      <dgm:prSet/>
      <dgm:spPr/>
      <dgm:t>
        <a:bodyPr/>
        <a:lstStyle/>
        <a:p>
          <a:endParaRPr lang="en-US"/>
        </a:p>
      </dgm:t>
    </dgm:pt>
    <dgm:pt modelId="{45C7FE2D-62BD-46A4-9381-BAC53BFAF151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Ease of doing</a:t>
          </a:r>
          <a:endParaRPr lang="en-US">
            <a:latin typeface="Franklin Gothic Medium Cond" panose="020B0606030402020204" pitchFamily="34" charset="0"/>
          </a:endParaRPr>
        </a:p>
      </dgm:t>
    </dgm:pt>
    <dgm:pt modelId="{61750409-772D-48B3-8ECD-2E53D29698AA}" type="parTrans" cxnId="{AC36F763-57C2-465D-BED2-6840F16A97E1}">
      <dgm:prSet/>
      <dgm:spPr/>
      <dgm:t>
        <a:bodyPr/>
        <a:lstStyle/>
        <a:p>
          <a:endParaRPr lang="en-US"/>
        </a:p>
      </dgm:t>
    </dgm:pt>
    <dgm:pt modelId="{099E5220-5155-46FE-B9E4-EC7BC8947D86}" type="sibTrans" cxnId="{AC36F763-57C2-465D-BED2-6840F16A97E1}">
      <dgm:prSet/>
      <dgm:spPr/>
      <dgm:t>
        <a:bodyPr/>
        <a:lstStyle/>
        <a:p>
          <a:endParaRPr lang="en-US"/>
        </a:p>
      </dgm:t>
    </dgm:pt>
    <dgm:pt modelId="{8883C2D8-32AD-4E8D-8A28-8FB3A9415366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50 years, larger area</a:t>
          </a:r>
          <a:endParaRPr lang="en-US">
            <a:latin typeface="Franklin Gothic Medium Cond" panose="020B0606030402020204" pitchFamily="34" charset="0"/>
          </a:endParaRPr>
        </a:p>
      </dgm:t>
    </dgm:pt>
    <dgm:pt modelId="{ED1FAB93-37E4-4CE2-A4C2-516C109FE42E}" type="parTrans" cxnId="{5EF2FCED-ADB1-4900-AEC2-D4BA9A156C8E}">
      <dgm:prSet/>
      <dgm:spPr/>
      <dgm:t>
        <a:bodyPr/>
        <a:lstStyle/>
        <a:p>
          <a:endParaRPr lang="en-US"/>
        </a:p>
      </dgm:t>
    </dgm:pt>
    <dgm:pt modelId="{9DC21F8F-F91B-43FB-9E90-64458B05EE5D}" type="sibTrans" cxnId="{5EF2FCED-ADB1-4900-AEC2-D4BA9A156C8E}">
      <dgm:prSet/>
      <dgm:spPr/>
      <dgm:t>
        <a:bodyPr/>
        <a:lstStyle/>
        <a:p>
          <a:endParaRPr lang="en-US"/>
        </a:p>
      </dgm:t>
    </dgm:pt>
    <dgm:pt modelId="{CBA68E9D-C942-4A66-87B8-C064C48B9931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1 license= Prospecting +Mining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6B06019-1754-40D0-AFF8-3DCBB90E5A9B}" type="parTrans" cxnId="{48FEE5A1-36D4-4470-A084-9DE3A6897DBF}">
      <dgm:prSet/>
      <dgm:spPr/>
      <dgm:t>
        <a:bodyPr/>
        <a:lstStyle/>
        <a:p>
          <a:endParaRPr lang="en-US"/>
        </a:p>
      </dgm:t>
    </dgm:pt>
    <dgm:pt modelId="{337040CD-C78B-49B4-B53B-1B929668174D}" type="sibTrans" cxnId="{48FEE5A1-36D4-4470-A084-9DE3A6897DBF}">
      <dgm:prSet/>
      <dgm:spPr/>
      <dgm:t>
        <a:bodyPr/>
        <a:lstStyle/>
        <a:p>
          <a:endParaRPr lang="en-US"/>
        </a:p>
      </dgm:t>
    </dgm:pt>
    <dgm:pt modelId="{90CB406C-1CFF-411A-8314-FFDF6B4D1719}" type="pres">
      <dgm:prSet presAssocID="{8C00650E-FAE9-43B6-9D29-01AAD71C8C8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8B0DC2-9D65-49A0-A405-79A9516D10E8}" type="pres">
      <dgm:prSet presAssocID="{89B11F73-74EC-401E-A9A1-EEDFEDE3F0CE}" presName="composite" presStyleCnt="0"/>
      <dgm:spPr/>
    </dgm:pt>
    <dgm:pt modelId="{2BBFBBDF-EDC0-4D9F-9D28-C5B21866EF87}" type="pres">
      <dgm:prSet presAssocID="{89B11F73-74EC-401E-A9A1-EEDFEDE3F0CE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38133D0-D11B-468E-916B-2D57727294E3}" type="pres">
      <dgm:prSet presAssocID="{89B11F73-74EC-401E-A9A1-EEDFEDE3F0C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C7C3-CEFC-4637-BACA-25D8E6639DDB}" type="pres">
      <dgm:prSet presAssocID="{AF1033E5-ED3E-4526-9D9F-9123AB92947A}" presName="spacing" presStyleCnt="0"/>
      <dgm:spPr/>
    </dgm:pt>
    <dgm:pt modelId="{A289EB5C-4B97-45E1-A7A0-851561774510}" type="pres">
      <dgm:prSet presAssocID="{454141D8-1F2F-46D6-88D6-615EBA2BD494}" presName="composite" presStyleCnt="0"/>
      <dgm:spPr/>
    </dgm:pt>
    <dgm:pt modelId="{197A5281-E9B8-4D37-BF79-570205DC2935}" type="pres">
      <dgm:prSet presAssocID="{454141D8-1F2F-46D6-88D6-615EBA2BD494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BEB0460-245F-4E6B-A6C9-5562BD34C3FC}" type="pres">
      <dgm:prSet presAssocID="{454141D8-1F2F-46D6-88D6-615EBA2BD49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D080-8183-465F-B421-4BD14C4A22E9}" type="pres">
      <dgm:prSet presAssocID="{8E91B21E-39C1-421E-B55D-BC8D3F318864}" presName="spacing" presStyleCnt="0"/>
      <dgm:spPr/>
    </dgm:pt>
    <dgm:pt modelId="{73B57B2D-8E67-484F-AEE7-13FC8A321B14}" type="pres">
      <dgm:prSet presAssocID="{45C7FE2D-62BD-46A4-9381-BAC53BFAF151}" presName="composite" presStyleCnt="0"/>
      <dgm:spPr/>
    </dgm:pt>
    <dgm:pt modelId="{2C715A2E-1F11-439A-92B2-15B7367AA615}" type="pres">
      <dgm:prSet presAssocID="{45C7FE2D-62BD-46A4-9381-BAC53BFAF151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AE835D6-988D-488D-98E4-B8D4AFDDFB16}" type="pres">
      <dgm:prSet presAssocID="{45C7FE2D-62BD-46A4-9381-BAC53BFAF15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DD3C9-39A3-40F3-B208-27EC6A4416DF}" type="presOf" srcId="{8C00650E-FAE9-43B6-9D29-01AAD71C8C86}" destId="{90CB406C-1CFF-411A-8314-FFDF6B4D1719}" srcOrd="0" destOrd="0" presId="urn:microsoft.com/office/officeart/2005/8/layout/vList3"/>
    <dgm:cxn modelId="{2F1C3CAD-1F5C-4DDE-B2C6-BB8ECEFB24A2}" srcId="{8C00650E-FAE9-43B6-9D29-01AAD71C8C86}" destId="{89B11F73-74EC-401E-A9A1-EEDFEDE3F0CE}" srcOrd="0" destOrd="0" parTransId="{76C9B57F-CF37-425A-965D-16DC2E738A22}" sibTransId="{AF1033E5-ED3E-4526-9D9F-9123AB92947A}"/>
    <dgm:cxn modelId="{0062D985-26B4-4F51-853E-FDCE87DF77A8}" srcId="{454141D8-1F2F-46D6-88D6-615EBA2BD494}" destId="{8EF073C1-4E76-46B1-BCD8-EC364423764A}" srcOrd="0" destOrd="0" parTransId="{98C813F2-F820-44A3-AD5B-380926F4F572}" sibTransId="{9B9B040B-4546-4A10-9B01-F70A20322AE6}"/>
    <dgm:cxn modelId="{1DC84C18-3250-4D9B-817C-371D6794F640}" type="presOf" srcId="{454141D8-1F2F-46D6-88D6-615EBA2BD494}" destId="{FBEB0460-245F-4E6B-A6C9-5562BD34C3FC}" srcOrd="0" destOrd="0" presId="urn:microsoft.com/office/officeart/2005/8/layout/vList3"/>
    <dgm:cxn modelId="{48FEE5A1-36D4-4470-A084-9DE3A6897DBF}" srcId="{45C7FE2D-62BD-46A4-9381-BAC53BFAF151}" destId="{CBA68E9D-C942-4A66-87B8-C064C48B9931}" srcOrd="1" destOrd="0" parTransId="{96B06019-1754-40D0-AFF8-3DCBB90E5A9B}" sibTransId="{337040CD-C78B-49B4-B53B-1B929668174D}"/>
    <dgm:cxn modelId="{9C631EC5-0256-4BE9-AB46-0AD1791F446C}" type="presOf" srcId="{5FD8AC1E-4B3C-48B6-BC54-5584AE69BF31}" destId="{B38133D0-D11B-468E-916B-2D57727294E3}" srcOrd="0" destOrd="1" presId="urn:microsoft.com/office/officeart/2005/8/layout/vList3"/>
    <dgm:cxn modelId="{11EC3585-DB48-4F4D-BF4E-062981906F1B}" srcId="{89B11F73-74EC-401E-A9A1-EEDFEDE3F0CE}" destId="{5FD8AC1E-4B3C-48B6-BC54-5584AE69BF31}" srcOrd="0" destOrd="0" parTransId="{A1C8644B-7C70-46F3-A51D-7AF98FD79299}" sibTransId="{A3F18ADE-0A3A-455A-8789-442D7A8558BD}"/>
    <dgm:cxn modelId="{05A97B67-07CF-4FD8-A27F-2E9661A409B6}" srcId="{454141D8-1F2F-46D6-88D6-615EBA2BD494}" destId="{1BE10B20-9399-4B52-AE07-A7F43CFAB3BF}" srcOrd="1" destOrd="0" parTransId="{D46FCCEE-40CD-4A89-960C-9A2A75E86A49}" sibTransId="{C73CB4E6-7169-4075-8CA9-EAC11CCFE61D}"/>
    <dgm:cxn modelId="{067FD6CC-EA23-477D-95AF-7FF877865E04}" type="presOf" srcId="{1BE10B20-9399-4B52-AE07-A7F43CFAB3BF}" destId="{FBEB0460-245F-4E6B-A6C9-5562BD34C3FC}" srcOrd="0" destOrd="2" presId="urn:microsoft.com/office/officeart/2005/8/layout/vList3"/>
    <dgm:cxn modelId="{7A8F9277-CF51-408D-9CAF-2AF2674820D8}" type="presOf" srcId="{45C7FE2D-62BD-46A4-9381-BAC53BFAF151}" destId="{0AE835D6-988D-488D-98E4-B8D4AFDDFB16}" srcOrd="0" destOrd="0" presId="urn:microsoft.com/office/officeart/2005/8/layout/vList3"/>
    <dgm:cxn modelId="{DF6A75CE-D16E-4DDC-A158-B62094F43E57}" type="presOf" srcId="{8EF073C1-4E76-46B1-BCD8-EC364423764A}" destId="{FBEB0460-245F-4E6B-A6C9-5562BD34C3FC}" srcOrd="0" destOrd="1" presId="urn:microsoft.com/office/officeart/2005/8/layout/vList3"/>
    <dgm:cxn modelId="{36550CEA-B865-443A-8A69-ACCFBFD9313A}" type="presOf" srcId="{89B11F73-74EC-401E-A9A1-EEDFEDE3F0CE}" destId="{B38133D0-D11B-468E-916B-2D57727294E3}" srcOrd="0" destOrd="0" presId="urn:microsoft.com/office/officeart/2005/8/layout/vList3"/>
    <dgm:cxn modelId="{57994D0D-480E-4D2F-A9B9-6BD657D43ED1}" srcId="{8C00650E-FAE9-43B6-9D29-01AAD71C8C86}" destId="{454141D8-1F2F-46D6-88D6-615EBA2BD494}" srcOrd="1" destOrd="0" parTransId="{875D26E4-EB41-4B7B-992C-F29A5E4F290B}" sibTransId="{8E91B21E-39C1-421E-B55D-BC8D3F318864}"/>
    <dgm:cxn modelId="{741056A6-C4E8-44CB-980E-088ADFA191D1}" type="presOf" srcId="{8883C2D8-32AD-4E8D-8A28-8FB3A9415366}" destId="{0AE835D6-988D-488D-98E4-B8D4AFDDFB16}" srcOrd="0" destOrd="1" presId="urn:microsoft.com/office/officeart/2005/8/layout/vList3"/>
    <dgm:cxn modelId="{5EF2FCED-ADB1-4900-AEC2-D4BA9A156C8E}" srcId="{45C7FE2D-62BD-46A4-9381-BAC53BFAF151}" destId="{8883C2D8-32AD-4E8D-8A28-8FB3A9415366}" srcOrd="0" destOrd="0" parTransId="{ED1FAB93-37E4-4CE2-A4C2-516C109FE42E}" sibTransId="{9DC21F8F-F91B-43FB-9E90-64458B05EE5D}"/>
    <dgm:cxn modelId="{AC36F763-57C2-465D-BED2-6840F16A97E1}" srcId="{8C00650E-FAE9-43B6-9D29-01AAD71C8C86}" destId="{45C7FE2D-62BD-46A4-9381-BAC53BFAF151}" srcOrd="2" destOrd="0" parTransId="{61750409-772D-48B3-8ECD-2E53D29698AA}" sibTransId="{099E5220-5155-46FE-B9E4-EC7BC8947D86}"/>
    <dgm:cxn modelId="{F3D900D1-2489-450C-8AE7-FF0B2D1E58B8}" type="presOf" srcId="{CBA68E9D-C942-4A66-87B8-C064C48B9931}" destId="{0AE835D6-988D-488D-98E4-B8D4AFDDFB16}" srcOrd="0" destOrd="2" presId="urn:microsoft.com/office/officeart/2005/8/layout/vList3"/>
    <dgm:cxn modelId="{C5EAA117-3907-4570-A73E-D59A1086387D}" type="presParOf" srcId="{90CB406C-1CFF-411A-8314-FFDF6B4D1719}" destId="{7D8B0DC2-9D65-49A0-A405-79A9516D10E8}" srcOrd="0" destOrd="0" presId="urn:microsoft.com/office/officeart/2005/8/layout/vList3"/>
    <dgm:cxn modelId="{F3AC636A-B7CE-402C-8B39-913EC6748A1A}" type="presParOf" srcId="{7D8B0DC2-9D65-49A0-A405-79A9516D10E8}" destId="{2BBFBBDF-EDC0-4D9F-9D28-C5B21866EF87}" srcOrd="0" destOrd="0" presId="urn:microsoft.com/office/officeart/2005/8/layout/vList3"/>
    <dgm:cxn modelId="{05800826-D1FF-4EE3-8D36-963A5A1F5FB2}" type="presParOf" srcId="{7D8B0DC2-9D65-49A0-A405-79A9516D10E8}" destId="{B38133D0-D11B-468E-916B-2D57727294E3}" srcOrd="1" destOrd="0" presId="urn:microsoft.com/office/officeart/2005/8/layout/vList3"/>
    <dgm:cxn modelId="{BF37AC53-7A55-4426-BA5C-DEC213A35AE0}" type="presParOf" srcId="{90CB406C-1CFF-411A-8314-FFDF6B4D1719}" destId="{A52DC7C3-CEFC-4637-BACA-25D8E6639DDB}" srcOrd="1" destOrd="0" presId="urn:microsoft.com/office/officeart/2005/8/layout/vList3"/>
    <dgm:cxn modelId="{38310984-86E1-4CC8-BFA6-FD78DD668A0E}" type="presParOf" srcId="{90CB406C-1CFF-411A-8314-FFDF6B4D1719}" destId="{A289EB5C-4B97-45E1-A7A0-851561774510}" srcOrd="2" destOrd="0" presId="urn:microsoft.com/office/officeart/2005/8/layout/vList3"/>
    <dgm:cxn modelId="{E75FE396-1246-44BE-84D6-1423275537EC}" type="presParOf" srcId="{A289EB5C-4B97-45E1-A7A0-851561774510}" destId="{197A5281-E9B8-4D37-BF79-570205DC2935}" srcOrd="0" destOrd="0" presId="urn:microsoft.com/office/officeart/2005/8/layout/vList3"/>
    <dgm:cxn modelId="{51623223-FE1F-4317-81A1-8065E23C3037}" type="presParOf" srcId="{A289EB5C-4B97-45E1-A7A0-851561774510}" destId="{FBEB0460-245F-4E6B-A6C9-5562BD34C3FC}" srcOrd="1" destOrd="0" presId="urn:microsoft.com/office/officeart/2005/8/layout/vList3"/>
    <dgm:cxn modelId="{F4EB8733-6905-4002-BC24-8B18DAF01E3B}" type="presParOf" srcId="{90CB406C-1CFF-411A-8314-FFDF6B4D1719}" destId="{9787D080-8183-465F-B421-4BD14C4A22E9}" srcOrd="3" destOrd="0" presId="urn:microsoft.com/office/officeart/2005/8/layout/vList3"/>
    <dgm:cxn modelId="{4699E411-79FE-4062-BE78-CF191D5D869A}" type="presParOf" srcId="{90CB406C-1CFF-411A-8314-FFDF6B4D1719}" destId="{73B57B2D-8E67-484F-AEE7-13FC8A321B14}" srcOrd="4" destOrd="0" presId="urn:microsoft.com/office/officeart/2005/8/layout/vList3"/>
    <dgm:cxn modelId="{F5025090-2737-4491-81D4-37DB1A7AFE5B}" type="presParOf" srcId="{73B57B2D-8E67-484F-AEE7-13FC8A321B14}" destId="{2C715A2E-1F11-439A-92B2-15B7367AA615}" srcOrd="0" destOrd="0" presId="urn:microsoft.com/office/officeart/2005/8/layout/vList3"/>
    <dgm:cxn modelId="{5FB76DEA-1792-442D-A9AA-04CF95082D01}" type="presParOf" srcId="{73B57B2D-8E67-484F-AEE7-13FC8A321B14}" destId="{0AE835D6-988D-488D-98E4-B8D4AFDDFB1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0650E-FAE9-43B6-9D29-01AAD71C8C86}" type="doc">
      <dgm:prSet loTypeId="urn:microsoft.com/office/officeart/2005/8/layout/vList3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B11F73-74EC-401E-A9A1-EEDFEDE3F0CE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More exploration</a:t>
          </a:r>
          <a:endParaRPr lang="en-US">
            <a:latin typeface="Franklin Gothic Medium Cond" panose="020B0606030402020204" pitchFamily="34" charset="0"/>
          </a:endParaRPr>
        </a:p>
      </dgm:t>
    </dgm:pt>
    <dgm:pt modelId="{76C9B57F-CF37-425A-965D-16DC2E738A22}" type="parTrans" cxnId="{2F1C3CAD-1F5C-4DDE-B2C6-BB8ECEFB24A2}">
      <dgm:prSet/>
      <dgm:spPr/>
      <dgm:t>
        <a:bodyPr/>
        <a:lstStyle/>
        <a:p>
          <a:endParaRPr lang="en-US"/>
        </a:p>
      </dgm:t>
    </dgm:pt>
    <dgm:pt modelId="{AF1033E5-ED3E-4526-9D9F-9123AB92947A}" type="sibTrans" cxnId="{2F1C3CAD-1F5C-4DDE-B2C6-BB8ECEFB24A2}">
      <dgm:prSet/>
      <dgm:spPr/>
      <dgm:t>
        <a:bodyPr/>
        <a:lstStyle/>
        <a:p>
          <a:endParaRPr lang="en-US"/>
        </a:p>
      </dgm:t>
    </dgm:pt>
    <dgm:pt modelId="{C9289ED3-1C48-4E13-9321-D3A1E02A800B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Less import = less trade deficit = less CAD.</a:t>
          </a:r>
        </a:p>
      </dgm:t>
    </dgm:pt>
    <dgm:pt modelId="{671D00FD-5145-4A8B-9FA8-4C7CF011E16C}" type="parTrans" cxnId="{68954B65-19BB-4E34-9072-79956E515253}">
      <dgm:prSet/>
      <dgm:spPr/>
      <dgm:t>
        <a:bodyPr/>
        <a:lstStyle/>
        <a:p>
          <a:endParaRPr lang="en-US"/>
        </a:p>
      </dgm:t>
    </dgm:pt>
    <dgm:pt modelId="{17908D39-C400-4D25-A2BA-F00C7A16727F}" type="sibTrans" cxnId="{68954B65-19BB-4E34-9072-79956E515253}">
      <dgm:prSet/>
      <dgm:spPr/>
      <dgm:t>
        <a:bodyPr/>
        <a:lstStyle/>
        <a:p>
          <a:endParaRPr lang="en-US"/>
        </a:p>
      </dgm:t>
    </dgm:pt>
    <dgm:pt modelId="{44151EB2-9AEB-42BA-B0F4-91228571EE78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Cooperative federalism</a:t>
          </a:r>
        </a:p>
      </dgm:t>
    </dgm:pt>
    <dgm:pt modelId="{24312201-AB37-4FA9-8668-D30F1D113E06}" type="parTrans" cxnId="{D5A24DEA-6B04-45D5-842B-AFD210CB1BE4}">
      <dgm:prSet/>
      <dgm:spPr/>
      <dgm:t>
        <a:bodyPr/>
        <a:lstStyle/>
        <a:p>
          <a:endParaRPr lang="en-US"/>
        </a:p>
      </dgm:t>
    </dgm:pt>
    <dgm:pt modelId="{2D821888-B540-4692-9342-ED85DB707B81}" type="sibTrans" cxnId="{D5A24DEA-6B04-45D5-842B-AFD210CB1BE4}">
      <dgm:prSet/>
      <dgm:spPr/>
      <dgm:t>
        <a:bodyPr/>
        <a:lstStyle/>
        <a:p>
          <a:endParaRPr lang="en-US"/>
        </a:p>
      </dgm:t>
    </dgm:pt>
    <dgm:pt modelId="{12460580-5EBA-4A5C-9596-972CA9BAE99F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states to give all licenses, except coal / lignite</a:t>
          </a:r>
        </a:p>
      </dgm:t>
    </dgm:pt>
    <dgm:pt modelId="{CBF94734-019B-4429-A8F8-E2051102E971}" type="parTrans" cxnId="{ABEDAA84-D587-4C6B-9247-258163CDE1D4}">
      <dgm:prSet/>
      <dgm:spPr/>
      <dgm:t>
        <a:bodyPr/>
        <a:lstStyle/>
        <a:p>
          <a:endParaRPr lang="en-US"/>
        </a:p>
      </dgm:t>
    </dgm:pt>
    <dgm:pt modelId="{E16D244B-8A48-4771-83DA-0C1DF2BB86B8}" type="sibTrans" cxnId="{ABEDAA84-D587-4C6B-9247-258163CDE1D4}">
      <dgm:prSet/>
      <dgm:spPr/>
      <dgm:t>
        <a:bodyPr/>
        <a:lstStyle/>
        <a:p>
          <a:endParaRPr lang="en-US"/>
        </a:p>
      </dgm:t>
    </dgm:pt>
    <dgm:pt modelId="{A02436EE-3FCC-4B91-9061-FFA150ADF2E4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Illegal mining Curbed</a:t>
          </a:r>
        </a:p>
      </dgm:t>
    </dgm:pt>
    <dgm:pt modelId="{3B0CA127-C767-416D-8A1D-778E9B930AE2}" type="parTrans" cxnId="{91ADCDFC-C5A1-45EE-9F7E-C5D45B6B3498}">
      <dgm:prSet/>
      <dgm:spPr/>
      <dgm:t>
        <a:bodyPr/>
        <a:lstStyle/>
        <a:p>
          <a:endParaRPr lang="en-US"/>
        </a:p>
      </dgm:t>
    </dgm:pt>
    <dgm:pt modelId="{ED843F30-F8DA-4AF4-B2E4-D3FB2CCE4634}" type="sibTrans" cxnId="{91ADCDFC-C5A1-45EE-9F7E-C5D45B6B3498}">
      <dgm:prSet/>
      <dgm:spPr/>
      <dgm:t>
        <a:bodyPr/>
        <a:lstStyle/>
        <a:p>
          <a:endParaRPr lang="en-US"/>
        </a:p>
      </dgm:t>
    </dgm:pt>
    <dgm:pt modelId="{91C9CE26-D8F6-4683-9D58-1F7295BD6CBC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Special courts for speedy trials. States too can setup</a:t>
          </a:r>
        </a:p>
      </dgm:t>
    </dgm:pt>
    <dgm:pt modelId="{963DC550-C377-489C-A755-D01C79692214}" type="parTrans" cxnId="{E993C86F-29BC-4DB8-88B4-B947B2502D7E}">
      <dgm:prSet/>
      <dgm:spPr/>
      <dgm:t>
        <a:bodyPr/>
        <a:lstStyle/>
        <a:p>
          <a:endParaRPr lang="en-US"/>
        </a:p>
      </dgm:t>
    </dgm:pt>
    <dgm:pt modelId="{5B61FC27-F2EA-4886-8C80-8024D79CC05E}" type="sibTrans" cxnId="{E993C86F-29BC-4DB8-88B4-B947B2502D7E}">
      <dgm:prSet/>
      <dgm:spPr/>
      <dgm:t>
        <a:bodyPr/>
        <a:lstStyle/>
        <a:p>
          <a:endParaRPr lang="en-US"/>
        </a:p>
      </dgm:t>
    </dgm:pt>
    <dgm:pt modelId="{EB51FDA3-8DA4-4B8C-94F5-6ED8A94061B1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Jail: 5 years, Fine: 5 lakh/ ha.</a:t>
          </a:r>
        </a:p>
      </dgm:t>
    </dgm:pt>
    <dgm:pt modelId="{E0214989-C34A-4A18-98B4-2B339DFC9CBB}" type="parTrans" cxnId="{4D52E511-4F33-44D2-8B53-FEB1EFEBEB94}">
      <dgm:prSet/>
      <dgm:spPr/>
      <dgm:t>
        <a:bodyPr/>
        <a:lstStyle/>
        <a:p>
          <a:endParaRPr lang="en-US"/>
        </a:p>
      </dgm:t>
    </dgm:pt>
    <dgm:pt modelId="{11AC83F8-EBB4-44DB-BAB4-98DEB200C2CE}" type="sibTrans" cxnId="{4D52E511-4F33-44D2-8B53-FEB1EFEBEB94}">
      <dgm:prSet/>
      <dgm:spPr/>
      <dgm:t>
        <a:bodyPr/>
        <a:lstStyle/>
        <a:p>
          <a:endParaRPr lang="en-US"/>
        </a:p>
      </dgm:t>
    </dgm:pt>
    <dgm:pt modelId="{90CB406C-1CFF-411A-8314-FFDF6B4D1719}" type="pres">
      <dgm:prSet presAssocID="{8C00650E-FAE9-43B6-9D29-01AAD71C8C8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8B0DC2-9D65-49A0-A405-79A9516D10E8}" type="pres">
      <dgm:prSet presAssocID="{89B11F73-74EC-401E-A9A1-EEDFEDE3F0CE}" presName="composite" presStyleCnt="0"/>
      <dgm:spPr/>
    </dgm:pt>
    <dgm:pt modelId="{2BBFBBDF-EDC0-4D9F-9D28-C5B21866EF87}" type="pres">
      <dgm:prSet presAssocID="{89B11F73-74EC-401E-A9A1-EEDFEDE3F0CE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38133D0-D11B-468E-916B-2D57727294E3}" type="pres">
      <dgm:prSet presAssocID="{89B11F73-74EC-401E-A9A1-EEDFEDE3F0C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C7C3-CEFC-4637-BACA-25D8E6639DDB}" type="pres">
      <dgm:prSet presAssocID="{AF1033E5-ED3E-4526-9D9F-9123AB92947A}" presName="spacing" presStyleCnt="0"/>
      <dgm:spPr/>
    </dgm:pt>
    <dgm:pt modelId="{49A7318D-803C-49DF-80A7-E22DDD2EBB68}" type="pres">
      <dgm:prSet presAssocID="{44151EB2-9AEB-42BA-B0F4-91228571EE78}" presName="composite" presStyleCnt="0"/>
      <dgm:spPr/>
    </dgm:pt>
    <dgm:pt modelId="{132A3940-6C6B-441B-A0B8-78DBE63EBCAB}" type="pres">
      <dgm:prSet presAssocID="{44151EB2-9AEB-42BA-B0F4-91228571EE78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D0DE463-CF08-4DB2-9B44-E55DEBA087A2}" type="pres">
      <dgm:prSet presAssocID="{44151EB2-9AEB-42BA-B0F4-91228571EE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F27FB-A00E-4EF7-B9DC-BC9A3543D979}" type="pres">
      <dgm:prSet presAssocID="{2D821888-B540-4692-9342-ED85DB707B81}" presName="spacing" presStyleCnt="0"/>
      <dgm:spPr/>
    </dgm:pt>
    <dgm:pt modelId="{FCA93E61-6256-4EB7-8F50-4422DE348A1C}" type="pres">
      <dgm:prSet presAssocID="{A02436EE-3FCC-4B91-9061-FFA150ADF2E4}" presName="composite" presStyleCnt="0"/>
      <dgm:spPr/>
    </dgm:pt>
    <dgm:pt modelId="{47039E95-D9D6-41BE-8495-0086AC45FDB2}" type="pres">
      <dgm:prSet presAssocID="{A02436EE-3FCC-4B91-9061-FFA150ADF2E4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752A541-27A4-41FD-97F7-7D6D723D0134}" type="pres">
      <dgm:prSet presAssocID="{A02436EE-3FCC-4B91-9061-FFA150ADF2E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6A55EC-7F1C-4AF4-992F-27E27AC89B8A}" type="presOf" srcId="{12460580-5EBA-4A5C-9596-972CA9BAE99F}" destId="{7D0DE463-CF08-4DB2-9B44-E55DEBA087A2}" srcOrd="0" destOrd="1" presId="urn:microsoft.com/office/officeart/2005/8/layout/vList3"/>
    <dgm:cxn modelId="{F53EB7E7-63BE-4E48-AC9F-A19B4DFB72F6}" type="presOf" srcId="{EB51FDA3-8DA4-4B8C-94F5-6ED8A94061B1}" destId="{9752A541-27A4-41FD-97F7-7D6D723D0134}" srcOrd="0" destOrd="2" presId="urn:microsoft.com/office/officeart/2005/8/layout/vList3"/>
    <dgm:cxn modelId="{4D52E511-4F33-44D2-8B53-FEB1EFEBEB94}" srcId="{A02436EE-3FCC-4B91-9061-FFA150ADF2E4}" destId="{EB51FDA3-8DA4-4B8C-94F5-6ED8A94061B1}" srcOrd="1" destOrd="0" parTransId="{E0214989-C34A-4A18-98B4-2B339DFC9CBB}" sibTransId="{11AC83F8-EBB4-44DB-BAB4-98DEB200C2CE}"/>
    <dgm:cxn modelId="{2F1C3CAD-1F5C-4DDE-B2C6-BB8ECEFB24A2}" srcId="{8C00650E-FAE9-43B6-9D29-01AAD71C8C86}" destId="{89B11F73-74EC-401E-A9A1-EEDFEDE3F0CE}" srcOrd="0" destOrd="0" parTransId="{76C9B57F-CF37-425A-965D-16DC2E738A22}" sibTransId="{AF1033E5-ED3E-4526-9D9F-9123AB92947A}"/>
    <dgm:cxn modelId="{98AC7BB2-3215-401D-8106-0293ABD76373}" type="presOf" srcId="{C9289ED3-1C48-4E13-9321-D3A1E02A800B}" destId="{B38133D0-D11B-468E-916B-2D57727294E3}" srcOrd="0" destOrd="1" presId="urn:microsoft.com/office/officeart/2005/8/layout/vList3"/>
    <dgm:cxn modelId="{6F1C2ADE-8ABC-4E8B-866B-501D9A371165}" type="presOf" srcId="{8C00650E-FAE9-43B6-9D29-01AAD71C8C86}" destId="{90CB406C-1CFF-411A-8314-FFDF6B4D1719}" srcOrd="0" destOrd="0" presId="urn:microsoft.com/office/officeart/2005/8/layout/vList3"/>
    <dgm:cxn modelId="{D5A24DEA-6B04-45D5-842B-AFD210CB1BE4}" srcId="{8C00650E-FAE9-43B6-9D29-01AAD71C8C86}" destId="{44151EB2-9AEB-42BA-B0F4-91228571EE78}" srcOrd="1" destOrd="0" parTransId="{24312201-AB37-4FA9-8668-D30F1D113E06}" sibTransId="{2D821888-B540-4692-9342-ED85DB707B81}"/>
    <dgm:cxn modelId="{C7A901CA-8C7F-46BF-8E5D-B58566AB0F24}" type="presOf" srcId="{44151EB2-9AEB-42BA-B0F4-91228571EE78}" destId="{7D0DE463-CF08-4DB2-9B44-E55DEBA087A2}" srcOrd="0" destOrd="0" presId="urn:microsoft.com/office/officeart/2005/8/layout/vList3"/>
    <dgm:cxn modelId="{78EB24ED-CEFC-4C56-9567-AE859B47A0BD}" type="presOf" srcId="{89B11F73-74EC-401E-A9A1-EEDFEDE3F0CE}" destId="{B38133D0-D11B-468E-916B-2D57727294E3}" srcOrd="0" destOrd="0" presId="urn:microsoft.com/office/officeart/2005/8/layout/vList3"/>
    <dgm:cxn modelId="{68954B65-19BB-4E34-9072-79956E515253}" srcId="{89B11F73-74EC-401E-A9A1-EEDFEDE3F0CE}" destId="{C9289ED3-1C48-4E13-9321-D3A1E02A800B}" srcOrd="0" destOrd="0" parTransId="{671D00FD-5145-4A8B-9FA8-4C7CF011E16C}" sibTransId="{17908D39-C400-4D25-A2BA-F00C7A16727F}"/>
    <dgm:cxn modelId="{ABEDAA84-D587-4C6B-9247-258163CDE1D4}" srcId="{44151EB2-9AEB-42BA-B0F4-91228571EE78}" destId="{12460580-5EBA-4A5C-9596-972CA9BAE99F}" srcOrd="0" destOrd="0" parTransId="{CBF94734-019B-4429-A8F8-E2051102E971}" sibTransId="{E16D244B-8A48-4771-83DA-0C1DF2BB86B8}"/>
    <dgm:cxn modelId="{91ADCDFC-C5A1-45EE-9F7E-C5D45B6B3498}" srcId="{8C00650E-FAE9-43B6-9D29-01AAD71C8C86}" destId="{A02436EE-3FCC-4B91-9061-FFA150ADF2E4}" srcOrd="2" destOrd="0" parTransId="{3B0CA127-C767-416D-8A1D-778E9B930AE2}" sibTransId="{ED843F30-F8DA-4AF4-B2E4-D3FB2CCE4634}"/>
    <dgm:cxn modelId="{684C6BA0-E9BB-417D-99CB-5A9F748AA472}" type="presOf" srcId="{A02436EE-3FCC-4B91-9061-FFA150ADF2E4}" destId="{9752A541-27A4-41FD-97F7-7D6D723D0134}" srcOrd="0" destOrd="0" presId="urn:microsoft.com/office/officeart/2005/8/layout/vList3"/>
    <dgm:cxn modelId="{E993C86F-29BC-4DB8-88B4-B947B2502D7E}" srcId="{A02436EE-3FCC-4B91-9061-FFA150ADF2E4}" destId="{91C9CE26-D8F6-4683-9D58-1F7295BD6CBC}" srcOrd="0" destOrd="0" parTransId="{963DC550-C377-489C-A755-D01C79692214}" sibTransId="{5B61FC27-F2EA-4886-8C80-8024D79CC05E}"/>
    <dgm:cxn modelId="{26BE8F26-7743-403A-8BE8-A30E4CA74B4E}" type="presOf" srcId="{91C9CE26-D8F6-4683-9D58-1F7295BD6CBC}" destId="{9752A541-27A4-41FD-97F7-7D6D723D0134}" srcOrd="0" destOrd="1" presId="urn:microsoft.com/office/officeart/2005/8/layout/vList3"/>
    <dgm:cxn modelId="{B17589E1-CE1D-45E8-AC0A-D18298A37191}" type="presParOf" srcId="{90CB406C-1CFF-411A-8314-FFDF6B4D1719}" destId="{7D8B0DC2-9D65-49A0-A405-79A9516D10E8}" srcOrd="0" destOrd="0" presId="urn:microsoft.com/office/officeart/2005/8/layout/vList3"/>
    <dgm:cxn modelId="{419B425D-36A0-4244-B0D8-A9389DD3EF93}" type="presParOf" srcId="{7D8B0DC2-9D65-49A0-A405-79A9516D10E8}" destId="{2BBFBBDF-EDC0-4D9F-9D28-C5B21866EF87}" srcOrd="0" destOrd="0" presId="urn:microsoft.com/office/officeart/2005/8/layout/vList3"/>
    <dgm:cxn modelId="{C4472FD5-816E-41AB-AA0F-4E98C1E370A4}" type="presParOf" srcId="{7D8B0DC2-9D65-49A0-A405-79A9516D10E8}" destId="{B38133D0-D11B-468E-916B-2D57727294E3}" srcOrd="1" destOrd="0" presId="urn:microsoft.com/office/officeart/2005/8/layout/vList3"/>
    <dgm:cxn modelId="{A262CED4-227C-4A27-ABD9-5B77F657012C}" type="presParOf" srcId="{90CB406C-1CFF-411A-8314-FFDF6B4D1719}" destId="{A52DC7C3-CEFC-4637-BACA-25D8E6639DDB}" srcOrd="1" destOrd="0" presId="urn:microsoft.com/office/officeart/2005/8/layout/vList3"/>
    <dgm:cxn modelId="{D783F4B7-201D-42F9-AA74-27D3022B2B37}" type="presParOf" srcId="{90CB406C-1CFF-411A-8314-FFDF6B4D1719}" destId="{49A7318D-803C-49DF-80A7-E22DDD2EBB68}" srcOrd="2" destOrd="0" presId="urn:microsoft.com/office/officeart/2005/8/layout/vList3"/>
    <dgm:cxn modelId="{C8B0C2AD-42C4-4EF1-8BFB-1DF3D9883A23}" type="presParOf" srcId="{49A7318D-803C-49DF-80A7-E22DDD2EBB68}" destId="{132A3940-6C6B-441B-A0B8-78DBE63EBCAB}" srcOrd="0" destOrd="0" presId="urn:microsoft.com/office/officeart/2005/8/layout/vList3"/>
    <dgm:cxn modelId="{BE43FD2D-65A4-4F23-A28C-76BB42E22AA2}" type="presParOf" srcId="{49A7318D-803C-49DF-80A7-E22DDD2EBB68}" destId="{7D0DE463-CF08-4DB2-9B44-E55DEBA087A2}" srcOrd="1" destOrd="0" presId="urn:microsoft.com/office/officeart/2005/8/layout/vList3"/>
    <dgm:cxn modelId="{48D48F43-008E-475F-8DD6-A7D1D14943CA}" type="presParOf" srcId="{90CB406C-1CFF-411A-8314-FFDF6B4D1719}" destId="{FEBF27FB-A00E-4EF7-B9DC-BC9A3543D979}" srcOrd="3" destOrd="0" presId="urn:microsoft.com/office/officeart/2005/8/layout/vList3"/>
    <dgm:cxn modelId="{6BEB6B75-2025-440C-8C34-A6C6008D8988}" type="presParOf" srcId="{90CB406C-1CFF-411A-8314-FFDF6B4D1719}" destId="{FCA93E61-6256-4EB7-8F50-4422DE348A1C}" srcOrd="4" destOrd="0" presId="urn:microsoft.com/office/officeart/2005/8/layout/vList3"/>
    <dgm:cxn modelId="{2278A185-A3EA-472F-9D79-18B718AD8D42}" type="presParOf" srcId="{FCA93E61-6256-4EB7-8F50-4422DE348A1C}" destId="{47039E95-D9D6-41BE-8495-0086AC45FDB2}" srcOrd="0" destOrd="0" presId="urn:microsoft.com/office/officeart/2005/8/layout/vList3"/>
    <dgm:cxn modelId="{B1BBDBC7-33B1-40BE-BD3B-6AE0011AFF2A}" type="presParOf" srcId="{FCA93E61-6256-4EB7-8F50-4422DE348A1C}" destId="{9752A541-27A4-41FD-97F7-7D6D723D013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254C20-913A-44CF-8883-C2D53BB79E34}" type="doc">
      <dgm:prSet loTypeId="urn:microsoft.com/office/officeart/2008/layout/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5A965-9358-47A5-8D3C-45EE2E52B90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MMDR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132407D-C90A-4975-9415-8A50E46652FB}" type="parTrans" cxnId="{A2A1D249-A53F-4F75-9083-AE8685A9EA07}">
      <dgm:prSet/>
      <dgm:spPr/>
      <dgm:t>
        <a:bodyPr/>
        <a:lstStyle/>
        <a:p>
          <a:endParaRPr lang="en-US"/>
        </a:p>
      </dgm:t>
    </dgm:pt>
    <dgm:pt modelId="{5BDF5801-E654-4D40-BEB8-82644501EAA6}" type="sibTrans" cxnId="{A2A1D249-A53F-4F75-9083-AE8685A9EA07}">
      <dgm:prSet/>
      <dgm:spPr/>
      <dgm:t>
        <a:bodyPr/>
        <a:lstStyle/>
        <a:p>
          <a:endParaRPr lang="en-US"/>
        </a:p>
      </dgm:t>
    </dgm:pt>
    <dgm:pt modelId="{16B8E357-5AB1-49F7-9C0A-26FC3942B9E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Coal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DD28C5A-3D52-44F3-B7D8-9000977AE21C}" type="parTrans" cxnId="{E64A2D0D-F03A-411A-B036-18A6CF74290C}">
      <dgm:prSet/>
      <dgm:spPr/>
      <dgm:t>
        <a:bodyPr/>
        <a:lstStyle/>
        <a:p>
          <a:endParaRPr lang="en-US"/>
        </a:p>
      </dgm:t>
    </dgm:pt>
    <dgm:pt modelId="{A58786EC-FD32-4DE3-B06C-CC2131FDC078}" type="sibTrans" cxnId="{E64A2D0D-F03A-411A-B036-18A6CF74290C}">
      <dgm:prSet/>
      <dgm:spPr/>
      <dgm:t>
        <a:bodyPr/>
        <a:lstStyle/>
        <a:p>
          <a:endParaRPr lang="en-US"/>
        </a:p>
      </dgm:t>
    </dgm:pt>
    <dgm:pt modelId="{0E7A4099-70FA-46DA-B7CB-C009301F88B9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Spectrum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B47793E3-66E5-4E1F-9CD5-286B945F1BCA}" type="parTrans" cxnId="{81B6B788-D0D4-4D52-961F-6840AE1F81FD}">
      <dgm:prSet/>
      <dgm:spPr/>
      <dgm:t>
        <a:bodyPr/>
        <a:lstStyle/>
        <a:p>
          <a:endParaRPr lang="en-US"/>
        </a:p>
      </dgm:t>
    </dgm:pt>
    <dgm:pt modelId="{7A2B8529-879F-4195-BAD2-4DF3AC1EC00E}" type="sibTrans" cxnId="{81B6B788-D0D4-4D52-961F-6840AE1F81FD}">
      <dgm:prSet/>
      <dgm:spPr/>
      <dgm:t>
        <a:bodyPr/>
        <a:lstStyle/>
        <a:p>
          <a:endParaRPr lang="en-US"/>
        </a:p>
      </dgm:t>
    </dgm:pt>
    <dgm:pt modelId="{233A9226-53F0-45AC-8464-4361BE9453E5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Features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ECFE1EC-9D00-44C6-8E35-AFD95B693D1F}" type="parTrans" cxnId="{757EA87E-F8A8-4E8E-AD45-499E55B20E1D}">
      <dgm:prSet/>
      <dgm:spPr/>
      <dgm:t>
        <a:bodyPr/>
        <a:lstStyle/>
        <a:p>
          <a:endParaRPr lang="en-US"/>
        </a:p>
      </dgm:t>
    </dgm:pt>
    <dgm:pt modelId="{AABE8541-D6E7-4EA3-9466-5EABC6E75E15}" type="sibTrans" cxnId="{757EA87E-F8A8-4E8E-AD45-499E55B20E1D}">
      <dgm:prSet/>
      <dgm:spPr/>
      <dgm:t>
        <a:bodyPr/>
        <a:lstStyle/>
        <a:p>
          <a:endParaRPr lang="en-US"/>
        </a:p>
      </dgm:t>
    </dgm:pt>
    <dgm:pt modelId="{939D5921-2036-4F03-AD2E-476C8DB4707C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BE87AFD-1F5E-470A-8332-5FE8E91B741A}" type="parTrans" cxnId="{1D958D94-FA6F-4C77-9DC2-AA765A0BF0A0}">
      <dgm:prSet/>
      <dgm:spPr/>
      <dgm:t>
        <a:bodyPr/>
        <a:lstStyle/>
        <a:p>
          <a:endParaRPr lang="en-US"/>
        </a:p>
      </dgm:t>
    </dgm:pt>
    <dgm:pt modelId="{B7653F2B-940D-4FB4-91EC-179922E3AFEE}" type="sibTrans" cxnId="{1D958D94-FA6F-4C77-9DC2-AA765A0BF0A0}">
      <dgm:prSet/>
      <dgm:spPr/>
      <dgm:t>
        <a:bodyPr/>
        <a:lstStyle/>
        <a:p>
          <a:endParaRPr lang="en-US"/>
        </a:p>
      </dgm:t>
    </dgm:pt>
    <dgm:pt modelId="{FD1A6147-8D54-4054-9A70-ABAB22A5BD18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Anti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4B1D472-DF32-47EE-9365-4784888DD373}" type="parTrans" cxnId="{35368DC8-D989-4B05-A31D-E1E304334E1B}">
      <dgm:prSet/>
      <dgm:spPr/>
      <dgm:t>
        <a:bodyPr/>
        <a:lstStyle/>
        <a:p>
          <a:endParaRPr lang="en-US"/>
        </a:p>
      </dgm:t>
    </dgm:pt>
    <dgm:pt modelId="{2021D9A3-B298-4B60-AF4B-E708A206C959}" type="sibTrans" cxnId="{35368DC8-D989-4B05-A31D-E1E304334E1B}">
      <dgm:prSet/>
      <dgm:spPr/>
      <dgm:t>
        <a:bodyPr/>
        <a:lstStyle/>
        <a:p>
          <a:endParaRPr lang="en-US"/>
        </a:p>
      </dgm:t>
    </dgm:pt>
    <dgm:pt modelId="{05CC3AAF-4AAB-456F-BA2F-74AF496E772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Scam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3F65205-8BD1-4B3E-8DA5-EEBB1F943E4B}" type="parTrans" cxnId="{75BADE16-0C1D-4CD6-8DB5-3A9B6FE7AE8F}">
      <dgm:prSet/>
      <dgm:spPr/>
      <dgm:t>
        <a:bodyPr/>
        <a:lstStyle/>
        <a:p>
          <a:endParaRPr lang="en-US"/>
        </a:p>
      </dgm:t>
    </dgm:pt>
    <dgm:pt modelId="{594CDBF4-08CA-48F1-9470-2EF74D5F785C}" type="sibTrans" cxnId="{75BADE16-0C1D-4CD6-8DB5-3A9B6FE7AE8F}">
      <dgm:prSet/>
      <dgm:spPr/>
      <dgm:t>
        <a:bodyPr/>
        <a:lstStyle/>
        <a:p>
          <a:endParaRPr lang="en-US"/>
        </a:p>
      </dgm:t>
    </dgm:pt>
    <dgm:pt modelId="{C8F9BA08-72EE-4A40-B22C-30B64F4C0D2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C93F2E7-EC18-469C-8D2F-5A2D0E3F8EC7}" type="parTrans" cxnId="{B34E6D7E-32C6-48AC-9797-D0FB9BD0B01E}">
      <dgm:prSet/>
      <dgm:spPr/>
      <dgm:t>
        <a:bodyPr/>
        <a:lstStyle/>
        <a:p>
          <a:endParaRPr lang="en-US"/>
        </a:p>
      </dgm:t>
    </dgm:pt>
    <dgm:pt modelId="{BDE7AB09-3688-4B6F-A2DA-AFA16E72436B}" type="sibTrans" cxnId="{B34E6D7E-32C6-48AC-9797-D0FB9BD0B01E}">
      <dgm:prSet/>
      <dgm:spPr/>
      <dgm:t>
        <a:bodyPr/>
        <a:lstStyle/>
        <a:p>
          <a:endParaRPr lang="en-US"/>
        </a:p>
      </dgm:t>
    </dgm:pt>
    <dgm:pt modelId="{B7C6E875-A2B7-42E6-A448-E359687F8FA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Anti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A666E2C-D591-4BD7-9F26-B7D7E8B4288E}" type="parTrans" cxnId="{410E2FD6-4453-42D2-BE57-3DCABCF39828}">
      <dgm:prSet/>
      <dgm:spPr/>
      <dgm:t>
        <a:bodyPr/>
        <a:lstStyle/>
        <a:p>
          <a:endParaRPr lang="en-US"/>
        </a:p>
      </dgm:t>
    </dgm:pt>
    <dgm:pt modelId="{6EC022E9-A088-441A-B4BE-0D5863C9BE3A}" type="sibTrans" cxnId="{410E2FD6-4453-42D2-BE57-3DCABCF39828}">
      <dgm:prSet/>
      <dgm:spPr/>
      <dgm:t>
        <a:bodyPr/>
        <a:lstStyle/>
        <a:p>
          <a:endParaRPr lang="en-US"/>
        </a:p>
      </dgm:t>
    </dgm:pt>
    <dgm:pt modelId="{D2C702A1-C8D2-439D-AAFC-D9119F2F7B3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NTP-2012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6C903870-17B2-4D75-90CA-25A4027B6C49}" type="parTrans" cxnId="{BC54695F-73C6-454B-83B0-FDF4225ECB2B}">
      <dgm:prSet/>
      <dgm:spPr/>
      <dgm:t>
        <a:bodyPr/>
        <a:lstStyle/>
        <a:p>
          <a:endParaRPr lang="en-US"/>
        </a:p>
      </dgm:t>
    </dgm:pt>
    <dgm:pt modelId="{8A86F5AE-B553-4681-9543-E5FF607B6180}" type="sibTrans" cxnId="{BC54695F-73C6-454B-83B0-FDF4225ECB2B}">
      <dgm:prSet/>
      <dgm:spPr/>
      <dgm:t>
        <a:bodyPr/>
        <a:lstStyle/>
        <a:p>
          <a:endParaRPr lang="en-US"/>
        </a:p>
      </dgm:t>
    </dgm:pt>
    <dgm:pt modelId="{809AB44A-121A-480A-B784-C20F3557BF20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Auction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C904198-7E1E-4CA1-844A-7F88F87251BA}" type="parTrans" cxnId="{AF66CF79-050E-49E2-960E-3790ACB1F04D}">
      <dgm:prSet/>
      <dgm:spPr/>
      <dgm:t>
        <a:bodyPr/>
        <a:lstStyle/>
        <a:p>
          <a:endParaRPr lang="en-US"/>
        </a:p>
      </dgm:t>
    </dgm:pt>
    <dgm:pt modelId="{9903CEB9-0B22-4363-AF08-B374F9763C28}" type="sibTrans" cxnId="{AF66CF79-050E-49E2-960E-3790ACB1F04D}">
      <dgm:prSet/>
      <dgm:spPr/>
      <dgm:t>
        <a:bodyPr/>
        <a:lstStyle/>
        <a:p>
          <a:endParaRPr lang="en-US"/>
        </a:p>
      </dgm:t>
    </dgm:pt>
    <dgm:pt modelId="{C31E85F1-F593-4228-B6B0-E2ED45FC482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Pros | Anti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B25D3E0-D68A-499F-893B-EFC7E4171C47}" type="parTrans" cxnId="{C348B28F-C31C-4E4B-8059-239C8AEECD5E}">
      <dgm:prSet/>
      <dgm:spPr/>
      <dgm:t>
        <a:bodyPr/>
        <a:lstStyle/>
        <a:p>
          <a:endParaRPr lang="en-US"/>
        </a:p>
      </dgm:t>
    </dgm:pt>
    <dgm:pt modelId="{196D452E-5E0B-48E3-8D8A-D7F8786F1107}" type="sibTrans" cxnId="{C348B28F-C31C-4E4B-8059-239C8AEECD5E}">
      <dgm:prSet/>
      <dgm:spPr/>
      <dgm:t>
        <a:bodyPr/>
        <a:lstStyle/>
        <a:p>
          <a:endParaRPr lang="en-US"/>
        </a:p>
      </dgm:t>
    </dgm:pt>
    <dgm:pt modelId="{0708AC56-C9FF-4264-9B0A-36B487540010}" type="pres">
      <dgm:prSet presAssocID="{2A254C20-913A-44CF-8883-C2D53BB79E34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569F77-FA50-401F-ABE5-56CB36D7A924}" type="pres">
      <dgm:prSet presAssocID="{E4C5A965-9358-47A5-8D3C-45EE2E52B90D}" presName="composite" presStyleCnt="0"/>
      <dgm:spPr/>
    </dgm:pt>
    <dgm:pt modelId="{F5CA92DF-7CDB-4B71-B6F0-7B474EA99244}" type="pres">
      <dgm:prSet presAssocID="{E4C5A965-9358-47A5-8D3C-45EE2E52B90D}" presName="Image" presStyleLbl="align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ED985D1-4612-4E8F-9FFC-7CF5AA095F23}" type="pres">
      <dgm:prSet presAssocID="{E4C5A965-9358-47A5-8D3C-45EE2E52B90D}" presName="Accent" presStyleLbl="parChTrans1D1" presStyleIdx="0" presStyleCnt="3"/>
      <dgm:spPr/>
    </dgm:pt>
    <dgm:pt modelId="{E81EF901-205B-41AB-AB6A-8D9D5D974B3F}" type="pres">
      <dgm:prSet presAssocID="{E4C5A965-9358-47A5-8D3C-45EE2E52B90D}" presName="Paren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F7780-DBD2-471E-B9C5-02596CD7F104}" type="pres">
      <dgm:prSet presAssocID="{5BDF5801-E654-4D40-BEB8-82644501EAA6}" presName="sibTrans" presStyleCnt="0"/>
      <dgm:spPr/>
    </dgm:pt>
    <dgm:pt modelId="{91F7E09B-691C-41E9-8068-050EE1D77736}" type="pres">
      <dgm:prSet presAssocID="{16B8E357-5AB1-49F7-9C0A-26FC3942B9E6}" presName="composite" presStyleCnt="0"/>
      <dgm:spPr/>
    </dgm:pt>
    <dgm:pt modelId="{9676423A-6FE0-48B2-A9AF-896390A61F5C}" type="pres">
      <dgm:prSet presAssocID="{16B8E357-5AB1-49F7-9C0A-26FC3942B9E6}" presName="Image" presStyleLbl="align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D58E57E-BB13-4D87-911D-C0C18565930C}" type="pres">
      <dgm:prSet presAssocID="{16B8E357-5AB1-49F7-9C0A-26FC3942B9E6}" presName="Accent" presStyleLbl="parChTrans1D1" presStyleIdx="1" presStyleCnt="3"/>
      <dgm:spPr/>
    </dgm:pt>
    <dgm:pt modelId="{D9122EED-29DE-4225-8755-4629131173A2}" type="pres">
      <dgm:prSet presAssocID="{16B8E357-5AB1-49F7-9C0A-26FC3942B9E6}" presName="Paren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F20C3-3243-4871-B7CB-9C6F0380ED26}" type="pres">
      <dgm:prSet presAssocID="{A58786EC-FD32-4DE3-B06C-CC2131FDC078}" presName="sibTrans" presStyleCnt="0"/>
      <dgm:spPr/>
    </dgm:pt>
    <dgm:pt modelId="{9A1D93B3-264A-4DFD-A190-8196DB13DCC3}" type="pres">
      <dgm:prSet presAssocID="{0E7A4099-70FA-46DA-B7CB-C009301F88B9}" presName="composite" presStyleCnt="0"/>
      <dgm:spPr/>
    </dgm:pt>
    <dgm:pt modelId="{F78CEDB0-CD38-4E08-991D-02B245A7A504}" type="pres">
      <dgm:prSet presAssocID="{0E7A4099-70FA-46DA-B7CB-C009301F88B9}" presName="Image" presStyleLbl="align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7232CC8-F97E-46A0-AAB8-2E03B0FEDA53}" type="pres">
      <dgm:prSet presAssocID="{0E7A4099-70FA-46DA-B7CB-C009301F88B9}" presName="Accent" presStyleLbl="parChTrans1D1" presStyleIdx="2" presStyleCnt="3"/>
      <dgm:spPr/>
    </dgm:pt>
    <dgm:pt modelId="{7AAE19AE-E82F-41FF-A3B5-CF3417583BC4}" type="pres">
      <dgm:prSet presAssocID="{0E7A4099-70FA-46DA-B7CB-C009301F88B9}" presName="Paren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E8B61-927A-4CE2-B403-B72A27EB5E35}" type="presOf" srcId="{C8F9BA08-72EE-4A40-B22C-30B64F4C0D2A}" destId="{D9122EED-29DE-4225-8755-4629131173A2}" srcOrd="0" destOrd="2" presId="urn:microsoft.com/office/officeart/2008/layout/PictureLineup"/>
    <dgm:cxn modelId="{757EA87E-F8A8-4E8E-AD45-499E55B20E1D}" srcId="{E4C5A965-9358-47A5-8D3C-45EE2E52B90D}" destId="{233A9226-53F0-45AC-8464-4361BE9453E5}" srcOrd="0" destOrd="0" parTransId="{9ECFE1EC-9D00-44C6-8E35-AFD95B693D1F}" sibTransId="{AABE8541-D6E7-4EA3-9466-5EABC6E75E15}"/>
    <dgm:cxn modelId="{DCED508F-BDC3-44C0-8898-2E75B037AB46}" type="presOf" srcId="{16B8E357-5AB1-49F7-9C0A-26FC3942B9E6}" destId="{D9122EED-29DE-4225-8755-4629131173A2}" srcOrd="0" destOrd="0" presId="urn:microsoft.com/office/officeart/2008/layout/PictureLineup"/>
    <dgm:cxn modelId="{C348B28F-C31C-4E4B-8059-239C8AEECD5E}" srcId="{0E7A4099-70FA-46DA-B7CB-C009301F88B9}" destId="{C31E85F1-F593-4228-B6B0-E2ED45FC482D}" srcOrd="2" destOrd="0" parTransId="{4B25D3E0-D68A-499F-893B-EFC7E4171C47}" sibTransId="{196D452E-5E0B-48E3-8D8A-D7F8786F1107}"/>
    <dgm:cxn modelId="{972207E4-F36A-4D7F-9CCD-DE0D4B214729}" type="presOf" srcId="{05CC3AAF-4AAB-456F-BA2F-74AF496E772E}" destId="{D9122EED-29DE-4225-8755-4629131173A2}" srcOrd="0" destOrd="1" presId="urn:microsoft.com/office/officeart/2008/layout/PictureLineup"/>
    <dgm:cxn modelId="{0FE27239-CC61-4FC7-8051-FA7AA415B556}" type="presOf" srcId="{D2C702A1-C8D2-439D-AAFC-D9119F2F7B3E}" destId="{7AAE19AE-E82F-41FF-A3B5-CF3417583BC4}" srcOrd="0" destOrd="1" presId="urn:microsoft.com/office/officeart/2008/layout/PictureLineup"/>
    <dgm:cxn modelId="{4C774342-F749-40BD-A003-43C463D4B801}" type="presOf" srcId="{C31E85F1-F593-4228-B6B0-E2ED45FC482D}" destId="{7AAE19AE-E82F-41FF-A3B5-CF3417583BC4}" srcOrd="0" destOrd="3" presId="urn:microsoft.com/office/officeart/2008/layout/PictureLineup"/>
    <dgm:cxn modelId="{1B6E6FD5-4296-4729-AEBC-D0CDDF5918E9}" type="presOf" srcId="{939D5921-2036-4F03-AD2E-476C8DB4707C}" destId="{E81EF901-205B-41AB-AB6A-8D9D5D974B3F}" srcOrd="0" destOrd="2" presId="urn:microsoft.com/office/officeart/2008/layout/PictureLineup"/>
    <dgm:cxn modelId="{1307A869-6BE5-4CB3-9827-9E801F433562}" type="presOf" srcId="{FD1A6147-8D54-4054-9A70-ABAB22A5BD18}" destId="{E81EF901-205B-41AB-AB6A-8D9D5D974B3F}" srcOrd="0" destOrd="3" presId="urn:microsoft.com/office/officeart/2008/layout/PictureLineup"/>
    <dgm:cxn modelId="{E64A2D0D-F03A-411A-B036-18A6CF74290C}" srcId="{2A254C20-913A-44CF-8883-C2D53BB79E34}" destId="{16B8E357-5AB1-49F7-9C0A-26FC3942B9E6}" srcOrd="1" destOrd="0" parTransId="{2DD28C5A-3D52-44F3-B7D8-9000977AE21C}" sibTransId="{A58786EC-FD32-4DE3-B06C-CC2131FDC078}"/>
    <dgm:cxn modelId="{AF66CF79-050E-49E2-960E-3790ACB1F04D}" srcId="{0E7A4099-70FA-46DA-B7CB-C009301F88B9}" destId="{809AB44A-121A-480A-B784-C20F3557BF20}" srcOrd="1" destOrd="0" parTransId="{3C904198-7E1E-4CA1-844A-7F88F87251BA}" sibTransId="{9903CEB9-0B22-4363-AF08-B374F9763C28}"/>
    <dgm:cxn modelId="{A2A1D249-A53F-4F75-9083-AE8685A9EA07}" srcId="{2A254C20-913A-44CF-8883-C2D53BB79E34}" destId="{E4C5A965-9358-47A5-8D3C-45EE2E52B90D}" srcOrd="0" destOrd="0" parTransId="{7132407D-C90A-4975-9415-8A50E46652FB}" sibTransId="{5BDF5801-E654-4D40-BEB8-82644501EAA6}"/>
    <dgm:cxn modelId="{0B223162-86A4-44CB-9619-C51F764F8957}" type="presOf" srcId="{809AB44A-121A-480A-B784-C20F3557BF20}" destId="{7AAE19AE-E82F-41FF-A3B5-CF3417583BC4}" srcOrd="0" destOrd="2" presId="urn:microsoft.com/office/officeart/2008/layout/PictureLineup"/>
    <dgm:cxn modelId="{E2960A33-9BCA-4E14-9D58-F8856EEE11AD}" type="presOf" srcId="{E4C5A965-9358-47A5-8D3C-45EE2E52B90D}" destId="{E81EF901-205B-41AB-AB6A-8D9D5D974B3F}" srcOrd="0" destOrd="0" presId="urn:microsoft.com/office/officeart/2008/layout/PictureLineup"/>
    <dgm:cxn modelId="{410E2FD6-4453-42D2-BE57-3DCABCF39828}" srcId="{16B8E357-5AB1-49F7-9C0A-26FC3942B9E6}" destId="{B7C6E875-A2B7-42E6-A448-E359687F8FA4}" srcOrd="2" destOrd="0" parTransId="{CA666E2C-D591-4BD7-9F26-B7D7E8B4288E}" sibTransId="{6EC022E9-A088-441A-B4BE-0D5863C9BE3A}"/>
    <dgm:cxn modelId="{1D958D94-FA6F-4C77-9DC2-AA765A0BF0A0}" srcId="{E4C5A965-9358-47A5-8D3C-45EE2E52B90D}" destId="{939D5921-2036-4F03-AD2E-476C8DB4707C}" srcOrd="1" destOrd="0" parTransId="{4BE87AFD-1F5E-470A-8332-5FE8E91B741A}" sibTransId="{B7653F2B-940D-4FB4-91EC-179922E3AFEE}"/>
    <dgm:cxn modelId="{B34E6D7E-32C6-48AC-9797-D0FB9BD0B01E}" srcId="{16B8E357-5AB1-49F7-9C0A-26FC3942B9E6}" destId="{C8F9BA08-72EE-4A40-B22C-30B64F4C0D2A}" srcOrd="1" destOrd="0" parTransId="{0C93F2E7-EC18-469C-8D2F-5A2D0E3F8EC7}" sibTransId="{BDE7AB09-3688-4B6F-A2DA-AFA16E72436B}"/>
    <dgm:cxn modelId="{81B6B788-D0D4-4D52-961F-6840AE1F81FD}" srcId="{2A254C20-913A-44CF-8883-C2D53BB79E34}" destId="{0E7A4099-70FA-46DA-B7CB-C009301F88B9}" srcOrd="2" destOrd="0" parTransId="{B47793E3-66E5-4E1F-9CD5-286B945F1BCA}" sibTransId="{7A2B8529-879F-4195-BAD2-4DF3AC1EC00E}"/>
    <dgm:cxn modelId="{7020F2EF-35C6-4C82-A6B4-39925794A569}" type="presOf" srcId="{B7C6E875-A2B7-42E6-A448-E359687F8FA4}" destId="{D9122EED-29DE-4225-8755-4629131173A2}" srcOrd="0" destOrd="3" presId="urn:microsoft.com/office/officeart/2008/layout/PictureLineup"/>
    <dgm:cxn modelId="{2C5274E1-1F00-4617-B8F4-5F473FE04E3A}" type="presOf" srcId="{2A254C20-913A-44CF-8883-C2D53BB79E34}" destId="{0708AC56-C9FF-4264-9B0A-36B487540010}" srcOrd="0" destOrd="0" presId="urn:microsoft.com/office/officeart/2008/layout/PictureLineup"/>
    <dgm:cxn modelId="{91500585-1B9F-428A-B7E9-ACBD845F1B74}" type="presOf" srcId="{0E7A4099-70FA-46DA-B7CB-C009301F88B9}" destId="{7AAE19AE-E82F-41FF-A3B5-CF3417583BC4}" srcOrd="0" destOrd="0" presId="urn:microsoft.com/office/officeart/2008/layout/PictureLineup"/>
    <dgm:cxn modelId="{35368DC8-D989-4B05-A31D-E1E304334E1B}" srcId="{E4C5A965-9358-47A5-8D3C-45EE2E52B90D}" destId="{FD1A6147-8D54-4054-9A70-ABAB22A5BD18}" srcOrd="2" destOrd="0" parTransId="{04B1D472-DF32-47EE-9365-4784888DD373}" sibTransId="{2021D9A3-B298-4B60-AF4B-E708A206C959}"/>
    <dgm:cxn modelId="{881FB0EB-7D4D-4905-ACF7-C61F784BEA5B}" type="presOf" srcId="{233A9226-53F0-45AC-8464-4361BE9453E5}" destId="{E81EF901-205B-41AB-AB6A-8D9D5D974B3F}" srcOrd="0" destOrd="1" presId="urn:microsoft.com/office/officeart/2008/layout/PictureLineup"/>
    <dgm:cxn modelId="{75BADE16-0C1D-4CD6-8DB5-3A9B6FE7AE8F}" srcId="{16B8E357-5AB1-49F7-9C0A-26FC3942B9E6}" destId="{05CC3AAF-4AAB-456F-BA2F-74AF496E772E}" srcOrd="0" destOrd="0" parTransId="{73F65205-8BD1-4B3E-8DA5-EEBB1F943E4B}" sibTransId="{594CDBF4-08CA-48F1-9470-2EF74D5F785C}"/>
    <dgm:cxn modelId="{BC54695F-73C6-454B-83B0-FDF4225ECB2B}" srcId="{0E7A4099-70FA-46DA-B7CB-C009301F88B9}" destId="{D2C702A1-C8D2-439D-AAFC-D9119F2F7B3E}" srcOrd="0" destOrd="0" parTransId="{6C903870-17B2-4D75-90CA-25A4027B6C49}" sibTransId="{8A86F5AE-B553-4681-9543-E5FF607B6180}"/>
    <dgm:cxn modelId="{0378600C-505F-4A2F-A583-F9C81BB28B09}" type="presParOf" srcId="{0708AC56-C9FF-4264-9B0A-36B487540010}" destId="{CF569F77-FA50-401F-ABE5-56CB36D7A924}" srcOrd="0" destOrd="0" presId="urn:microsoft.com/office/officeart/2008/layout/PictureLineup"/>
    <dgm:cxn modelId="{AC2EAD3E-F438-4975-A88C-147AA4500738}" type="presParOf" srcId="{CF569F77-FA50-401F-ABE5-56CB36D7A924}" destId="{F5CA92DF-7CDB-4B71-B6F0-7B474EA99244}" srcOrd="0" destOrd="0" presId="urn:microsoft.com/office/officeart/2008/layout/PictureLineup"/>
    <dgm:cxn modelId="{1D7F516C-D221-4112-A4F8-5DAACBFAA8FA}" type="presParOf" srcId="{CF569F77-FA50-401F-ABE5-56CB36D7A924}" destId="{8ED985D1-4612-4E8F-9FFC-7CF5AA095F23}" srcOrd="1" destOrd="0" presId="urn:microsoft.com/office/officeart/2008/layout/PictureLineup"/>
    <dgm:cxn modelId="{930921A7-6595-42AA-AC2C-F5E53DAF4DAD}" type="presParOf" srcId="{CF569F77-FA50-401F-ABE5-56CB36D7A924}" destId="{E81EF901-205B-41AB-AB6A-8D9D5D974B3F}" srcOrd="2" destOrd="0" presId="urn:microsoft.com/office/officeart/2008/layout/PictureLineup"/>
    <dgm:cxn modelId="{29BFD75D-6CC7-4C28-9732-B7EAAC8AD213}" type="presParOf" srcId="{0708AC56-C9FF-4264-9B0A-36B487540010}" destId="{CB3F7780-DBD2-471E-B9C5-02596CD7F104}" srcOrd="1" destOrd="0" presId="urn:microsoft.com/office/officeart/2008/layout/PictureLineup"/>
    <dgm:cxn modelId="{7A995807-F15E-44D6-8B93-2BCE01218409}" type="presParOf" srcId="{0708AC56-C9FF-4264-9B0A-36B487540010}" destId="{91F7E09B-691C-41E9-8068-050EE1D77736}" srcOrd="2" destOrd="0" presId="urn:microsoft.com/office/officeart/2008/layout/PictureLineup"/>
    <dgm:cxn modelId="{595DCF5A-425E-4748-9DA1-AD1EBC6FFA41}" type="presParOf" srcId="{91F7E09B-691C-41E9-8068-050EE1D77736}" destId="{9676423A-6FE0-48B2-A9AF-896390A61F5C}" srcOrd="0" destOrd="0" presId="urn:microsoft.com/office/officeart/2008/layout/PictureLineup"/>
    <dgm:cxn modelId="{710FCF4A-D6A3-42B6-BB10-7D4130F8545F}" type="presParOf" srcId="{91F7E09B-691C-41E9-8068-050EE1D77736}" destId="{6D58E57E-BB13-4D87-911D-C0C18565930C}" srcOrd="1" destOrd="0" presId="urn:microsoft.com/office/officeart/2008/layout/PictureLineup"/>
    <dgm:cxn modelId="{B1C74DFD-5395-4763-8D09-F9427A13B87C}" type="presParOf" srcId="{91F7E09B-691C-41E9-8068-050EE1D77736}" destId="{D9122EED-29DE-4225-8755-4629131173A2}" srcOrd="2" destOrd="0" presId="urn:microsoft.com/office/officeart/2008/layout/PictureLineup"/>
    <dgm:cxn modelId="{AC7ED7B6-9F1C-44D8-991A-C88E8D7190D6}" type="presParOf" srcId="{0708AC56-C9FF-4264-9B0A-36B487540010}" destId="{2DBF20C3-3243-4871-B7CB-9C6F0380ED26}" srcOrd="3" destOrd="0" presId="urn:microsoft.com/office/officeart/2008/layout/PictureLineup"/>
    <dgm:cxn modelId="{F63AF129-321C-442B-B0F0-9DADF53BA4EB}" type="presParOf" srcId="{0708AC56-C9FF-4264-9B0A-36B487540010}" destId="{9A1D93B3-264A-4DFD-A190-8196DB13DCC3}" srcOrd="4" destOrd="0" presId="urn:microsoft.com/office/officeart/2008/layout/PictureLineup"/>
    <dgm:cxn modelId="{84181C23-B605-4763-AD8C-E29CA9709EBF}" type="presParOf" srcId="{9A1D93B3-264A-4DFD-A190-8196DB13DCC3}" destId="{F78CEDB0-CD38-4E08-991D-02B245A7A504}" srcOrd="0" destOrd="0" presId="urn:microsoft.com/office/officeart/2008/layout/PictureLineup"/>
    <dgm:cxn modelId="{47017F4F-67EA-4250-96D2-1D89EEB02131}" type="presParOf" srcId="{9A1D93B3-264A-4DFD-A190-8196DB13DCC3}" destId="{37232CC8-F97E-46A0-AAB8-2E03B0FEDA53}" srcOrd="1" destOrd="0" presId="urn:microsoft.com/office/officeart/2008/layout/PictureLineup"/>
    <dgm:cxn modelId="{1AED2019-7BA9-4C38-A9AB-D2362D7E70EA}" type="presParOf" srcId="{9A1D93B3-264A-4DFD-A190-8196DB13DCC3}" destId="{7AAE19AE-E82F-41FF-A3B5-CF3417583BC4}" srcOrd="2" destOrd="0" presId="urn:microsoft.com/office/officeart/2008/layout/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277C80-8284-406C-B102-59FAF51E2FF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8A4406-C7CE-4C52-8BA8-37EA31326C1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I (</a:t>
          </a:r>
          <a:r>
            <a:rPr lang="en-US" dirty="0" err="1" smtClean="0">
              <a:latin typeface="Franklin Gothic Medium Cond" panose="020B0606030402020204" pitchFamily="34" charset="0"/>
            </a:rPr>
            <a:t>Auc</a:t>
          </a:r>
          <a:r>
            <a:rPr lang="en-US" dirty="0" smtClean="0">
              <a:latin typeface="Franklin Gothic Medium Cond" panose="020B0606030402020204" pitchFamily="34" charset="0"/>
            </a:rPr>
            <a:t>.+Allot)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B052BBB-F5BC-44B5-9595-16C70DFAC9CD}" type="parTrans" cxnId="{709016A1-057B-4436-A30A-F8A9C37132C9}">
      <dgm:prSet/>
      <dgm:spPr/>
      <dgm:t>
        <a:bodyPr/>
        <a:lstStyle/>
        <a:p>
          <a:endParaRPr lang="en-US"/>
        </a:p>
      </dgm:t>
    </dgm:pt>
    <dgm:pt modelId="{0AA18FC0-F371-4067-BFA1-D0B6EBB61EF8}" type="sibTrans" cxnId="{709016A1-057B-4436-A30A-F8A9C37132C9}">
      <dgm:prSet/>
      <dgm:spPr/>
      <dgm:t>
        <a:bodyPr/>
        <a:lstStyle/>
        <a:p>
          <a:endParaRPr lang="en-US"/>
        </a:p>
      </dgm:t>
    </dgm:pt>
    <dgm:pt modelId="{A2DD07C3-E23B-4922-89EC-ABC0FD77A6EB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204 Cancelled Blocks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0F838D3-8182-4C78-A7C3-CB2E2A0CFFCF}" type="parTrans" cxnId="{EE715B9A-5473-4007-9439-792BE59FF47B}">
      <dgm:prSet/>
      <dgm:spPr/>
      <dgm:t>
        <a:bodyPr/>
        <a:lstStyle/>
        <a:p>
          <a:endParaRPr lang="en-US"/>
        </a:p>
      </dgm:t>
    </dgm:pt>
    <dgm:pt modelId="{E0477CB5-1CE3-4248-8F73-CD33249B974F}" type="sibTrans" cxnId="{EE715B9A-5473-4007-9439-792BE59FF47B}">
      <dgm:prSet/>
      <dgm:spPr/>
      <dgm:t>
        <a:bodyPr/>
        <a:lstStyle/>
        <a:p>
          <a:endParaRPr lang="en-US"/>
        </a:p>
      </dgm:t>
    </dgm:pt>
    <dgm:pt modelId="{B90B36A7-BFC4-4154-B4EE-125964197CD2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II (Auction)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03779A4-3F02-404C-A951-58BC6331A22E}" type="parTrans" cxnId="{E1264676-F60F-45EE-B0C5-8D8BC946BE6A}">
      <dgm:prSet/>
      <dgm:spPr/>
      <dgm:t>
        <a:bodyPr/>
        <a:lstStyle/>
        <a:p>
          <a:endParaRPr lang="en-US"/>
        </a:p>
      </dgm:t>
    </dgm:pt>
    <dgm:pt modelId="{873682B3-0F20-4471-9BAF-A7270A1D63E1}" type="sibTrans" cxnId="{E1264676-F60F-45EE-B0C5-8D8BC946BE6A}">
      <dgm:prSet/>
      <dgm:spPr/>
      <dgm:t>
        <a:bodyPr/>
        <a:lstStyle/>
        <a:p>
          <a:endParaRPr lang="en-US"/>
        </a:p>
      </dgm:t>
    </dgm:pt>
    <dgm:pt modelId="{9E972685-D683-49F6-BFF3-BC2BFBC23D3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42/204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CBBE9E7-83DB-4139-82D6-7B87E18A606A}" type="parTrans" cxnId="{C01CFA7C-39D5-4F38-BB96-7134C0590A1F}">
      <dgm:prSet/>
      <dgm:spPr/>
      <dgm:t>
        <a:bodyPr/>
        <a:lstStyle/>
        <a:p>
          <a:endParaRPr lang="en-US"/>
        </a:p>
      </dgm:t>
    </dgm:pt>
    <dgm:pt modelId="{4FC1854C-9768-4437-967E-736B192FE893}" type="sibTrans" cxnId="{C01CFA7C-39D5-4F38-BB96-7134C0590A1F}">
      <dgm:prSet/>
      <dgm:spPr/>
      <dgm:t>
        <a:bodyPr/>
        <a:lstStyle/>
        <a:p>
          <a:endParaRPr lang="en-US"/>
        </a:p>
      </dgm:t>
    </dgm:pt>
    <dgm:pt modelId="{8F546417-7057-4454-B804-36A4BCB8E254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III (Auction)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BA7D2B9-2432-4C54-B253-A21AABC83139}" type="parTrans" cxnId="{48556C20-A489-4971-B167-1B0488D41419}">
      <dgm:prSet/>
      <dgm:spPr/>
      <dgm:t>
        <a:bodyPr/>
        <a:lstStyle/>
        <a:p>
          <a:endParaRPr lang="en-US"/>
        </a:p>
      </dgm:t>
    </dgm:pt>
    <dgm:pt modelId="{9FFEFE79-1D1D-4353-9F90-42D2561B6139}" type="sibTrans" cxnId="{48556C20-A489-4971-B167-1B0488D41419}">
      <dgm:prSet/>
      <dgm:spPr/>
      <dgm:t>
        <a:bodyPr/>
        <a:lstStyle/>
        <a:p>
          <a:endParaRPr lang="en-US"/>
        </a:p>
      </dgm:t>
    </dgm:pt>
    <dgm:pt modelId="{0E6E8BAC-588F-418A-B47E-0672A60516A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32/204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F48F354-E2C2-4FE0-92F2-36D29B6F069E}" type="parTrans" cxnId="{86C87CB7-9287-4990-8A3D-E6C412C86632}">
      <dgm:prSet/>
      <dgm:spPr/>
      <dgm:t>
        <a:bodyPr/>
        <a:lstStyle/>
        <a:p>
          <a:endParaRPr lang="en-US"/>
        </a:p>
      </dgm:t>
    </dgm:pt>
    <dgm:pt modelId="{F42D54B3-0000-4113-8438-944E47F89909}" type="sibTrans" cxnId="{86C87CB7-9287-4990-8A3D-E6C412C86632}">
      <dgm:prSet/>
      <dgm:spPr/>
      <dgm:t>
        <a:bodyPr/>
        <a:lstStyle/>
        <a:p>
          <a:endParaRPr lang="en-US"/>
        </a:p>
      </dgm:t>
    </dgm:pt>
    <dgm:pt modelId="{0BF9356A-F388-49DA-9BCD-EECFE2438F75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End Use: Power, Steel, Cement.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846C708-3101-471D-A879-8B9EE1ECDDA9}" type="parTrans" cxnId="{6801DA9C-2697-4C99-9EDC-5BDE1DFCBFF1}">
      <dgm:prSet/>
      <dgm:spPr/>
      <dgm:t>
        <a:bodyPr/>
        <a:lstStyle/>
        <a:p>
          <a:endParaRPr lang="en-US"/>
        </a:p>
      </dgm:t>
    </dgm:pt>
    <dgm:pt modelId="{876AB177-8495-4DB4-B90A-41F0D9CCC2B2}" type="sibTrans" cxnId="{6801DA9C-2697-4C99-9EDC-5BDE1DFCBFF1}">
      <dgm:prSet/>
      <dgm:spPr/>
      <dgm:t>
        <a:bodyPr/>
        <a:lstStyle/>
        <a:p>
          <a:endParaRPr lang="en-US"/>
        </a:p>
      </dgm:t>
    </dgm:pt>
    <dgm:pt modelId="{D9BEE77E-8C8C-43B2-B02C-A5EAA6A13A8F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Mining Infra.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8F185A7-20D8-4EB9-82DE-5B28D47A9896}" type="parTrans" cxnId="{B65A590C-703E-4468-BA1A-6188B998811F}">
      <dgm:prSet/>
      <dgm:spPr/>
      <dgm:t>
        <a:bodyPr/>
        <a:lstStyle/>
        <a:p>
          <a:endParaRPr lang="en-US"/>
        </a:p>
      </dgm:t>
    </dgm:pt>
    <dgm:pt modelId="{11849726-C6C4-49C7-85DE-DF826E4EA67E}" type="sibTrans" cxnId="{B65A590C-703E-4468-BA1A-6188B998811F}">
      <dgm:prSet/>
      <dgm:spPr/>
      <dgm:t>
        <a:bodyPr/>
        <a:lstStyle/>
        <a:p>
          <a:endParaRPr lang="en-US"/>
        </a:p>
      </dgm:t>
    </dgm:pt>
    <dgm:pt modelId="{059F45F8-7BF5-40ED-8F88-80FDA26EB94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Work Was About To Start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911F8DD-35C8-41C1-8C80-4C59EAFF7A35}" type="parTrans" cxnId="{9537D181-D2BA-43F3-83D6-6ED357BB9817}">
      <dgm:prSet/>
      <dgm:spPr/>
      <dgm:t>
        <a:bodyPr/>
        <a:lstStyle/>
        <a:p>
          <a:endParaRPr lang="en-US"/>
        </a:p>
      </dgm:t>
    </dgm:pt>
    <dgm:pt modelId="{F85CCE9B-4AEC-491A-8FE2-F29B826A7FA2}" type="sibTrans" cxnId="{9537D181-D2BA-43F3-83D6-6ED357BB9817}">
      <dgm:prSet/>
      <dgm:spPr/>
      <dgm:t>
        <a:bodyPr/>
        <a:lstStyle/>
        <a:p>
          <a:endParaRPr lang="en-US"/>
        </a:p>
      </dgm:t>
    </dgm:pt>
    <dgm:pt modelId="{217D1407-F9F3-40CC-AF3A-B7370F404C0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Nearly Operational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2892023-14B5-4774-89F9-E9AA35D7292E}" type="parTrans" cxnId="{2BB47429-721A-4D0A-ABDA-DF7B3135EBFF}">
      <dgm:prSet/>
      <dgm:spPr/>
      <dgm:t>
        <a:bodyPr/>
        <a:lstStyle/>
        <a:p>
          <a:endParaRPr lang="en-US"/>
        </a:p>
      </dgm:t>
    </dgm:pt>
    <dgm:pt modelId="{61E0E903-949E-49BA-8B0D-BD9455FF93F2}" type="sibTrans" cxnId="{2BB47429-721A-4D0A-ABDA-DF7B3135EBFF}">
      <dgm:prSet/>
      <dgm:spPr/>
      <dgm:t>
        <a:bodyPr/>
        <a:lstStyle/>
        <a:p>
          <a:endParaRPr lang="en-US"/>
        </a:p>
      </dgm:t>
    </dgm:pt>
    <dgm:pt modelId="{C5F0AEEA-A895-4A37-BEF1-B52D3887EF72}" type="pres">
      <dgm:prSet presAssocID="{D1277C80-8284-406C-B102-59FAF51E2F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8F3E09-9A17-4654-9A9E-F158875F0D29}" type="pres">
      <dgm:prSet presAssocID="{C78A4406-C7CE-4C52-8BA8-37EA31326C1E}" presName="composite" presStyleCnt="0"/>
      <dgm:spPr/>
    </dgm:pt>
    <dgm:pt modelId="{83034938-F4D1-448B-863F-B6FD112A8C11}" type="pres">
      <dgm:prSet presAssocID="{C78A4406-C7CE-4C52-8BA8-37EA31326C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2CA9A-DE5E-4424-9002-F8FA8C6FE37B}" type="pres">
      <dgm:prSet presAssocID="{C78A4406-C7CE-4C52-8BA8-37EA31326C1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C1C06-5A94-43C4-A69F-2A91B17421B5}" type="pres">
      <dgm:prSet presAssocID="{0AA18FC0-F371-4067-BFA1-D0B6EBB61EF8}" presName="space" presStyleCnt="0"/>
      <dgm:spPr/>
    </dgm:pt>
    <dgm:pt modelId="{DA1E8DFF-5FAA-4E23-9159-4420C8E79498}" type="pres">
      <dgm:prSet presAssocID="{B90B36A7-BFC4-4154-B4EE-125964197CD2}" presName="composite" presStyleCnt="0"/>
      <dgm:spPr/>
    </dgm:pt>
    <dgm:pt modelId="{1135888B-B283-43B4-8DCE-977BA6BFA599}" type="pres">
      <dgm:prSet presAssocID="{B90B36A7-BFC4-4154-B4EE-125964197C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9369B-F20C-45D5-889C-110A3B2C7483}" type="pres">
      <dgm:prSet presAssocID="{B90B36A7-BFC4-4154-B4EE-125964197CD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56E4-59C9-4336-A33A-3047F5F4BBEF}" type="pres">
      <dgm:prSet presAssocID="{873682B3-0F20-4471-9BAF-A7270A1D63E1}" presName="space" presStyleCnt="0"/>
      <dgm:spPr/>
    </dgm:pt>
    <dgm:pt modelId="{8D0B5CF6-D8E3-4F93-86AA-C51BD71CEBD2}" type="pres">
      <dgm:prSet presAssocID="{8F546417-7057-4454-B804-36A4BCB8E254}" presName="composite" presStyleCnt="0"/>
      <dgm:spPr/>
    </dgm:pt>
    <dgm:pt modelId="{EEC6A4DB-791F-4E3E-93CB-084D896B9E96}" type="pres">
      <dgm:prSet presAssocID="{8F546417-7057-4454-B804-36A4BCB8E2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DD7E3-3EBD-40FE-A08D-5F4D54B6ABDA}" type="pres">
      <dgm:prSet presAssocID="{8F546417-7057-4454-B804-36A4BCB8E25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89AC4-7C69-4FF1-883E-382E9CD69BC5}" type="presOf" srcId="{C78A4406-C7CE-4C52-8BA8-37EA31326C1E}" destId="{83034938-F4D1-448B-863F-B6FD112A8C11}" srcOrd="0" destOrd="0" presId="urn:microsoft.com/office/officeart/2005/8/layout/hList1"/>
    <dgm:cxn modelId="{3517E037-C0F2-4BF5-A62F-F2026DCD514F}" type="presOf" srcId="{059F45F8-7BF5-40ED-8F88-80FDA26EB94A}" destId="{2CF9369B-F20C-45D5-889C-110A3B2C7483}" srcOrd="0" destOrd="1" presId="urn:microsoft.com/office/officeart/2005/8/layout/hList1"/>
    <dgm:cxn modelId="{C01CFA7C-39D5-4F38-BB96-7134C0590A1F}" srcId="{B90B36A7-BFC4-4154-B4EE-125964197CD2}" destId="{9E972685-D683-49F6-BFF3-BC2BFBC23D33}" srcOrd="0" destOrd="0" parTransId="{3CBBE9E7-83DB-4139-82D6-7B87E18A606A}" sibTransId="{4FC1854C-9768-4437-967E-736B192FE893}"/>
    <dgm:cxn modelId="{86C87CB7-9287-4990-8A3D-E6C412C86632}" srcId="{8F546417-7057-4454-B804-36A4BCB8E254}" destId="{0E6E8BAC-588F-418A-B47E-0672A60516A3}" srcOrd="0" destOrd="0" parTransId="{7F48F354-E2C2-4FE0-92F2-36D29B6F069E}" sibTransId="{F42D54B3-0000-4113-8438-944E47F89909}"/>
    <dgm:cxn modelId="{E1264676-F60F-45EE-B0C5-8D8BC946BE6A}" srcId="{D1277C80-8284-406C-B102-59FAF51E2FF9}" destId="{B90B36A7-BFC4-4154-B4EE-125964197CD2}" srcOrd="1" destOrd="0" parTransId="{403779A4-3F02-404C-A951-58BC6331A22E}" sibTransId="{873682B3-0F20-4471-9BAF-A7270A1D63E1}"/>
    <dgm:cxn modelId="{6801DA9C-2697-4C99-9EDC-5BDE1DFCBFF1}" srcId="{8F546417-7057-4454-B804-36A4BCB8E254}" destId="{0BF9356A-F388-49DA-9BCD-EECFE2438F75}" srcOrd="1" destOrd="0" parTransId="{C846C708-3101-471D-A879-8B9EE1ECDDA9}" sibTransId="{876AB177-8495-4DB4-B90A-41F0D9CCC2B2}"/>
    <dgm:cxn modelId="{48556C20-A489-4971-B167-1B0488D41419}" srcId="{D1277C80-8284-406C-B102-59FAF51E2FF9}" destId="{8F546417-7057-4454-B804-36A4BCB8E254}" srcOrd="2" destOrd="0" parTransId="{5BA7D2B9-2432-4C54-B253-A21AABC83139}" sibTransId="{9FFEFE79-1D1D-4353-9F90-42D2561B6139}"/>
    <dgm:cxn modelId="{D67709E9-4937-423B-B927-5762D5F829FD}" type="presOf" srcId="{0E6E8BAC-588F-418A-B47E-0672A60516A3}" destId="{02CDD7E3-3EBD-40FE-A08D-5F4D54B6ABDA}" srcOrd="0" destOrd="0" presId="urn:microsoft.com/office/officeart/2005/8/layout/hList1"/>
    <dgm:cxn modelId="{709016A1-057B-4436-A30A-F8A9C37132C9}" srcId="{D1277C80-8284-406C-B102-59FAF51E2FF9}" destId="{C78A4406-C7CE-4C52-8BA8-37EA31326C1E}" srcOrd="0" destOrd="0" parTransId="{4B052BBB-F5BC-44B5-9595-16C70DFAC9CD}" sibTransId="{0AA18FC0-F371-4067-BFA1-D0B6EBB61EF8}"/>
    <dgm:cxn modelId="{2BB47429-721A-4D0A-ABDA-DF7B3135EBFF}" srcId="{8F546417-7057-4454-B804-36A4BCB8E254}" destId="{217D1407-F9F3-40CC-AF3A-B7370F404C0A}" srcOrd="2" destOrd="0" parTransId="{02892023-14B5-4774-89F9-E9AA35D7292E}" sibTransId="{61E0E903-949E-49BA-8B0D-BD9455FF93F2}"/>
    <dgm:cxn modelId="{DE2FA3D2-3F03-4EE8-A499-FF6A73720265}" type="presOf" srcId="{8F546417-7057-4454-B804-36A4BCB8E254}" destId="{EEC6A4DB-791F-4E3E-93CB-084D896B9E96}" srcOrd="0" destOrd="0" presId="urn:microsoft.com/office/officeart/2005/8/layout/hList1"/>
    <dgm:cxn modelId="{2B0BAC92-D752-43F3-9C7A-BC11EC2704DB}" type="presOf" srcId="{D1277C80-8284-406C-B102-59FAF51E2FF9}" destId="{C5F0AEEA-A895-4A37-BEF1-B52D3887EF72}" srcOrd="0" destOrd="0" presId="urn:microsoft.com/office/officeart/2005/8/layout/hList1"/>
    <dgm:cxn modelId="{5F383467-D6F6-4064-8C01-D005210C909E}" type="presOf" srcId="{217D1407-F9F3-40CC-AF3A-B7370F404C0A}" destId="{02CDD7E3-3EBD-40FE-A08D-5F4D54B6ABDA}" srcOrd="0" destOrd="2" presId="urn:microsoft.com/office/officeart/2005/8/layout/hList1"/>
    <dgm:cxn modelId="{EE715B9A-5473-4007-9439-792BE59FF47B}" srcId="{C78A4406-C7CE-4C52-8BA8-37EA31326C1E}" destId="{A2DD07C3-E23B-4922-89EC-ABC0FD77A6EB}" srcOrd="0" destOrd="0" parTransId="{40F838D3-8182-4C78-A7C3-CB2E2A0CFFCF}" sibTransId="{E0477CB5-1CE3-4248-8F73-CD33249B974F}"/>
    <dgm:cxn modelId="{3219240C-27C4-41F3-9D7B-19A473BADF97}" type="presOf" srcId="{B90B36A7-BFC4-4154-B4EE-125964197CD2}" destId="{1135888B-B283-43B4-8DCE-977BA6BFA599}" srcOrd="0" destOrd="0" presId="urn:microsoft.com/office/officeart/2005/8/layout/hList1"/>
    <dgm:cxn modelId="{B65A590C-703E-4468-BA1A-6188B998811F}" srcId="{C78A4406-C7CE-4C52-8BA8-37EA31326C1E}" destId="{D9BEE77E-8C8C-43B2-B02C-A5EAA6A13A8F}" srcOrd="1" destOrd="0" parTransId="{C8F185A7-20D8-4EB9-82DE-5B28D47A9896}" sibTransId="{11849726-C6C4-49C7-85DE-DF826E4EA67E}"/>
    <dgm:cxn modelId="{9537D181-D2BA-43F3-83D6-6ED357BB9817}" srcId="{B90B36A7-BFC4-4154-B4EE-125964197CD2}" destId="{059F45F8-7BF5-40ED-8F88-80FDA26EB94A}" srcOrd="1" destOrd="0" parTransId="{3911F8DD-35C8-41C1-8C80-4C59EAFF7A35}" sibTransId="{F85CCE9B-4AEC-491A-8FE2-F29B826A7FA2}"/>
    <dgm:cxn modelId="{E62319BE-D7C2-4C83-B81C-B107800C584B}" type="presOf" srcId="{D9BEE77E-8C8C-43B2-B02C-A5EAA6A13A8F}" destId="{BE42CA9A-DE5E-4424-9002-F8FA8C6FE37B}" srcOrd="0" destOrd="1" presId="urn:microsoft.com/office/officeart/2005/8/layout/hList1"/>
    <dgm:cxn modelId="{9D5ADCA4-8E84-4C9A-8F6C-CF03EB73FE34}" type="presOf" srcId="{0BF9356A-F388-49DA-9BCD-EECFE2438F75}" destId="{02CDD7E3-3EBD-40FE-A08D-5F4D54B6ABDA}" srcOrd="0" destOrd="1" presId="urn:microsoft.com/office/officeart/2005/8/layout/hList1"/>
    <dgm:cxn modelId="{0AA8AB85-2814-471D-A506-11DA5B4BCD7C}" type="presOf" srcId="{A2DD07C3-E23B-4922-89EC-ABC0FD77A6EB}" destId="{BE42CA9A-DE5E-4424-9002-F8FA8C6FE37B}" srcOrd="0" destOrd="0" presId="urn:microsoft.com/office/officeart/2005/8/layout/hList1"/>
    <dgm:cxn modelId="{CA235AC0-1C58-4613-9091-01C49BFE56BC}" type="presOf" srcId="{9E972685-D683-49F6-BFF3-BC2BFBC23D33}" destId="{2CF9369B-F20C-45D5-889C-110A3B2C7483}" srcOrd="0" destOrd="0" presId="urn:microsoft.com/office/officeart/2005/8/layout/hList1"/>
    <dgm:cxn modelId="{B40E027B-BCF2-4E2C-B265-3AF414889582}" type="presParOf" srcId="{C5F0AEEA-A895-4A37-BEF1-B52D3887EF72}" destId="{FC8F3E09-9A17-4654-9A9E-F158875F0D29}" srcOrd="0" destOrd="0" presId="urn:microsoft.com/office/officeart/2005/8/layout/hList1"/>
    <dgm:cxn modelId="{1112197F-B838-443A-BA72-280C35449E47}" type="presParOf" srcId="{FC8F3E09-9A17-4654-9A9E-F158875F0D29}" destId="{83034938-F4D1-448B-863F-B6FD112A8C11}" srcOrd="0" destOrd="0" presId="urn:microsoft.com/office/officeart/2005/8/layout/hList1"/>
    <dgm:cxn modelId="{8B94BAD0-AF00-4AA2-A587-58F1C6472D1C}" type="presParOf" srcId="{FC8F3E09-9A17-4654-9A9E-F158875F0D29}" destId="{BE42CA9A-DE5E-4424-9002-F8FA8C6FE37B}" srcOrd="1" destOrd="0" presId="urn:microsoft.com/office/officeart/2005/8/layout/hList1"/>
    <dgm:cxn modelId="{624945A9-C94E-4ED6-9FC3-1073F70DAD7D}" type="presParOf" srcId="{C5F0AEEA-A895-4A37-BEF1-B52D3887EF72}" destId="{BF2C1C06-5A94-43C4-A69F-2A91B17421B5}" srcOrd="1" destOrd="0" presId="urn:microsoft.com/office/officeart/2005/8/layout/hList1"/>
    <dgm:cxn modelId="{FFBF9291-ECCE-41CB-B683-AADF862CF73E}" type="presParOf" srcId="{C5F0AEEA-A895-4A37-BEF1-B52D3887EF72}" destId="{DA1E8DFF-5FAA-4E23-9159-4420C8E79498}" srcOrd="2" destOrd="0" presId="urn:microsoft.com/office/officeart/2005/8/layout/hList1"/>
    <dgm:cxn modelId="{333A855F-61E5-44C3-BF35-2EFBD012BD75}" type="presParOf" srcId="{DA1E8DFF-5FAA-4E23-9159-4420C8E79498}" destId="{1135888B-B283-43B4-8DCE-977BA6BFA599}" srcOrd="0" destOrd="0" presId="urn:microsoft.com/office/officeart/2005/8/layout/hList1"/>
    <dgm:cxn modelId="{12A85C44-9509-4EED-8111-8110D97CD158}" type="presParOf" srcId="{DA1E8DFF-5FAA-4E23-9159-4420C8E79498}" destId="{2CF9369B-F20C-45D5-889C-110A3B2C7483}" srcOrd="1" destOrd="0" presId="urn:microsoft.com/office/officeart/2005/8/layout/hList1"/>
    <dgm:cxn modelId="{DDF47987-695E-4BAE-8A38-299B6DAF7EC8}" type="presParOf" srcId="{C5F0AEEA-A895-4A37-BEF1-B52D3887EF72}" destId="{90DA56E4-59C9-4336-A33A-3047F5F4BBEF}" srcOrd="3" destOrd="0" presId="urn:microsoft.com/office/officeart/2005/8/layout/hList1"/>
    <dgm:cxn modelId="{2968BABA-0AAD-46FC-82F4-24B4D530CFCC}" type="presParOf" srcId="{C5F0AEEA-A895-4A37-BEF1-B52D3887EF72}" destId="{8D0B5CF6-D8E3-4F93-86AA-C51BD71CEBD2}" srcOrd="4" destOrd="0" presId="urn:microsoft.com/office/officeart/2005/8/layout/hList1"/>
    <dgm:cxn modelId="{7D9128FE-A56A-4FE4-A340-59788D10438D}" type="presParOf" srcId="{8D0B5CF6-D8E3-4F93-86AA-C51BD71CEBD2}" destId="{EEC6A4DB-791F-4E3E-93CB-084D896B9E96}" srcOrd="0" destOrd="0" presId="urn:microsoft.com/office/officeart/2005/8/layout/hList1"/>
    <dgm:cxn modelId="{CEB91B5D-A8C6-4688-AED7-BD44CF25D633}" type="presParOf" srcId="{8D0B5CF6-D8E3-4F93-86AA-C51BD71CEBD2}" destId="{02CDD7E3-3EBD-40FE-A08D-5F4D54B6AB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A92DF-7CDB-4B71-B6F0-7B474EA99244}">
      <dsp:nvSpPr>
        <dsp:cNvPr id="0" name=""/>
        <dsp:cNvSpPr/>
      </dsp:nvSpPr>
      <dsp:spPr>
        <a:xfrm>
          <a:off x="1288939" y="0"/>
          <a:ext cx="2894076" cy="289407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985D1-4612-4E8F-9FFC-7CF5AA095F23}">
      <dsp:nvSpPr>
        <dsp:cNvPr id="0" name=""/>
        <dsp:cNvSpPr/>
      </dsp:nvSpPr>
      <dsp:spPr>
        <a:xfrm>
          <a:off x="1288939" y="0"/>
          <a:ext cx="289" cy="578815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F901-205B-41AB-AB6A-8D9D5D974B3F}">
      <dsp:nvSpPr>
        <dsp:cNvPr id="0" name=""/>
        <dsp:cNvSpPr/>
      </dsp:nvSpPr>
      <dsp:spPr>
        <a:xfrm>
          <a:off x="1288939" y="2894076"/>
          <a:ext cx="2894076" cy="289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ranklin Gothic Medium Cond" panose="020B0606030402020204" pitchFamily="34" charset="0"/>
            </a:rPr>
            <a:t>MMDR</a:t>
          </a:r>
          <a:endParaRPr lang="en-US" sz="48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Features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Anti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1288939" y="2894076"/>
        <a:ext cx="2894076" cy="2894076"/>
      </dsp:txXfrm>
    </dsp:sp>
    <dsp:sp modelId="{9676423A-6FE0-48B2-A9AF-896390A61F5C}">
      <dsp:nvSpPr>
        <dsp:cNvPr id="0" name=""/>
        <dsp:cNvSpPr/>
      </dsp:nvSpPr>
      <dsp:spPr>
        <a:xfrm>
          <a:off x="4184142" y="0"/>
          <a:ext cx="2894076" cy="289407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E57E-BB13-4D87-911D-C0C18565930C}">
      <dsp:nvSpPr>
        <dsp:cNvPr id="0" name=""/>
        <dsp:cNvSpPr/>
      </dsp:nvSpPr>
      <dsp:spPr>
        <a:xfrm>
          <a:off x="4184142" y="0"/>
          <a:ext cx="289" cy="578815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2EED-29DE-4225-8755-4629131173A2}">
      <dsp:nvSpPr>
        <dsp:cNvPr id="0" name=""/>
        <dsp:cNvSpPr/>
      </dsp:nvSpPr>
      <dsp:spPr>
        <a:xfrm>
          <a:off x="4184142" y="2894076"/>
          <a:ext cx="2894076" cy="289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ranklin Gothic Medium Cond" panose="020B0606030402020204" pitchFamily="34" charset="0"/>
            </a:rPr>
            <a:t>Coal</a:t>
          </a:r>
          <a:endParaRPr lang="en-US" sz="48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Scam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Anti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4184142" y="2894076"/>
        <a:ext cx="2894076" cy="2894076"/>
      </dsp:txXfrm>
    </dsp:sp>
    <dsp:sp modelId="{F78CEDB0-CD38-4E08-991D-02B245A7A504}">
      <dsp:nvSpPr>
        <dsp:cNvPr id="0" name=""/>
        <dsp:cNvSpPr/>
      </dsp:nvSpPr>
      <dsp:spPr>
        <a:xfrm>
          <a:off x="7079344" y="0"/>
          <a:ext cx="2894076" cy="289407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32CC8-F97E-46A0-AAB8-2E03B0FEDA53}">
      <dsp:nvSpPr>
        <dsp:cNvPr id="0" name=""/>
        <dsp:cNvSpPr/>
      </dsp:nvSpPr>
      <dsp:spPr>
        <a:xfrm>
          <a:off x="7079344" y="0"/>
          <a:ext cx="289" cy="578815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E19AE-E82F-41FF-A3B5-CF3417583BC4}">
      <dsp:nvSpPr>
        <dsp:cNvPr id="0" name=""/>
        <dsp:cNvSpPr/>
      </dsp:nvSpPr>
      <dsp:spPr>
        <a:xfrm>
          <a:off x="7079344" y="2894076"/>
          <a:ext cx="2894076" cy="289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ranklin Gothic Medium Cond" panose="020B0606030402020204" pitchFamily="34" charset="0"/>
            </a:rPr>
            <a:t>Spectrum</a:t>
          </a:r>
          <a:endParaRPr lang="en-US" sz="48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NTP-2012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Auction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 | Anti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7079344" y="2894076"/>
        <a:ext cx="2894076" cy="2894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E859B-B0AA-4D63-8E81-7B030898855F}">
      <dsp:nvSpPr>
        <dsp:cNvPr id="0" name=""/>
        <dsp:cNvSpPr/>
      </dsp:nvSpPr>
      <dsp:spPr>
        <a:xfrm>
          <a:off x="1265" y="529339"/>
          <a:ext cx="2101941" cy="210194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0DCEE-85E8-46FE-A1FC-D16F84E1F78F}">
      <dsp:nvSpPr>
        <dsp:cNvPr id="0" name=""/>
        <dsp:cNvSpPr/>
      </dsp:nvSpPr>
      <dsp:spPr>
        <a:xfrm>
          <a:off x="1265" y="529339"/>
          <a:ext cx="210" cy="4203883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3304E-2C5B-4DB6-99A5-A939FE433EA9}">
      <dsp:nvSpPr>
        <dsp:cNvPr id="0" name=""/>
        <dsp:cNvSpPr/>
      </dsp:nvSpPr>
      <dsp:spPr>
        <a:xfrm>
          <a:off x="1265" y="2631281"/>
          <a:ext cx="2101941" cy="210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Franklin Gothic Medium Cond" panose="020B0606030402020204" pitchFamily="34" charset="0"/>
            </a:rPr>
            <a:t>Union</a:t>
          </a:r>
          <a:endParaRPr lang="en-US" sz="3100" kern="1200" dirty="0">
            <a:latin typeface="Franklin Gothic Medium Cond" panose="020B0606030402020204" pitchFamily="34" charset="0"/>
          </a:endParaRPr>
        </a:p>
      </dsp:txBody>
      <dsp:txXfrm>
        <a:off x="1265" y="2631281"/>
        <a:ext cx="2101941" cy="2101941"/>
      </dsp:txXfrm>
    </dsp:sp>
    <dsp:sp modelId="{9B44C253-0CC9-4D1B-AAC3-345D3C74792B}">
      <dsp:nvSpPr>
        <dsp:cNvPr id="0" name=""/>
        <dsp:cNvSpPr/>
      </dsp:nvSpPr>
      <dsp:spPr>
        <a:xfrm>
          <a:off x="2104047" y="529339"/>
          <a:ext cx="2101941" cy="210194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F76D8-02E1-4AA8-A26F-DAF7405C9980}">
      <dsp:nvSpPr>
        <dsp:cNvPr id="0" name=""/>
        <dsp:cNvSpPr/>
      </dsp:nvSpPr>
      <dsp:spPr>
        <a:xfrm>
          <a:off x="2104047" y="529339"/>
          <a:ext cx="210" cy="4203883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F2B9-35ED-493D-8BCF-AF8F12E3080D}">
      <dsp:nvSpPr>
        <dsp:cNvPr id="0" name=""/>
        <dsp:cNvSpPr/>
      </dsp:nvSpPr>
      <dsp:spPr>
        <a:xfrm>
          <a:off x="2104047" y="2631281"/>
          <a:ext cx="2101941" cy="210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Franklin Gothic Medium Cond" panose="020B0606030402020204" pitchFamily="34" charset="0"/>
            </a:rPr>
            <a:t>State</a:t>
          </a:r>
          <a:endParaRPr lang="en-US" sz="3100" kern="1200" dirty="0">
            <a:latin typeface="Franklin Gothic Medium Cond" panose="020B0606030402020204" pitchFamily="34" charset="0"/>
          </a:endParaRPr>
        </a:p>
      </dsp:txBody>
      <dsp:txXfrm>
        <a:off x="2104047" y="2631281"/>
        <a:ext cx="2101941" cy="2101941"/>
      </dsp:txXfrm>
    </dsp:sp>
    <dsp:sp modelId="{ADAC9135-2663-40F0-AF59-E9474373B3F1}">
      <dsp:nvSpPr>
        <dsp:cNvPr id="0" name=""/>
        <dsp:cNvSpPr/>
      </dsp:nvSpPr>
      <dsp:spPr>
        <a:xfrm>
          <a:off x="4206829" y="529339"/>
          <a:ext cx="2101941" cy="210194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64F25-F1A7-45A9-BD1D-C693AF284B3C}">
      <dsp:nvSpPr>
        <dsp:cNvPr id="0" name=""/>
        <dsp:cNvSpPr/>
      </dsp:nvSpPr>
      <dsp:spPr>
        <a:xfrm>
          <a:off x="4206829" y="529339"/>
          <a:ext cx="210" cy="4203883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7735A-504D-45E2-81F9-DE154A076AC0}">
      <dsp:nvSpPr>
        <dsp:cNvPr id="0" name=""/>
        <dsp:cNvSpPr/>
      </dsp:nvSpPr>
      <dsp:spPr>
        <a:xfrm>
          <a:off x="4206829" y="2631281"/>
          <a:ext cx="2101941" cy="210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Franklin Gothic Medium Cond" panose="020B0606030402020204" pitchFamily="34" charset="0"/>
            </a:rPr>
            <a:t>Companies</a:t>
          </a:r>
          <a:endParaRPr lang="en-US" sz="3100" kern="1200" dirty="0">
            <a:latin typeface="Franklin Gothic Medium Cond" panose="020B0606030402020204" pitchFamily="34" charset="0"/>
          </a:endParaRPr>
        </a:p>
      </dsp:txBody>
      <dsp:txXfrm>
        <a:off x="4206829" y="2631281"/>
        <a:ext cx="2101941" cy="2101941"/>
      </dsp:txXfrm>
    </dsp:sp>
    <dsp:sp modelId="{71915D44-A2E6-45B4-9AA5-59E8E812F1BF}">
      <dsp:nvSpPr>
        <dsp:cNvPr id="0" name=""/>
        <dsp:cNvSpPr/>
      </dsp:nvSpPr>
      <dsp:spPr>
        <a:xfrm>
          <a:off x="6309610" y="529339"/>
          <a:ext cx="2101941" cy="2101941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5EAB-98CD-4F65-918A-589744CBEA5D}">
      <dsp:nvSpPr>
        <dsp:cNvPr id="0" name=""/>
        <dsp:cNvSpPr/>
      </dsp:nvSpPr>
      <dsp:spPr>
        <a:xfrm>
          <a:off x="6309610" y="529339"/>
          <a:ext cx="210" cy="4203883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9F0CF-D9E7-4928-82F0-1CF17C83D681}">
      <dsp:nvSpPr>
        <dsp:cNvPr id="0" name=""/>
        <dsp:cNvSpPr/>
      </dsp:nvSpPr>
      <dsp:spPr>
        <a:xfrm>
          <a:off x="6309610" y="2631281"/>
          <a:ext cx="2101941" cy="210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Franklin Gothic Medium Cond" panose="020B0606030402020204" pitchFamily="34" charset="0"/>
            </a:rPr>
            <a:t>Consumers</a:t>
          </a:r>
          <a:endParaRPr lang="en-US" sz="3100" kern="1200" dirty="0">
            <a:latin typeface="Franklin Gothic Medium Cond" panose="020B0606030402020204" pitchFamily="34" charset="0"/>
          </a:endParaRPr>
        </a:p>
      </dsp:txBody>
      <dsp:txXfrm>
        <a:off x="6309610" y="2631281"/>
        <a:ext cx="2101941" cy="2101941"/>
      </dsp:txXfrm>
    </dsp:sp>
    <dsp:sp modelId="{647C61F6-15CE-4C27-B66A-A03802D65DEF}">
      <dsp:nvSpPr>
        <dsp:cNvPr id="0" name=""/>
        <dsp:cNvSpPr/>
      </dsp:nvSpPr>
      <dsp:spPr>
        <a:xfrm>
          <a:off x="8412392" y="529339"/>
          <a:ext cx="2101941" cy="2101941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3C436-6C6A-4473-962F-BC30B2CFCF64}">
      <dsp:nvSpPr>
        <dsp:cNvPr id="0" name=""/>
        <dsp:cNvSpPr/>
      </dsp:nvSpPr>
      <dsp:spPr>
        <a:xfrm>
          <a:off x="8412392" y="529339"/>
          <a:ext cx="210" cy="4203883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20D64-E76C-4770-831F-15DD03C5E625}">
      <dsp:nvSpPr>
        <dsp:cNvPr id="0" name=""/>
        <dsp:cNvSpPr/>
      </dsp:nvSpPr>
      <dsp:spPr>
        <a:xfrm>
          <a:off x="8412392" y="2631281"/>
          <a:ext cx="2101941" cy="210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Franklin Gothic Medium Cond" panose="020B0606030402020204" pitchFamily="34" charset="0"/>
            </a:rPr>
            <a:t>Environment</a:t>
          </a:r>
          <a:endParaRPr lang="en-US" sz="3100" kern="1200" dirty="0">
            <a:latin typeface="Franklin Gothic Medium Cond" panose="020B0606030402020204" pitchFamily="34" charset="0"/>
          </a:endParaRPr>
        </a:p>
      </dsp:txBody>
      <dsp:txXfrm>
        <a:off x="8412392" y="2631281"/>
        <a:ext cx="2101941" cy="2101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0B7CB-14BE-41B6-ACF4-710DF26FFC98}">
      <dsp:nvSpPr>
        <dsp:cNvPr id="0" name=""/>
        <dsp:cNvSpPr/>
      </dsp:nvSpPr>
      <dsp:spPr>
        <a:xfrm>
          <a:off x="1309826" y="0"/>
          <a:ext cx="2631281" cy="263128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0DC74-9157-4441-8A2F-D7AABBC079AD}">
      <dsp:nvSpPr>
        <dsp:cNvPr id="0" name=""/>
        <dsp:cNvSpPr/>
      </dsp:nvSpPr>
      <dsp:spPr>
        <a:xfrm>
          <a:off x="1309826" y="0"/>
          <a:ext cx="263" cy="5262563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EAF6B-A1A1-4AD2-84BA-44322421FB95}">
      <dsp:nvSpPr>
        <dsp:cNvPr id="0" name=""/>
        <dsp:cNvSpPr/>
      </dsp:nvSpPr>
      <dsp:spPr>
        <a:xfrm>
          <a:off x="1309826" y="2631281"/>
          <a:ext cx="2631281" cy="263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Prospecting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1309826" y="2631281"/>
        <a:ext cx="2631281" cy="2631281"/>
      </dsp:txXfrm>
    </dsp:sp>
    <dsp:sp modelId="{143F7FBC-34B1-4653-A93B-C114EB4FB31E}">
      <dsp:nvSpPr>
        <dsp:cNvPr id="0" name=""/>
        <dsp:cNvSpPr/>
      </dsp:nvSpPr>
      <dsp:spPr>
        <a:xfrm>
          <a:off x="3942159" y="0"/>
          <a:ext cx="2631281" cy="263128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FF48E-CF25-4376-845A-F9969A97639C}">
      <dsp:nvSpPr>
        <dsp:cNvPr id="0" name=""/>
        <dsp:cNvSpPr/>
      </dsp:nvSpPr>
      <dsp:spPr>
        <a:xfrm>
          <a:off x="3942159" y="0"/>
          <a:ext cx="263" cy="5262563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E9332-EF66-4B1B-ABFC-461893DCDCF3}">
      <dsp:nvSpPr>
        <dsp:cNvPr id="0" name=""/>
        <dsp:cNvSpPr/>
      </dsp:nvSpPr>
      <dsp:spPr>
        <a:xfrm>
          <a:off x="3942159" y="2631281"/>
          <a:ext cx="2631281" cy="263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anklin Gothic Medium Cond" panose="020B0606030402020204" pitchFamily="34" charset="0"/>
            </a:rPr>
            <a:t>Mining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3942159" y="2631281"/>
        <a:ext cx="2631281" cy="2631281"/>
      </dsp:txXfrm>
    </dsp:sp>
    <dsp:sp modelId="{EC7F2B3D-8752-464F-9E54-8824C60C2667}">
      <dsp:nvSpPr>
        <dsp:cNvPr id="0" name=""/>
        <dsp:cNvSpPr/>
      </dsp:nvSpPr>
      <dsp:spPr>
        <a:xfrm>
          <a:off x="6574492" y="0"/>
          <a:ext cx="2631281" cy="263128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10E93-63DA-40DC-B9F3-D9A542EAD315}">
      <dsp:nvSpPr>
        <dsp:cNvPr id="0" name=""/>
        <dsp:cNvSpPr/>
      </dsp:nvSpPr>
      <dsp:spPr>
        <a:xfrm>
          <a:off x="6574492" y="0"/>
          <a:ext cx="263" cy="5262563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78640-3B10-4C32-98C5-86820E3E1F6E}">
      <dsp:nvSpPr>
        <dsp:cNvPr id="0" name=""/>
        <dsp:cNvSpPr/>
      </dsp:nvSpPr>
      <dsp:spPr>
        <a:xfrm>
          <a:off x="6574492" y="2631281"/>
          <a:ext cx="2631281" cy="2631281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Prospecting cum mining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Franklin Gothic Medium Cond" panose="020B0606030402020204" pitchFamily="34" charset="0"/>
            </a:rPr>
            <a:t>Single License</a:t>
          </a:r>
          <a:endParaRPr lang="en-US" sz="2900" kern="1200" dirty="0">
            <a:latin typeface="Franklin Gothic Medium Cond" panose="020B060603040202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Franklin Gothic Medium Cond" panose="020B0606030402020204" pitchFamily="34" charset="0"/>
            </a:rPr>
            <a:t>Ease of doing Biz.</a:t>
          </a:r>
          <a:endParaRPr lang="en-US" sz="2900" kern="1200" dirty="0">
            <a:latin typeface="Franklin Gothic Medium Cond" panose="020B0606030402020204" pitchFamily="34" charset="0"/>
          </a:endParaRPr>
        </a:p>
      </dsp:txBody>
      <dsp:txXfrm>
        <a:off x="6574492" y="2631281"/>
        <a:ext cx="2631281" cy="2631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49A7-22CB-4B8C-BA95-86F97C28099E}">
      <dsp:nvSpPr>
        <dsp:cNvPr id="0" name=""/>
        <dsp:cNvSpPr/>
      </dsp:nvSpPr>
      <dsp:spPr>
        <a:xfrm>
          <a:off x="51" y="6328"/>
          <a:ext cx="4913783" cy="152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215392" rIns="376936" bIns="215392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latin typeface="Franklin Gothic Medium Cond" panose="020B0606030402020204" pitchFamily="34" charset="0"/>
            </a:rPr>
            <a:t>before</a:t>
          </a:r>
          <a:endParaRPr lang="en-US" sz="5300" kern="1200" dirty="0">
            <a:latin typeface="Franklin Gothic Medium Cond" panose="020B0606030402020204" pitchFamily="34" charset="0"/>
          </a:endParaRPr>
        </a:p>
      </dsp:txBody>
      <dsp:txXfrm>
        <a:off x="51" y="6328"/>
        <a:ext cx="4913783" cy="1526400"/>
      </dsp:txXfrm>
    </dsp:sp>
    <dsp:sp modelId="{C0118579-178F-4BDC-9C11-D326FBB0409B}">
      <dsp:nvSpPr>
        <dsp:cNvPr id="0" name=""/>
        <dsp:cNvSpPr/>
      </dsp:nvSpPr>
      <dsp:spPr>
        <a:xfrm>
          <a:off x="51" y="1532728"/>
          <a:ext cx="4913783" cy="37235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02" tIns="282702" rIns="376936" bIns="424053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kern="1200" dirty="0" smtClean="0">
              <a:latin typeface="Franklin Gothic Medium Cond" panose="020B0606030402020204" pitchFamily="34" charset="0"/>
            </a:rPr>
            <a:t>30 year </a:t>
          </a:r>
          <a:endParaRPr lang="en-US" sz="5300" kern="1200" dirty="0">
            <a:latin typeface="Franklin Gothic Medium Cond" panose="020B0606030402020204" pitchFamily="34" charset="0"/>
          </a:endParaRP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kern="1200" dirty="0" smtClean="0">
              <a:latin typeface="Franklin Gothic Medium Cond" panose="020B0606030402020204" pitchFamily="34" charset="0"/>
            </a:rPr>
            <a:t>Renew past 20</a:t>
          </a:r>
          <a:endParaRPr lang="en-US" sz="5300" kern="1200" dirty="0">
            <a:latin typeface="Franklin Gothic Medium Cond" panose="020B0606030402020204" pitchFamily="34" charset="0"/>
          </a:endParaRP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kern="1200" dirty="0" smtClean="0">
              <a:latin typeface="Franklin Gothic Medium Cond" panose="020B0606030402020204" pitchFamily="34" charset="0"/>
            </a:rPr>
            <a:t>=Total 50</a:t>
          </a:r>
          <a:endParaRPr lang="en-US" sz="5300" kern="1200" dirty="0">
            <a:latin typeface="Franklin Gothic Medium Cond" panose="020B0606030402020204" pitchFamily="34" charset="0"/>
          </a:endParaRPr>
        </a:p>
      </dsp:txBody>
      <dsp:txXfrm>
        <a:off x="51" y="1532728"/>
        <a:ext cx="4913783" cy="3723506"/>
      </dsp:txXfrm>
    </dsp:sp>
    <dsp:sp modelId="{9FE009E0-29E7-4651-A6EA-E69BD555A2A8}">
      <dsp:nvSpPr>
        <dsp:cNvPr id="0" name=""/>
        <dsp:cNvSpPr/>
      </dsp:nvSpPr>
      <dsp:spPr>
        <a:xfrm>
          <a:off x="5601764" y="6328"/>
          <a:ext cx="4913783" cy="1526400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215392" rIns="376936" bIns="215392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latin typeface="Franklin Gothic Medium Cond" panose="020B0606030402020204" pitchFamily="34" charset="0"/>
            </a:rPr>
            <a:t>After</a:t>
          </a:r>
          <a:endParaRPr lang="en-US" sz="5300" kern="1200" dirty="0">
            <a:latin typeface="Franklin Gothic Medium Cond" panose="020B0606030402020204" pitchFamily="34" charset="0"/>
          </a:endParaRPr>
        </a:p>
      </dsp:txBody>
      <dsp:txXfrm>
        <a:off x="5601764" y="6328"/>
        <a:ext cx="4913783" cy="1526400"/>
      </dsp:txXfrm>
    </dsp:sp>
    <dsp:sp modelId="{11DA2DB3-CA97-4C51-A91E-486877D3FD1B}">
      <dsp:nvSpPr>
        <dsp:cNvPr id="0" name=""/>
        <dsp:cNvSpPr/>
      </dsp:nvSpPr>
      <dsp:spPr>
        <a:xfrm>
          <a:off x="5601764" y="1532728"/>
          <a:ext cx="4913783" cy="3723506"/>
        </a:xfrm>
        <a:prstGeom prst="rect">
          <a:avLst/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02" tIns="282702" rIns="376936" bIns="424053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kern="1200" dirty="0" smtClean="0">
              <a:latin typeface="Franklin Gothic Medium Cond" panose="020B0606030402020204" pitchFamily="34" charset="0"/>
            </a:rPr>
            <a:t>50 @ once</a:t>
          </a:r>
          <a:endParaRPr lang="en-US" sz="5300" kern="1200" dirty="0">
            <a:latin typeface="Franklin Gothic Medium Cond" panose="020B0606030402020204" pitchFamily="34" charset="0"/>
          </a:endParaRP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kern="1200" dirty="0" smtClean="0">
              <a:latin typeface="Franklin Gothic Medium Cond" panose="020B0606030402020204" pitchFamily="34" charset="0"/>
            </a:rPr>
            <a:t>Then auction</a:t>
          </a:r>
          <a:endParaRPr lang="en-US" sz="5300" kern="1200" dirty="0">
            <a:latin typeface="Franklin Gothic Medium Cond" panose="020B0606030402020204" pitchFamily="34" charset="0"/>
          </a:endParaRP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kern="1200" dirty="0" smtClean="0">
              <a:latin typeface="Franklin Gothic Medium Cond" panose="020B0606030402020204" pitchFamily="34" charset="0"/>
            </a:rPr>
            <a:t>Not for coal/nuke.</a:t>
          </a:r>
          <a:endParaRPr lang="en-US" sz="5300" kern="1200" dirty="0">
            <a:latin typeface="Franklin Gothic Medium Cond" panose="020B0606030402020204" pitchFamily="34" charset="0"/>
          </a:endParaRPr>
        </a:p>
      </dsp:txBody>
      <dsp:txXfrm>
        <a:off x="5601764" y="1532728"/>
        <a:ext cx="4913783" cy="3723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49A7-22CB-4B8C-BA95-86F97C28099E}">
      <dsp:nvSpPr>
        <dsp:cNvPr id="0" name=""/>
        <dsp:cNvSpPr/>
      </dsp:nvSpPr>
      <dsp:spPr>
        <a:xfrm>
          <a:off x="51" y="244368"/>
          <a:ext cx="4913783" cy="141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Franklin Gothic Medium Cond" panose="020B0606030402020204" pitchFamily="34" charset="0"/>
            </a:rPr>
            <a:t>before</a:t>
          </a:r>
          <a:endParaRPr lang="en-US" sz="4900" kern="1200" dirty="0">
            <a:latin typeface="Franklin Gothic Medium Cond" panose="020B0606030402020204" pitchFamily="34" charset="0"/>
          </a:endParaRPr>
        </a:p>
      </dsp:txBody>
      <dsp:txXfrm>
        <a:off x="51" y="244368"/>
        <a:ext cx="4913783" cy="1411200"/>
      </dsp:txXfrm>
    </dsp:sp>
    <dsp:sp modelId="{C0118579-178F-4BDC-9C11-D326FBB0409B}">
      <dsp:nvSpPr>
        <dsp:cNvPr id="0" name=""/>
        <dsp:cNvSpPr/>
      </dsp:nvSpPr>
      <dsp:spPr>
        <a:xfrm>
          <a:off x="51" y="1655568"/>
          <a:ext cx="4913783" cy="3362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66" tIns="261366" rIns="348488" bIns="392049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 smtClean="0">
              <a:latin typeface="Franklin Gothic Medium Cond" panose="020B0606030402020204" pitchFamily="34" charset="0"/>
            </a:rPr>
            <a:t>Max. 10sqkm area per person</a:t>
          </a:r>
          <a:endParaRPr lang="en-US" sz="4900" kern="1200" dirty="0">
            <a:latin typeface="Franklin Gothic Medium Cond" panose="020B0606030402020204" pitchFamily="34" charset="0"/>
          </a:endParaRP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 smtClean="0">
              <a:latin typeface="Franklin Gothic Medium Cond" panose="020B0606030402020204" pitchFamily="34" charset="0"/>
            </a:rPr>
            <a:t>Bigger area need another license</a:t>
          </a:r>
          <a:endParaRPr lang="en-US" sz="4900" kern="1200" dirty="0">
            <a:latin typeface="Franklin Gothic Medium Cond" panose="020B0606030402020204" pitchFamily="34" charset="0"/>
          </a:endParaRPr>
        </a:p>
      </dsp:txBody>
      <dsp:txXfrm>
        <a:off x="51" y="1655568"/>
        <a:ext cx="4913783" cy="3362625"/>
      </dsp:txXfrm>
    </dsp:sp>
    <dsp:sp modelId="{9FE009E0-29E7-4651-A6EA-E69BD555A2A8}">
      <dsp:nvSpPr>
        <dsp:cNvPr id="0" name=""/>
        <dsp:cNvSpPr/>
      </dsp:nvSpPr>
      <dsp:spPr>
        <a:xfrm>
          <a:off x="5601764" y="244368"/>
          <a:ext cx="4913783" cy="141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Franklin Gothic Medium Cond" panose="020B0606030402020204" pitchFamily="34" charset="0"/>
            </a:rPr>
            <a:t>After</a:t>
          </a:r>
          <a:endParaRPr lang="en-US" sz="4900" kern="1200" dirty="0">
            <a:latin typeface="Franklin Gothic Medium Cond" panose="020B0606030402020204" pitchFamily="34" charset="0"/>
          </a:endParaRPr>
        </a:p>
      </dsp:txBody>
      <dsp:txXfrm>
        <a:off x="5601764" y="244368"/>
        <a:ext cx="4913783" cy="1411200"/>
      </dsp:txXfrm>
    </dsp:sp>
    <dsp:sp modelId="{11DA2DB3-CA97-4C51-A91E-486877D3FD1B}">
      <dsp:nvSpPr>
        <dsp:cNvPr id="0" name=""/>
        <dsp:cNvSpPr/>
      </dsp:nvSpPr>
      <dsp:spPr>
        <a:xfrm>
          <a:off x="5601764" y="1655568"/>
          <a:ext cx="4913783" cy="33626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66" tIns="261366" rIns="348488" bIns="392049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 smtClean="0">
              <a:latin typeface="Franklin Gothic Medium Cond" panose="020B0606030402020204" pitchFamily="34" charset="0"/>
            </a:rPr>
            <a:t>Union can increase lease area.</a:t>
          </a:r>
          <a:endParaRPr lang="en-US" sz="4900" kern="1200" dirty="0">
            <a:latin typeface="Franklin Gothic Medium Cond" panose="020B0606030402020204" pitchFamily="34" charset="0"/>
          </a:endParaRPr>
        </a:p>
      </dsp:txBody>
      <dsp:txXfrm>
        <a:off x="5601764" y="1655568"/>
        <a:ext cx="4913783" cy="3362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49A7-22CB-4B8C-BA95-86F97C28099E}">
      <dsp:nvSpPr>
        <dsp:cNvPr id="0" name=""/>
        <dsp:cNvSpPr/>
      </dsp:nvSpPr>
      <dsp:spPr>
        <a:xfrm>
          <a:off x="51" y="289354"/>
          <a:ext cx="4913783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anklin Gothic Medium Cond" panose="020B0606030402020204" pitchFamily="34" charset="0"/>
            </a:rPr>
            <a:t>NMET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51" y="289354"/>
        <a:ext cx="4913783" cy="1065600"/>
      </dsp:txXfrm>
    </dsp:sp>
    <dsp:sp modelId="{C0118579-178F-4BDC-9C11-D326FBB0409B}">
      <dsp:nvSpPr>
        <dsp:cNvPr id="0" name=""/>
        <dsp:cNvSpPr/>
      </dsp:nvSpPr>
      <dsp:spPr>
        <a:xfrm>
          <a:off x="51" y="1354954"/>
          <a:ext cx="4913783" cy="36182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National mineral exploration trust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Addl. Levy= 2% royalty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51" y="1354954"/>
        <a:ext cx="4913783" cy="3618253"/>
      </dsp:txXfrm>
    </dsp:sp>
    <dsp:sp modelId="{72D26A65-4AC9-4F20-88E4-F7DC7304A189}">
      <dsp:nvSpPr>
        <dsp:cNvPr id="0" name=""/>
        <dsp:cNvSpPr/>
      </dsp:nvSpPr>
      <dsp:spPr>
        <a:xfrm>
          <a:off x="5601764" y="289354"/>
          <a:ext cx="4913783" cy="106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anklin Gothic Medium Cond" panose="020B0606030402020204" pitchFamily="34" charset="0"/>
            </a:rPr>
            <a:t>DMF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5601764" y="289354"/>
        <a:ext cx="4913783" cy="1065600"/>
      </dsp:txXfrm>
    </dsp:sp>
    <dsp:sp modelId="{5BBF501A-800D-4857-9309-D9D55F9DF3B2}">
      <dsp:nvSpPr>
        <dsp:cNvPr id="0" name=""/>
        <dsp:cNvSpPr/>
      </dsp:nvSpPr>
      <dsp:spPr>
        <a:xfrm>
          <a:off x="5601764" y="1354954"/>
          <a:ext cx="4913783" cy="361825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District mineral foundation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Solve junta’s complaints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State to frame rules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Addl. Levy=33% Royalty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5601764" y="1354954"/>
        <a:ext cx="4913783" cy="36182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133D0-D11B-468E-916B-2D57727294E3}">
      <dsp:nvSpPr>
        <dsp:cNvPr id="0" name=""/>
        <dsp:cNvSpPr/>
      </dsp:nvSpPr>
      <dsp:spPr>
        <a:xfrm rot="10800000">
          <a:off x="2161711" y="240"/>
          <a:ext cx="6992874" cy="160139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71" tIns="125730" rIns="234696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Franklin Gothic Medium Cond" panose="020B0606030402020204" pitchFamily="34" charset="0"/>
            </a:rPr>
            <a:t>Transparency</a:t>
          </a:r>
          <a:endParaRPr lang="en-US" sz="3300" kern="1200">
            <a:latin typeface="Franklin Gothic Medium Cond" panose="020B06060304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Franklin Gothic Medium Cond" panose="020B0606030402020204" pitchFamily="34" charset="0"/>
            </a:rPr>
            <a:t>E-auction = no foul play</a:t>
          </a:r>
          <a:endParaRPr lang="en-US" sz="2600" kern="1200" dirty="0">
            <a:latin typeface="Franklin Gothic Medium Cond" panose="020B0606030402020204" pitchFamily="34" charset="0"/>
          </a:endParaRPr>
        </a:p>
      </dsp:txBody>
      <dsp:txXfrm rot="10800000">
        <a:off x="2562060" y="240"/>
        <a:ext cx="6592525" cy="1601395"/>
      </dsp:txXfrm>
    </dsp:sp>
    <dsp:sp modelId="{2BBFBBDF-EDC0-4D9F-9D28-C5B21866EF87}">
      <dsp:nvSpPr>
        <dsp:cNvPr id="0" name=""/>
        <dsp:cNvSpPr/>
      </dsp:nvSpPr>
      <dsp:spPr>
        <a:xfrm>
          <a:off x="1361014" y="240"/>
          <a:ext cx="1601395" cy="160139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0460-245F-4E6B-A6C9-5562BD34C3FC}">
      <dsp:nvSpPr>
        <dsp:cNvPr id="0" name=""/>
        <dsp:cNvSpPr/>
      </dsp:nvSpPr>
      <dsp:spPr>
        <a:xfrm rot="10800000">
          <a:off x="2161711" y="2079664"/>
          <a:ext cx="6992874" cy="1601395"/>
        </a:xfrm>
        <a:prstGeom prst="homePlate">
          <a:avLst/>
        </a:prstGeom>
        <a:solidFill>
          <a:schemeClr val="accent3">
            <a:hueOff val="-2790486"/>
            <a:satOff val="-15286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71" tIns="125730" rIns="234696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Franklin Gothic Medium Cond" panose="020B0606030402020204" pitchFamily="34" charset="0"/>
            </a:rPr>
            <a:t>public interest</a:t>
          </a:r>
          <a:endParaRPr lang="en-US" sz="3300" kern="1200">
            <a:latin typeface="Franklin Gothic Medium Cond" panose="020B06060304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Franklin Gothic Medium Cond" panose="020B0606030402020204" pitchFamily="34" charset="0"/>
            </a:rPr>
            <a:t>District mineral foundation</a:t>
          </a:r>
          <a:endParaRPr lang="en-US" sz="2600" kern="1200" dirty="0">
            <a:latin typeface="Franklin Gothic Medium Cond" panose="020B06060304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>
              <a:latin typeface="Franklin Gothic Medium Cond" panose="020B0606030402020204" pitchFamily="34" charset="0"/>
            </a:rPr>
            <a:t>PESA, FRA safeguarded</a:t>
          </a:r>
          <a:endParaRPr lang="en-US" sz="2600" kern="1200">
            <a:latin typeface="Franklin Gothic Medium Cond" panose="020B0606030402020204" pitchFamily="34" charset="0"/>
          </a:endParaRPr>
        </a:p>
      </dsp:txBody>
      <dsp:txXfrm rot="10800000">
        <a:off x="2562060" y="2079664"/>
        <a:ext cx="6592525" cy="1601395"/>
      </dsp:txXfrm>
    </dsp:sp>
    <dsp:sp modelId="{197A5281-E9B8-4D37-BF79-570205DC2935}">
      <dsp:nvSpPr>
        <dsp:cNvPr id="0" name=""/>
        <dsp:cNvSpPr/>
      </dsp:nvSpPr>
      <dsp:spPr>
        <a:xfrm>
          <a:off x="1361014" y="2079664"/>
          <a:ext cx="1601395" cy="160139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835D6-988D-488D-98E4-B8D4AFDDFB16}">
      <dsp:nvSpPr>
        <dsp:cNvPr id="0" name=""/>
        <dsp:cNvSpPr/>
      </dsp:nvSpPr>
      <dsp:spPr>
        <a:xfrm rot="10800000">
          <a:off x="2161711" y="4159088"/>
          <a:ext cx="6992874" cy="1601395"/>
        </a:xfrm>
        <a:prstGeom prst="homePlate">
          <a:avLst/>
        </a:prstGeom>
        <a:solidFill>
          <a:schemeClr val="accent3">
            <a:hueOff val="-5580972"/>
            <a:satOff val="-30571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71" tIns="125730" rIns="234696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Franklin Gothic Medium Cond" panose="020B0606030402020204" pitchFamily="34" charset="0"/>
            </a:rPr>
            <a:t>Ease of doing</a:t>
          </a:r>
          <a:endParaRPr lang="en-US" sz="3300" kern="1200">
            <a:latin typeface="Franklin Gothic Medium Cond" panose="020B06060304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>
              <a:latin typeface="Franklin Gothic Medium Cond" panose="020B0606030402020204" pitchFamily="34" charset="0"/>
            </a:rPr>
            <a:t>50 years, larger area</a:t>
          </a:r>
          <a:endParaRPr lang="en-US" sz="2600" kern="1200">
            <a:latin typeface="Franklin Gothic Medium Cond" panose="020B06060304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Franklin Gothic Medium Cond" panose="020B0606030402020204" pitchFamily="34" charset="0"/>
            </a:rPr>
            <a:t>1 license= Prospecting +Mining</a:t>
          </a:r>
          <a:endParaRPr lang="en-US" sz="2600" kern="1200" dirty="0">
            <a:latin typeface="Franklin Gothic Medium Cond" panose="020B0606030402020204" pitchFamily="34" charset="0"/>
          </a:endParaRPr>
        </a:p>
      </dsp:txBody>
      <dsp:txXfrm rot="10800000">
        <a:off x="2562060" y="4159088"/>
        <a:ext cx="6592525" cy="1601395"/>
      </dsp:txXfrm>
    </dsp:sp>
    <dsp:sp modelId="{2C715A2E-1F11-439A-92B2-15B7367AA615}">
      <dsp:nvSpPr>
        <dsp:cNvPr id="0" name=""/>
        <dsp:cNvSpPr/>
      </dsp:nvSpPr>
      <dsp:spPr>
        <a:xfrm>
          <a:off x="1361014" y="4159088"/>
          <a:ext cx="1601395" cy="160139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133D0-D11B-468E-916B-2D57727294E3}">
      <dsp:nvSpPr>
        <dsp:cNvPr id="0" name=""/>
        <dsp:cNvSpPr/>
      </dsp:nvSpPr>
      <dsp:spPr>
        <a:xfrm rot="10800000">
          <a:off x="2170312" y="2377"/>
          <a:ext cx="6992874" cy="163579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1341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Franklin Gothic Medium Cond" panose="020B0606030402020204" pitchFamily="34" charset="0"/>
            </a:rPr>
            <a:t>More exploration</a:t>
          </a:r>
          <a:endParaRPr lang="en-US" sz="2800" kern="1200">
            <a:latin typeface="Franklin Gothic Medium Cond" panose="020B0606030402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Franklin Gothic Medium Cond" panose="020B0606030402020204" pitchFamily="34" charset="0"/>
            </a:rPr>
            <a:t>Less import = less trade deficit = less CAD.</a:t>
          </a:r>
        </a:p>
      </dsp:txBody>
      <dsp:txXfrm rot="10800000">
        <a:off x="2579261" y="2377"/>
        <a:ext cx="6583925" cy="1635797"/>
      </dsp:txXfrm>
    </dsp:sp>
    <dsp:sp modelId="{2BBFBBDF-EDC0-4D9F-9D28-C5B21866EF87}">
      <dsp:nvSpPr>
        <dsp:cNvPr id="0" name=""/>
        <dsp:cNvSpPr/>
      </dsp:nvSpPr>
      <dsp:spPr>
        <a:xfrm>
          <a:off x="1352413" y="2377"/>
          <a:ext cx="1635797" cy="16357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0DE463-CF08-4DB2-9B44-E55DEBA087A2}">
      <dsp:nvSpPr>
        <dsp:cNvPr id="0" name=""/>
        <dsp:cNvSpPr/>
      </dsp:nvSpPr>
      <dsp:spPr>
        <a:xfrm rot="10800000">
          <a:off x="2170312" y="2126471"/>
          <a:ext cx="6992874" cy="1635797"/>
        </a:xfrm>
        <a:prstGeom prst="homePlate">
          <a:avLst/>
        </a:prstGeom>
        <a:solidFill>
          <a:schemeClr val="accent3">
            <a:hueOff val="-2790486"/>
            <a:satOff val="-15286"/>
            <a:lumOff val="47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1341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Franklin Gothic Medium Cond" panose="020B0606030402020204" pitchFamily="34" charset="0"/>
            </a:rPr>
            <a:t>Cooperative federalism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Franklin Gothic Medium Cond" panose="020B0606030402020204" pitchFamily="34" charset="0"/>
            </a:rPr>
            <a:t>states to give all licenses, except coal / lignite</a:t>
          </a:r>
        </a:p>
      </dsp:txBody>
      <dsp:txXfrm rot="10800000">
        <a:off x="2579261" y="2126471"/>
        <a:ext cx="6583925" cy="1635797"/>
      </dsp:txXfrm>
    </dsp:sp>
    <dsp:sp modelId="{132A3940-6C6B-441B-A0B8-78DBE63EBCAB}">
      <dsp:nvSpPr>
        <dsp:cNvPr id="0" name=""/>
        <dsp:cNvSpPr/>
      </dsp:nvSpPr>
      <dsp:spPr>
        <a:xfrm>
          <a:off x="1352413" y="2126471"/>
          <a:ext cx="1635797" cy="163579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752A541-27A4-41FD-97F7-7D6D723D0134}">
      <dsp:nvSpPr>
        <dsp:cNvPr id="0" name=""/>
        <dsp:cNvSpPr/>
      </dsp:nvSpPr>
      <dsp:spPr>
        <a:xfrm rot="10800000">
          <a:off x="2170312" y="4250566"/>
          <a:ext cx="6992874" cy="1635797"/>
        </a:xfrm>
        <a:prstGeom prst="homePlate">
          <a:avLst/>
        </a:prstGeom>
        <a:solidFill>
          <a:schemeClr val="accent3">
            <a:hueOff val="-5580972"/>
            <a:satOff val="-30571"/>
            <a:lumOff val="941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1341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Franklin Gothic Medium Cond" panose="020B0606030402020204" pitchFamily="34" charset="0"/>
            </a:rPr>
            <a:t>Illegal mining Curbed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Franklin Gothic Medium Cond" panose="020B0606030402020204" pitchFamily="34" charset="0"/>
            </a:rPr>
            <a:t>Special courts for speedy trials. States too can setup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Franklin Gothic Medium Cond" panose="020B0606030402020204" pitchFamily="34" charset="0"/>
            </a:rPr>
            <a:t>Jail: 5 years, Fine: 5 lakh/ ha.</a:t>
          </a:r>
        </a:p>
      </dsp:txBody>
      <dsp:txXfrm rot="10800000">
        <a:off x="2579261" y="4250566"/>
        <a:ext cx="6583925" cy="1635797"/>
      </dsp:txXfrm>
    </dsp:sp>
    <dsp:sp modelId="{47039E95-D9D6-41BE-8495-0086AC45FDB2}">
      <dsp:nvSpPr>
        <dsp:cNvPr id="0" name=""/>
        <dsp:cNvSpPr/>
      </dsp:nvSpPr>
      <dsp:spPr>
        <a:xfrm>
          <a:off x="1352413" y="4250566"/>
          <a:ext cx="1635797" cy="163579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A92DF-7CDB-4B71-B6F0-7B474EA99244}">
      <dsp:nvSpPr>
        <dsp:cNvPr id="0" name=""/>
        <dsp:cNvSpPr/>
      </dsp:nvSpPr>
      <dsp:spPr>
        <a:xfrm>
          <a:off x="1288939" y="0"/>
          <a:ext cx="2894076" cy="289407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985D1-4612-4E8F-9FFC-7CF5AA095F23}">
      <dsp:nvSpPr>
        <dsp:cNvPr id="0" name=""/>
        <dsp:cNvSpPr/>
      </dsp:nvSpPr>
      <dsp:spPr>
        <a:xfrm>
          <a:off x="1288939" y="0"/>
          <a:ext cx="289" cy="578815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F901-205B-41AB-AB6A-8D9D5D974B3F}">
      <dsp:nvSpPr>
        <dsp:cNvPr id="0" name=""/>
        <dsp:cNvSpPr/>
      </dsp:nvSpPr>
      <dsp:spPr>
        <a:xfrm>
          <a:off x="1288939" y="2894076"/>
          <a:ext cx="2894076" cy="289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ranklin Gothic Medium Cond" panose="020B0606030402020204" pitchFamily="34" charset="0"/>
            </a:rPr>
            <a:t>MMDR</a:t>
          </a:r>
          <a:endParaRPr lang="en-US" sz="48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Features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Anti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1288939" y="2894076"/>
        <a:ext cx="2894076" cy="2894076"/>
      </dsp:txXfrm>
    </dsp:sp>
    <dsp:sp modelId="{9676423A-6FE0-48B2-A9AF-896390A61F5C}">
      <dsp:nvSpPr>
        <dsp:cNvPr id="0" name=""/>
        <dsp:cNvSpPr/>
      </dsp:nvSpPr>
      <dsp:spPr>
        <a:xfrm>
          <a:off x="4184142" y="0"/>
          <a:ext cx="2894076" cy="289407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E57E-BB13-4D87-911D-C0C18565930C}">
      <dsp:nvSpPr>
        <dsp:cNvPr id="0" name=""/>
        <dsp:cNvSpPr/>
      </dsp:nvSpPr>
      <dsp:spPr>
        <a:xfrm>
          <a:off x="4184142" y="0"/>
          <a:ext cx="289" cy="578815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2EED-29DE-4225-8755-4629131173A2}">
      <dsp:nvSpPr>
        <dsp:cNvPr id="0" name=""/>
        <dsp:cNvSpPr/>
      </dsp:nvSpPr>
      <dsp:spPr>
        <a:xfrm>
          <a:off x="4184142" y="2894076"/>
          <a:ext cx="2894076" cy="289407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ranklin Gothic Medium Cond" panose="020B0606030402020204" pitchFamily="34" charset="0"/>
            </a:rPr>
            <a:t>Coal</a:t>
          </a:r>
          <a:endParaRPr lang="en-US" sz="48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Scam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Anti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4184142" y="2894076"/>
        <a:ext cx="2894076" cy="2894076"/>
      </dsp:txXfrm>
    </dsp:sp>
    <dsp:sp modelId="{F78CEDB0-CD38-4E08-991D-02B245A7A504}">
      <dsp:nvSpPr>
        <dsp:cNvPr id="0" name=""/>
        <dsp:cNvSpPr/>
      </dsp:nvSpPr>
      <dsp:spPr>
        <a:xfrm>
          <a:off x="7079344" y="0"/>
          <a:ext cx="2894076" cy="289407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32CC8-F97E-46A0-AAB8-2E03B0FEDA53}">
      <dsp:nvSpPr>
        <dsp:cNvPr id="0" name=""/>
        <dsp:cNvSpPr/>
      </dsp:nvSpPr>
      <dsp:spPr>
        <a:xfrm>
          <a:off x="7079344" y="0"/>
          <a:ext cx="289" cy="578815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E19AE-E82F-41FF-A3B5-CF3417583BC4}">
      <dsp:nvSpPr>
        <dsp:cNvPr id="0" name=""/>
        <dsp:cNvSpPr/>
      </dsp:nvSpPr>
      <dsp:spPr>
        <a:xfrm>
          <a:off x="7079344" y="2894076"/>
          <a:ext cx="2894076" cy="289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Franklin Gothic Medium Cond" panose="020B0606030402020204" pitchFamily="34" charset="0"/>
            </a:rPr>
            <a:t>Spectrum</a:t>
          </a:r>
          <a:endParaRPr lang="en-US" sz="48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NTP-2012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Auction</a:t>
          </a:r>
          <a:endParaRPr lang="en-US" sz="3700" kern="1200" dirty="0"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latin typeface="Franklin Gothic Medium Cond" panose="020B0606030402020204" pitchFamily="34" charset="0"/>
            </a:rPr>
            <a:t>Pros | Anti</a:t>
          </a:r>
          <a:endParaRPr lang="en-US" sz="3700" kern="1200" dirty="0">
            <a:latin typeface="Franklin Gothic Medium Cond" panose="020B0606030402020204" pitchFamily="34" charset="0"/>
          </a:endParaRPr>
        </a:p>
      </dsp:txBody>
      <dsp:txXfrm>
        <a:off x="7079344" y="2894076"/>
        <a:ext cx="2894076" cy="2894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34938-F4D1-448B-863F-B6FD112A8C11}">
      <dsp:nvSpPr>
        <dsp:cNvPr id="0" name=""/>
        <dsp:cNvSpPr/>
      </dsp:nvSpPr>
      <dsp:spPr>
        <a:xfrm>
          <a:off x="3286" y="125203"/>
          <a:ext cx="3203971" cy="1152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I (</a:t>
          </a:r>
          <a:r>
            <a:rPr lang="en-US" sz="4000" kern="1200" dirty="0" err="1" smtClean="0">
              <a:latin typeface="Franklin Gothic Medium Cond" panose="020B0606030402020204" pitchFamily="34" charset="0"/>
            </a:rPr>
            <a:t>Auc</a:t>
          </a:r>
          <a:r>
            <a:rPr lang="en-US" sz="4000" kern="1200" dirty="0" smtClean="0">
              <a:latin typeface="Franklin Gothic Medium Cond" panose="020B0606030402020204" pitchFamily="34" charset="0"/>
            </a:rPr>
            <a:t>.+Allot)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3286" y="125203"/>
        <a:ext cx="3203971" cy="1152000"/>
      </dsp:txXfrm>
    </dsp:sp>
    <dsp:sp modelId="{BE42CA9A-DE5E-4424-9002-F8FA8C6FE37B}">
      <dsp:nvSpPr>
        <dsp:cNvPr id="0" name=""/>
        <dsp:cNvSpPr/>
      </dsp:nvSpPr>
      <dsp:spPr>
        <a:xfrm>
          <a:off x="3286" y="1277203"/>
          <a:ext cx="3203971" cy="38601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204 Cancelled Blocks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Mining Infra.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3286" y="1277203"/>
        <a:ext cx="3203971" cy="3860156"/>
      </dsp:txXfrm>
    </dsp:sp>
    <dsp:sp modelId="{1135888B-B283-43B4-8DCE-977BA6BFA599}">
      <dsp:nvSpPr>
        <dsp:cNvPr id="0" name=""/>
        <dsp:cNvSpPr/>
      </dsp:nvSpPr>
      <dsp:spPr>
        <a:xfrm>
          <a:off x="3655814" y="125203"/>
          <a:ext cx="3203971" cy="1152000"/>
        </a:xfrm>
        <a:prstGeom prst="rect">
          <a:avLst/>
        </a:prstGeom>
        <a:solidFill>
          <a:schemeClr val="accent5">
            <a:hueOff val="-7009649"/>
            <a:satOff val="10306"/>
            <a:lumOff val="8824"/>
            <a:alphaOff val="0"/>
          </a:schemeClr>
        </a:solidFill>
        <a:ln w="25400" cap="flat" cmpd="sng" algn="ctr">
          <a:solidFill>
            <a:schemeClr val="accent5">
              <a:hueOff val="-7009649"/>
              <a:satOff val="10306"/>
              <a:lumOff val="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II (Auction)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3655814" y="125203"/>
        <a:ext cx="3203971" cy="1152000"/>
      </dsp:txXfrm>
    </dsp:sp>
    <dsp:sp modelId="{2CF9369B-F20C-45D5-889C-110A3B2C7483}">
      <dsp:nvSpPr>
        <dsp:cNvPr id="0" name=""/>
        <dsp:cNvSpPr/>
      </dsp:nvSpPr>
      <dsp:spPr>
        <a:xfrm>
          <a:off x="3655814" y="1277203"/>
          <a:ext cx="3203971" cy="3860156"/>
        </a:xfrm>
        <a:prstGeom prst="rect">
          <a:avLst/>
        </a:prstGeom>
        <a:solidFill>
          <a:schemeClr val="accent5">
            <a:tint val="40000"/>
            <a:alpha val="90000"/>
            <a:hueOff val="-7052449"/>
            <a:satOff val="13276"/>
            <a:lumOff val="200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052449"/>
              <a:satOff val="13276"/>
              <a:lumOff val="2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42/204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Work Was About To Start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3655814" y="1277203"/>
        <a:ext cx="3203971" cy="3860156"/>
      </dsp:txXfrm>
    </dsp:sp>
    <dsp:sp modelId="{EEC6A4DB-791F-4E3E-93CB-084D896B9E96}">
      <dsp:nvSpPr>
        <dsp:cNvPr id="0" name=""/>
        <dsp:cNvSpPr/>
      </dsp:nvSpPr>
      <dsp:spPr>
        <a:xfrm>
          <a:off x="7308342" y="125203"/>
          <a:ext cx="3203971" cy="1152000"/>
        </a:xfrm>
        <a:prstGeom prst="rect">
          <a:avLst/>
        </a:prstGeom>
        <a:solidFill>
          <a:schemeClr val="accent5">
            <a:hueOff val="-14019298"/>
            <a:satOff val="20613"/>
            <a:lumOff val="17647"/>
            <a:alphaOff val="0"/>
          </a:schemeClr>
        </a:solidFill>
        <a:ln w="25400" cap="flat" cmpd="sng" algn="ctr">
          <a:solidFill>
            <a:schemeClr val="accent5">
              <a:hueOff val="-14019298"/>
              <a:satOff val="20613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III (Auction)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7308342" y="125203"/>
        <a:ext cx="3203971" cy="1152000"/>
      </dsp:txXfrm>
    </dsp:sp>
    <dsp:sp modelId="{02CDD7E3-3EBD-40FE-A08D-5F4D54B6ABDA}">
      <dsp:nvSpPr>
        <dsp:cNvPr id="0" name=""/>
        <dsp:cNvSpPr/>
      </dsp:nvSpPr>
      <dsp:spPr>
        <a:xfrm>
          <a:off x="7308342" y="1277203"/>
          <a:ext cx="3203971" cy="3860156"/>
        </a:xfrm>
        <a:prstGeom prst="rect">
          <a:avLst/>
        </a:prstGeom>
        <a:solidFill>
          <a:schemeClr val="accent5">
            <a:tint val="40000"/>
            <a:alpha val="90000"/>
            <a:hueOff val="-14104897"/>
            <a:satOff val="26552"/>
            <a:lumOff val="401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4104897"/>
              <a:satOff val="26552"/>
              <a:lumOff val="40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32/204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End Use: Power, Steel, Cement.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Nearly Operational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7308342" y="1277203"/>
        <a:ext cx="3203971" cy="386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777C3-FBA6-42F4-8462-28B97F464691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45CC7-75F8-4873-888F-86CA1237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_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2920999"/>
            <a:ext cx="3053918" cy="3255963"/>
          </a:xfrm>
          <a:prstGeom prst="rect">
            <a:avLst/>
          </a:prstGeom>
          <a:solidFill>
            <a:srgbClr val="FFF7F7"/>
          </a:solidFill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rect">
            <a:avLst/>
          </a:prstGeom>
          <a:solidFill>
            <a:srgbClr val="FFF7F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prstGeom prst="rect">
            <a:avLst/>
          </a:prstGeom>
          <a:solidFill>
            <a:srgbClr val="FF000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9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34" y="1233488"/>
            <a:ext cx="5752042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750454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4885267"/>
            <a:ext cx="2201333" cy="19727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9982200" y="4885266"/>
            <a:ext cx="2201333" cy="19727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878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1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_art_No_AN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tx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2668" y="2774938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799602"/>
          </a:xfrm>
          <a:prstGeom prst="downArrowCallou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7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2736883"/>
            <a:ext cx="3089805" cy="3440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4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1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7" y="2410179"/>
            <a:ext cx="3071673" cy="376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95425" y="410964"/>
            <a:ext cx="3062795" cy="199921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1532" y="0"/>
            <a:ext cx="3085565" cy="646113"/>
          </a:xfrm>
          <a:gradFill flip="none" rotWithShape="1">
            <a:gsLst>
              <a:gs pos="0">
                <a:srgbClr val="384A92">
                  <a:shade val="30000"/>
                  <a:satMod val="115000"/>
                </a:srgbClr>
              </a:gs>
              <a:gs pos="50000">
                <a:srgbClr val="384A92">
                  <a:shade val="67500"/>
                  <a:satMod val="115000"/>
                </a:srgbClr>
              </a:gs>
              <a:gs pos="100000">
                <a:srgbClr val="384A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1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1559-1E62-43A5-A12F-13F9B9E36553}" type="datetimeFigureOut">
              <a:rPr lang="en-US" smtClean="0"/>
              <a:t>14-May-15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DBFB-8A2E-49DE-B65F-A3C5030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runal.org/2014/11/mains-gs3-economy-infrastructure-blackmoney-development-extremism-beps.html#456" TargetMode="External"/><Relationship Id="rId2" Type="http://schemas.openxmlformats.org/officeDocument/2006/relationships/hyperlink" Target="http://mrunal.org/2014/08/economic-survey-ch11-coal-gasification-syngas-hydraulic-fracturing-rangarajan-formula-gas-pricing.html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35" y="0"/>
            <a:ext cx="6081725" cy="6975739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8156447" y="3487869"/>
            <a:ext cx="2005584" cy="3372928"/>
          </a:xfrm>
          <a:prstGeom prst="frame">
            <a:avLst/>
          </a:prstGeom>
          <a:solidFill>
            <a:srgbClr val="FFC000"/>
          </a:solidFill>
          <a:ln cap="sq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8" y="3487869"/>
            <a:ext cx="2031869" cy="1974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91" y="0"/>
            <a:ext cx="2031869" cy="1974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9" y="-1"/>
            <a:ext cx="2031869" cy="1974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7" y="58390"/>
            <a:ext cx="6096851" cy="342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6" y="3431318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198690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period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580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48202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Mining Area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448360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43081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Organizations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" y="399288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36" y="25298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42404"/>
              </p:ext>
            </p:extLst>
          </p:nvPr>
        </p:nvGraphicFramePr>
        <p:xfrm>
          <a:off x="838200" y="795523"/>
          <a:ext cx="10515600" cy="576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MMDR Bill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BFBBDF-EDC0-4D9F-9D28-C5B21866E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BBFBBDF-EDC0-4D9F-9D28-C5B21866EF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8133D0-D11B-468E-916B-2D5772729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B38133D0-D11B-468E-916B-2D5772729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7A5281-E9B8-4D37-BF79-570205DC2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197A5281-E9B8-4D37-BF79-570205DC2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EB0460-245F-4E6B-A6C9-5562BD34C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BEB0460-245F-4E6B-A6C9-5562BD34C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715A2E-1F11-439A-92B2-15B7367AA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2C715A2E-1F11-439A-92B2-15B7367AA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E835D6-988D-488D-98E4-B8D4AFDDF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0AE835D6-988D-488D-98E4-B8D4AFDDFB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534070"/>
              </p:ext>
            </p:extLst>
          </p:nvPr>
        </p:nvGraphicFramePr>
        <p:xfrm>
          <a:off x="838200" y="795523"/>
          <a:ext cx="10515600" cy="588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MMDR Bill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BFBBDF-EDC0-4D9F-9D28-C5B21866E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BBFBBDF-EDC0-4D9F-9D28-C5B21866EF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8133D0-D11B-468E-916B-2D5772729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B38133D0-D11B-468E-916B-2D5772729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2A3940-6C6B-441B-A0B8-78DBE63EB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132A3940-6C6B-441B-A0B8-78DBE63EBC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D0DE463-CF08-4DB2-9B44-E55DEBA0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7D0DE463-CF08-4DB2-9B44-E55DEBA08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039E95-D9D6-41BE-8495-0086AC45F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47039E95-D9D6-41BE-8495-0086AC45F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52A541-27A4-41FD-97F7-7D6D723D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9752A541-27A4-41FD-97F7-7D6D723D0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3329781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 like independent regulator…X</a:t>
            </a:r>
          </a:p>
          <a:p>
            <a:r>
              <a:rPr lang="en-US" dirty="0" smtClean="0"/>
              <a:t>Mechanism for dispute settlement between union and states….X</a:t>
            </a:r>
          </a:p>
          <a:p>
            <a:r>
              <a:rPr lang="en-US" dirty="0" smtClean="0"/>
              <a:t>No limits on mining = Environment degradation</a:t>
            </a:r>
          </a:p>
          <a:p>
            <a:r>
              <a:rPr lang="en-US" dirty="0" smtClean="0"/>
              <a:t>States given more powers: uniform policies….x, regime change policy change…YES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MMDR</a:t>
            </a:r>
            <a:br>
              <a:rPr lang="en-US" dirty="0" smtClean="0"/>
            </a:b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3329781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Unlike 2011 bill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Gram </a:t>
            </a:r>
            <a:r>
              <a:rPr lang="en-US" dirty="0" err="1" smtClean="0"/>
              <a:t>sabha</a:t>
            </a:r>
            <a:r>
              <a:rPr lang="en-US" dirty="0" smtClean="0"/>
              <a:t> permission not necessary even in 5</a:t>
            </a:r>
            <a:r>
              <a:rPr lang="en-US" baseline="30000" dirty="0" smtClean="0"/>
              <a:t>th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sch. areas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Tribal cooperatives in 5</a:t>
            </a:r>
            <a:r>
              <a:rPr lang="en-US" baseline="30000" dirty="0" smtClean="0"/>
              <a:t>th</a:t>
            </a:r>
            <a:r>
              <a:rPr lang="en-US" dirty="0" smtClean="0"/>
              <a:t> &amp; 6</a:t>
            </a:r>
            <a:r>
              <a:rPr lang="en-US" baseline="30000" dirty="0" smtClean="0"/>
              <a:t>th</a:t>
            </a:r>
            <a:r>
              <a:rPr lang="en-US" dirty="0" smtClean="0"/>
              <a:t> sch. Not given mining rights.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DMF= </a:t>
            </a:r>
            <a:r>
              <a:rPr lang="en-US" strike="sngStrike" dirty="0" smtClean="0"/>
              <a:t>100% of royalties</a:t>
            </a:r>
            <a:r>
              <a:rPr lang="en-US" dirty="0" smtClean="0"/>
              <a:t>. No, only 33%.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Coal companies </a:t>
            </a:r>
            <a:r>
              <a:rPr lang="en-US" strike="sngStrike" dirty="0" smtClean="0"/>
              <a:t>have to give 26%.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MMDR</a:t>
            </a:r>
            <a:br>
              <a:rPr lang="en-US" dirty="0" smtClean="0"/>
            </a:b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237448"/>
              </p:ext>
            </p:extLst>
          </p:nvPr>
        </p:nvGraphicFramePr>
        <p:xfrm>
          <a:off x="91440" y="914400"/>
          <a:ext cx="11262360" cy="578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Mining &amp;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Sch</a:t>
            </a:r>
            <a:r>
              <a:rPr lang="en-US" dirty="0" smtClean="0"/>
              <a:t>, Union list Entry 54: mines and mineral Development</a:t>
            </a:r>
          </a:p>
          <a:p>
            <a:pPr fontAlgn="ctr"/>
            <a:r>
              <a:rPr lang="en-US" dirty="0" smtClean="0"/>
              <a:t>Mines </a:t>
            </a:r>
            <a:r>
              <a:rPr lang="en-US" dirty="0"/>
              <a:t>and Mineral (Development and Regulation) Act, </a:t>
            </a:r>
            <a:r>
              <a:rPr lang="en-US" dirty="0" smtClean="0"/>
              <a:t>1957…coal and lignite kept outside.</a:t>
            </a:r>
            <a:endParaRPr lang="en-US" dirty="0"/>
          </a:p>
          <a:p>
            <a:r>
              <a:rPr lang="en-US" dirty="0" smtClean="0"/>
              <a:t>Coal Mines (Nationalization) Act, 1973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make law?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440689"/>
            <a:ext cx="3054350" cy="2216585"/>
          </a:xfr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1973: private coal mining not allowed.</a:t>
            </a:r>
          </a:p>
          <a:p>
            <a:pPr fontAlgn="ctr"/>
            <a:r>
              <a:rPr lang="en-US" dirty="0" smtClean="0"/>
              <a:t>1993: private mining allowed for captive use- steel</a:t>
            </a:r>
            <a:r>
              <a:rPr lang="en-US" dirty="0"/>
              <a:t>, cement</a:t>
            </a:r>
            <a:r>
              <a:rPr lang="en-US" dirty="0" smtClean="0"/>
              <a:t>, power etc.</a:t>
            </a:r>
            <a:endParaRPr lang="en-US" dirty="0"/>
          </a:p>
          <a:p>
            <a:pPr fontAlgn="ctr"/>
            <a:r>
              <a:rPr lang="en-US" dirty="0"/>
              <a:t>Screening Committee with </a:t>
            </a:r>
            <a:r>
              <a:rPr lang="en-US" dirty="0" smtClean="0"/>
              <a:t>members of </a:t>
            </a:r>
            <a:r>
              <a:rPr lang="en-US" dirty="0"/>
              <a:t>coal-rail-power ministries, state </a:t>
            </a:r>
            <a:r>
              <a:rPr lang="en-US" dirty="0" smtClean="0"/>
              <a:t>Governments.</a:t>
            </a:r>
            <a:endParaRPr lang="en-US" dirty="0"/>
          </a:p>
          <a:p>
            <a:pPr fontAlgn="ctr"/>
            <a:r>
              <a:rPr lang="en-US" dirty="0" smtClean="0"/>
              <a:t>No </a:t>
            </a:r>
            <a:r>
              <a:rPr lang="en-US" dirty="0"/>
              <a:t>price discovery mechanism, procedural lapses, </a:t>
            </a:r>
            <a:r>
              <a:rPr lang="en-US" dirty="0" smtClean="0"/>
              <a:t>non-transparency, favoritism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Scam HOW?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59855"/>
              </p:ext>
            </p:extLst>
          </p:nvPr>
        </p:nvGraphicFramePr>
        <p:xfrm>
          <a:off x="91440" y="914400"/>
          <a:ext cx="11262360" cy="578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Mining &amp;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440689"/>
            <a:ext cx="3054350" cy="2216585"/>
          </a:xfr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Mines given to Kith and kin of ministers/MP</a:t>
            </a:r>
          </a:p>
          <a:p>
            <a:pPr fontAlgn="ctr"/>
            <a:r>
              <a:rPr lang="en-US" dirty="0" smtClean="0"/>
              <a:t>Cos. Without XP of iron, steel, power. They did not mine, sold rights to third parties @windfall gains.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Scam HOW?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440689"/>
            <a:ext cx="3054350" cy="2216585"/>
          </a:xfr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2012: CAG  reports losses 1.86 lakh crores. PIL filed.</a:t>
            </a:r>
          </a:p>
          <a:p>
            <a:pPr fontAlgn="ctr"/>
            <a:r>
              <a:rPr lang="en-US" dirty="0"/>
              <a:t>2014, Sept: SC cancelled 204 /218 blocks.</a:t>
            </a:r>
          </a:p>
          <a:p>
            <a:pPr fontAlgn="ctr"/>
            <a:r>
              <a:rPr lang="en-US" dirty="0"/>
              <a:t>Coal ordinance to continue production</a:t>
            </a:r>
          </a:p>
          <a:p>
            <a:pPr fontAlgn="ctr"/>
            <a:r>
              <a:rPr lang="en-US" dirty="0"/>
              <a:t>Coal Mines special provision Bill 2015: for transparent auction post-SC verdict. Passed in LS.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Scam HOW?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13765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</a:t>
            </a:r>
            <a:r>
              <a:rPr lang="en-US" dirty="0"/>
              <a:t>Mines (Special Provisions) Bill, 2015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7247" y="4277322"/>
            <a:ext cx="6620256" cy="12801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Union can classify mines from “I” to “III”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Up Arrow Callout 4"/>
          <p:cNvSpPr/>
          <p:nvPr/>
        </p:nvSpPr>
        <p:spPr>
          <a:xfrm>
            <a:off x="688560" y="5340096"/>
            <a:ext cx="4624103" cy="1280160"/>
          </a:xfrm>
          <a:prstGeom prst="upArrowCallo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Allotment- only power</a:t>
            </a:r>
          </a:p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Permitted to consume /sale</a:t>
            </a:r>
            <a:endParaRPr lang="en-US" sz="3200" dirty="0" smtClean="0">
              <a:latin typeface="Franklin Gothic Medium Cond" panose="020B0606030402020204" pitchFamily="34" charset="0"/>
            </a:endParaRPr>
          </a:p>
        </p:txBody>
      </p:sp>
      <p:sp>
        <p:nvSpPr>
          <p:cNvPr id="11" name="Up Arrow Callout 10"/>
          <p:cNvSpPr/>
          <p:nvPr/>
        </p:nvSpPr>
        <p:spPr>
          <a:xfrm>
            <a:off x="5760893" y="5577840"/>
            <a:ext cx="4306134" cy="1133511"/>
          </a:xfrm>
          <a:prstGeom prst="upArrowCallo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Only specific end users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034938-F4D1-448B-863F-B6FD112A8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83034938-F4D1-448B-863F-B6FD112A8C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42CA9A-DE5E-4424-9002-F8FA8C6F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BE42CA9A-DE5E-4424-9002-F8FA8C6FE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35888B-B283-43B4-8DCE-977BA6BFA5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1135888B-B283-43B4-8DCE-977BA6BFA5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F9369B-F20C-45D5-889C-110A3B2C7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2CF9369B-F20C-45D5-889C-110A3B2C7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C6A4DB-791F-4E3E-93CB-084D896B9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EEC6A4DB-791F-4E3E-93CB-084D896B9E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CDD7E3-3EBD-40FE-A08D-5F4D54B6A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02CDD7E3-3EBD-40FE-A08D-5F4D54B6AB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403600"/>
            <a:ext cx="3054350" cy="2290762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Jt. Secretary level officer to oversee auction, &amp; transfer amt. to respective states.</a:t>
            </a:r>
          </a:p>
          <a:p>
            <a:r>
              <a:rPr lang="en-US" dirty="0" smtClean="0"/>
              <a:t>Public, private and JV can bid</a:t>
            </a:r>
          </a:p>
          <a:p>
            <a:r>
              <a:rPr lang="en-US" dirty="0" smtClean="0"/>
              <a:t>Previous owners can bid, IF Not convicted in coal </a:t>
            </a:r>
            <a:r>
              <a:rPr lang="en-US" dirty="0" smtClean="0"/>
              <a:t>scam. But have to pay addl. Levy.</a:t>
            </a:r>
            <a:endParaRPr lang="en-US" dirty="0" smtClean="0"/>
          </a:p>
          <a:p>
            <a:r>
              <a:rPr lang="en-US" dirty="0" smtClean="0"/>
              <a:t>Fees: 5 crore</a:t>
            </a:r>
          </a:p>
          <a:p>
            <a:r>
              <a:rPr lang="en-US" dirty="0" smtClean="0"/>
              <a:t>Electronic auction </a:t>
            </a:r>
          </a:p>
          <a:p>
            <a:r>
              <a:rPr lang="en-US" dirty="0" smtClean="0"/>
              <a:t>To be finished by 31</a:t>
            </a:r>
            <a:r>
              <a:rPr lang="en-US" baseline="30000" dirty="0" smtClean="0"/>
              <a:t>st</a:t>
            </a:r>
            <a:r>
              <a:rPr lang="en-US" dirty="0" smtClean="0"/>
              <a:t> March 2015, as per SC order.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92" y="3025674"/>
            <a:ext cx="3046615" cy="304661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Previous owner to get compensation 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Land :</a:t>
            </a:r>
            <a:r>
              <a:rPr lang="en-US" dirty="0" smtClean="0"/>
              <a:t> </a:t>
            </a:r>
            <a:r>
              <a:rPr lang="en-US" dirty="0" smtClean="0"/>
              <a:t>land value</a:t>
            </a:r>
            <a:r>
              <a:rPr lang="en-US" dirty="0" smtClean="0"/>
              <a:t> + </a:t>
            </a:r>
            <a:r>
              <a:rPr lang="en-US" dirty="0" smtClean="0"/>
              <a:t>12</a:t>
            </a:r>
            <a:r>
              <a:rPr lang="en-US" dirty="0" smtClean="0"/>
              <a:t>% simple interest.  (date purchased till the date, land allotted to new person)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Mining infra: </a:t>
            </a:r>
            <a:r>
              <a:rPr lang="en-US" dirty="0" smtClean="0"/>
              <a:t>compensation as per previous financial year.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3329781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</a:t>
            </a:r>
            <a:r>
              <a:rPr lang="en-US" dirty="0" err="1" smtClean="0"/>
              <a:t>feb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March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April</a:t>
            </a:r>
          </a:p>
          <a:p>
            <a:r>
              <a:rPr lang="en-US" dirty="0" smtClean="0"/>
              <a:t>1+2 = </a:t>
            </a:r>
            <a:r>
              <a:rPr lang="en-US" dirty="0" smtClean="0"/>
              <a:t>Over </a:t>
            </a:r>
            <a:r>
              <a:rPr lang="en-US" dirty="0" smtClean="0"/>
              <a:t>2 </a:t>
            </a:r>
            <a:r>
              <a:rPr lang="en-US" dirty="0" smtClean="0"/>
              <a:t>lakh crore </a:t>
            </a:r>
            <a:r>
              <a:rPr lang="en-US" dirty="0" smtClean="0"/>
              <a:t>revenue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Rounds</a:t>
            </a:r>
            <a:br>
              <a:rPr lang="en-US" dirty="0" smtClean="0"/>
            </a:b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403600"/>
            <a:ext cx="3054350" cy="22907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 money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472514"/>
              </p:ext>
            </p:extLst>
          </p:nvPr>
        </p:nvGraphicFramePr>
        <p:xfrm>
          <a:off x="347472" y="329185"/>
          <a:ext cx="8247888" cy="5899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968"/>
                <a:gridCol w="3931920"/>
              </a:tblGrid>
              <a:tr h="48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state</a:t>
                      </a:r>
                      <a:endParaRPr lang="en-US" sz="44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  <a:latin typeface="Franklin Gothic Medium Cond" panose="020B0606030402020204" pitchFamily="34" charset="0"/>
                        </a:rPr>
                        <a:t>Crores</a:t>
                      </a:r>
                      <a:endParaRPr lang="en-US" sz="4400" b="1" i="0" u="none" strike="noStrike">
                        <a:solidFill>
                          <a:srgbClr val="FFFFFF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66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Chhattisgarh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  <a:latin typeface="Franklin Gothic Medium Cond" panose="020B0606030402020204" pitchFamily="34" charset="0"/>
                        </a:rPr>
                        <a:t>67563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8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Jharkhand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48972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66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  <a:latin typeface="Franklin Gothic Medium Cond" panose="020B0606030402020204" pitchFamily="34" charset="0"/>
                        </a:rPr>
                        <a:t>Madhya Pradesh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42689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8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  <a:latin typeface="Franklin Gothic Medium Cond" panose="020B0606030402020204" pitchFamily="34" charset="0"/>
                        </a:rPr>
                        <a:t>Orissa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33467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66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  <a:latin typeface="Franklin Gothic Medium Cond" panose="020B0606030402020204" pitchFamily="34" charset="0"/>
                        </a:rPr>
                        <a:t>West Bengal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13211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66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  <a:latin typeface="Franklin Gothic Medium Cond" panose="020B0606030402020204" pitchFamily="34" charset="0"/>
                        </a:rPr>
                        <a:t>Maharashtra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  <a:latin typeface="Franklin Gothic Medium Cond" panose="020B0606030402020204" pitchFamily="34" charset="0"/>
                        </a:rPr>
                        <a:t>2727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44437"/>
              </p:ext>
            </p:extLst>
          </p:nvPr>
        </p:nvGraphicFramePr>
        <p:xfrm>
          <a:off x="704088" y="1033273"/>
          <a:ext cx="10488168" cy="53766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70169"/>
                <a:gridCol w="8017999"/>
              </a:tblGrid>
              <a:tr h="45345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State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Franklin Gothic Medium Cond" panose="020B0606030402020204" pitchFamily="34" charset="0"/>
                        </a:rPr>
                        <a:t>Major coal blocks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03646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Chhattisgarh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Parsa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East 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Kanta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Basan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,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Parsa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Gare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Pelma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Sector I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Gare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Palma Sector II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Gare-Pelma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Sector-III,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Talaipali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Gidhmuri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&amp;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Paturia,Gare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Palma IV-5 Gere Palma IV-4 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Gare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Palma IV-7 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03646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Jharkhand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Kathautia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Tokisud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North ,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Pachwara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Central,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Pachwara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North ,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Chatti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Bariatu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Chhati-bariatu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(South)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Kerandari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Badam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Sitanala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Banhardih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Rajbar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E &amp; D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Saharpur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Jamarpani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5345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Maharastra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Baranj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- I 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Baranj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-II,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BaranjIII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Baranj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-IV,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Kiloni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Manoradeep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,Belgaum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74496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West Bengal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Trans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Damodar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Ardhagram,Barjora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(North)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Khagra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Joydev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Tara (West), Tara (East)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Gangaramchak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GangaramchakBhadulia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Barjora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Kasta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(East)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74496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Orissa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Talabira-I,Dulanga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Manoharpur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Dipside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Manoharpur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Mahanadi,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Machhakata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Chendipada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Chendipada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-II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Naini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5345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Franklin Gothic Medium Cond" panose="020B0606030402020204" pitchFamily="34" charset="0"/>
                        </a:rPr>
                        <a:t>Madhya Pradesh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Mara 2 Mahan,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Sial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Ghoghri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Mandla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North ,Amelia ,North </a:t>
                      </a:r>
                      <a:r>
                        <a:rPr lang="en-US" sz="2000" dirty="0" err="1">
                          <a:effectLst/>
                          <a:latin typeface="Franklin Gothic Medium Cond" panose="020B0606030402020204" pitchFamily="34" charset="0"/>
                        </a:rPr>
                        <a:t>Bicharpur</a:t>
                      </a: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5345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Telangana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Franklin Gothic Medium Cond" panose="020B0606030402020204" pitchFamily="34" charset="0"/>
                        </a:rPr>
                        <a:t>Tadicherla-1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coal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718241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Auction: Pros and 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11" y="3297281"/>
            <a:ext cx="3088178" cy="2319251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 smtClean="0"/>
              <a:t>PSUs to get sufficient </a:t>
            </a:r>
            <a:r>
              <a:rPr lang="en-US" dirty="0" smtClean="0"/>
              <a:t>coal, through allotment from cat.1</a:t>
            </a:r>
            <a:endParaRPr lang="en-US" dirty="0" smtClean="0"/>
          </a:p>
          <a:p>
            <a:r>
              <a:rPr lang="en-US" dirty="0" smtClean="0"/>
              <a:t>Help </a:t>
            </a:r>
            <a:r>
              <a:rPr lang="en-US" dirty="0" smtClean="0"/>
              <a:t>in make in </a:t>
            </a:r>
            <a:r>
              <a:rPr lang="en-US" dirty="0" smtClean="0"/>
              <a:t>India.</a:t>
            </a:r>
            <a:endParaRPr lang="en-US" dirty="0" smtClean="0"/>
          </a:p>
          <a:p>
            <a:r>
              <a:rPr lang="en-US" dirty="0" smtClean="0"/>
              <a:t>Union got more powers </a:t>
            </a:r>
            <a:r>
              <a:rPr lang="en-US" dirty="0" smtClean="0"/>
              <a:t>to develop cat.1 mines in public interest.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Coal auction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Article link</a:t>
            </a:r>
            <a:r>
              <a:rPr lang="en-US" dirty="0" smtClean="0"/>
              <a:t>: Coal types, CBM, Basin centered gas, Syngas, NELP auction</a:t>
            </a:r>
          </a:p>
          <a:p>
            <a:r>
              <a:rPr lang="en-US" dirty="0" smtClean="0">
                <a:hlinkClick r:id="rId3"/>
              </a:rPr>
              <a:t>Article link:</a:t>
            </a:r>
            <a:r>
              <a:rPr lang="en-US" dirty="0" smtClean="0"/>
              <a:t> Gas pricing, production/revenue sharing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48" y="3382486"/>
            <a:ext cx="2203704" cy="214884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Competitive e-bidding=&gt; higher royalties in absolute terms.</a:t>
            </a:r>
          </a:p>
          <a:p>
            <a:r>
              <a:rPr lang="en-US" dirty="0" smtClean="0"/>
              <a:t>Fiscal deficit controlled</a:t>
            </a:r>
          </a:p>
          <a:p>
            <a:r>
              <a:rPr lang="en-US" dirty="0" smtClean="0"/>
              <a:t>State PSUs and electricity companies get enough coal.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Coal </a:t>
            </a:r>
            <a:r>
              <a:rPr lang="en-US" dirty="0" smtClean="0"/>
              <a:t>auction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296" y="3825970"/>
            <a:ext cx="1892808" cy="1261872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Transparent</a:t>
            </a:r>
          </a:p>
          <a:p>
            <a:r>
              <a:rPr lang="en-US" dirty="0" smtClean="0"/>
              <a:t>No more suitcase raj of Committee system</a:t>
            </a:r>
          </a:p>
          <a:p>
            <a:r>
              <a:rPr lang="en-US" dirty="0" smtClean="0"/>
              <a:t>Compensation to previous owner for (1) land (2) Mining infra.</a:t>
            </a:r>
          </a:p>
          <a:p>
            <a:r>
              <a:rPr lang="en-US" dirty="0" smtClean="0"/>
              <a:t>Previous owner can participate in auction by paying addl. levy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Coal </a:t>
            </a:r>
            <a:r>
              <a:rPr lang="en-US" dirty="0" smtClean="0"/>
              <a:t>auction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Iron, steel, cement (captive)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Forward bidding </a:t>
            </a:r>
            <a:endParaRPr lang="en-US" dirty="0" smtClean="0"/>
          </a:p>
          <a:p>
            <a:r>
              <a:rPr lang="en-US" dirty="0" smtClean="0"/>
              <a:t>Highest </a:t>
            </a:r>
            <a:r>
              <a:rPr lang="en-US" dirty="0"/>
              <a:t>bidder to get the </a:t>
            </a:r>
            <a:r>
              <a:rPr lang="en-US" dirty="0" smtClean="0"/>
              <a:t>mining rights</a:t>
            </a:r>
          </a:p>
          <a:p>
            <a:r>
              <a:rPr lang="en-US" dirty="0" smtClean="0"/>
              <a:t>costs </a:t>
            </a:r>
            <a:r>
              <a:rPr lang="en-US" dirty="0"/>
              <a:t>passed </a:t>
            </a:r>
            <a:r>
              <a:rPr lang="en-US" dirty="0" smtClean="0"/>
              <a:t>to </a:t>
            </a:r>
            <a:r>
              <a:rPr lang="en-US" dirty="0"/>
              <a:t>consumers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Counter: </a:t>
            </a:r>
            <a:r>
              <a:rPr lang="en-US" dirty="0"/>
              <a:t>Higher coal supply = higher </a:t>
            </a:r>
            <a:r>
              <a:rPr lang="en-US" dirty="0" err="1" smtClean="0"/>
              <a:t>producn</a:t>
            </a:r>
            <a:r>
              <a:rPr lang="en-US" dirty="0" smtClean="0"/>
              <a:t>. </a:t>
            </a:r>
            <a:r>
              <a:rPr lang="en-US" dirty="0"/>
              <a:t>=trickle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smtClean="0"/>
              <a:t>bidding</a:t>
            </a:r>
          </a:p>
          <a:p>
            <a:r>
              <a:rPr lang="en-US" dirty="0" smtClean="0"/>
              <a:t>@How </a:t>
            </a:r>
            <a:r>
              <a:rPr lang="en-US" dirty="0"/>
              <a:t>much will you sell the electricity for? </a:t>
            </a:r>
            <a:r>
              <a:rPr lang="en-US" dirty="0" smtClean="0"/>
              <a:t>=Lowest </a:t>
            </a:r>
            <a:r>
              <a:rPr lang="en-US" dirty="0"/>
              <a:t>bidder to win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 to get cheap electricity.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Electricity /power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884738"/>
            <a:ext cx="1973262" cy="1973262"/>
          </a:xfrm>
        </p:spPr>
      </p:pic>
      <p:pic>
        <p:nvPicPr>
          <p:cNvPr id="1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57" y="4884738"/>
            <a:ext cx="1391149" cy="19732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44" y="4675954"/>
            <a:ext cx="3306131" cy="21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73" y="2921000"/>
            <a:ext cx="2295453" cy="3255963"/>
          </a:xfr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Power- Lowest bidder. What if bogus quality coal / shortage due to cyclone, </a:t>
            </a:r>
            <a:r>
              <a:rPr lang="en-US" dirty="0" err="1" smtClean="0"/>
              <a:t>labour</a:t>
            </a:r>
            <a:r>
              <a:rPr lang="en-US" dirty="0" smtClean="0"/>
              <a:t> unrest?</a:t>
            </a:r>
          </a:p>
          <a:p>
            <a:r>
              <a:rPr lang="en-US" dirty="0" smtClean="0"/>
              <a:t>What if he has to import/procure </a:t>
            </a:r>
            <a:r>
              <a:rPr lang="en-US" dirty="0" smtClean="0"/>
              <a:t>coal from another company?</a:t>
            </a:r>
            <a:endParaRPr lang="en-US" dirty="0" smtClean="0"/>
          </a:p>
          <a:p>
            <a:r>
              <a:rPr lang="en-US" dirty="0" smtClean="0"/>
              <a:t>Will he be allowed to sell electricity @higher </a:t>
            </a:r>
            <a:r>
              <a:rPr lang="en-US" dirty="0" smtClean="0"/>
              <a:t>price?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021806"/>
            <a:ext cx="3054350" cy="3054350"/>
          </a:xfr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stages</a:t>
            </a:r>
          </a:p>
          <a:p>
            <a:r>
              <a:rPr lang="en-US" dirty="0" smtClean="0"/>
              <a:t>(1) Technical bid (2) financial bid</a:t>
            </a:r>
          </a:p>
          <a:p>
            <a:r>
              <a:rPr lang="en-US" dirty="0" smtClean="0"/>
              <a:t>Top 50% selected, to bid further.</a:t>
            </a:r>
          </a:p>
          <a:p>
            <a:r>
              <a:rPr lang="en-US" dirty="0" smtClean="0"/>
              <a:t>No independent body to decide technical eligibility.</a:t>
            </a:r>
          </a:p>
          <a:p>
            <a:r>
              <a:rPr lang="en-US" dirty="0" smtClean="0"/>
              <a:t>2G scam possible all over again i.e. buy mines only for purpose of selling @higher price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bidding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241753"/>
            <a:ext cx="3054350" cy="261445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issues ignored</a:t>
            </a:r>
          </a:p>
          <a:p>
            <a:r>
              <a:rPr lang="en-US" dirty="0" smtClean="0"/>
              <a:t>Land acquisition bill pending</a:t>
            </a:r>
          </a:p>
          <a:p>
            <a:r>
              <a:rPr lang="en-US" dirty="0" smtClean="0"/>
              <a:t>Coal Selling allowed in sch1 mines= “De-nationalization</a:t>
            </a:r>
            <a:r>
              <a:rPr lang="en-US" dirty="0" smtClean="0"/>
              <a:t>” of coal mining = not in public interest.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35" y="0"/>
            <a:ext cx="6081725" cy="6975739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8156447" y="3487869"/>
            <a:ext cx="2005584" cy="3372928"/>
          </a:xfrm>
          <a:prstGeom prst="frame">
            <a:avLst/>
          </a:prstGeom>
          <a:solidFill>
            <a:srgbClr val="FFC000"/>
          </a:solidFill>
          <a:ln cap="sq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8" y="3487869"/>
            <a:ext cx="2031869" cy="1974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91" y="0"/>
            <a:ext cx="2031869" cy="1974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9" y="-1"/>
            <a:ext cx="2031869" cy="1974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7" y="58390"/>
            <a:ext cx="6096851" cy="342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6" y="3431318"/>
            <a:ext cx="6096851" cy="34294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904" y="6150114"/>
            <a:ext cx="10844784" cy="707886"/>
          </a:xfrm>
          <a:prstGeom prst="wedgeRectCallout">
            <a:avLst>
              <a:gd name="adj1" fmla="val 32548"/>
              <a:gd name="adj2" fmla="val -35960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4000" dirty="0" err="1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Spectrum,Urban</a:t>
            </a:r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 </a:t>
            </a:r>
            <a:r>
              <a:rPr lang="en-US" sz="4000" dirty="0" err="1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infra.Smart</a:t>
            </a:r>
            <a:r>
              <a:rPr lang="en-US" sz="4000" dirty="0" smtClean="0">
                <a:latin typeface="Franklin Gothic Medium Cond" panose="020B0606030402020204" pitchFamily="34" charset="0"/>
                <a:ea typeface="Kozuka Gothic Pro B" panose="020B0800000000000000" pitchFamily="34" charset="-128"/>
              </a:rPr>
              <a:t> cities, REITS etc. Later</a:t>
            </a:r>
          </a:p>
        </p:txBody>
      </p:sp>
    </p:spTree>
    <p:extLst>
      <p:ext uri="{BB962C8B-B14F-4D97-AF65-F5344CB8AC3E}">
        <p14:creationId xmlns:p14="http://schemas.microsoft.com/office/powerpoint/2010/main" val="30933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rgbClr val="FFC000"/>
                </a:solidFill>
              </a:rPr>
              <a:t>Ball by ball</a:t>
            </a:r>
          </a:p>
          <a:p>
            <a:r>
              <a:rPr lang="en-US" dirty="0" smtClean="0"/>
              <a:t>Ch.19: Industries</a:t>
            </a:r>
          </a:p>
          <a:p>
            <a:r>
              <a:rPr lang="en-US" dirty="0" smtClean="0"/>
              <a:t>Page 551 onwards Mineral wealth distribution, PSUs involved</a:t>
            </a:r>
          </a:p>
          <a:p>
            <a:r>
              <a:rPr lang="en-US" dirty="0" smtClean="0"/>
              <a:t>Ch.11: energy- overview of schemes, PSUs involved. UMPP location-features.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Yearbook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77" y="3048000"/>
            <a:ext cx="2514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Entry 54 in List 1</a:t>
            </a:r>
          </a:p>
          <a:p>
            <a:r>
              <a:rPr lang="en-US" dirty="0" smtClean="0"/>
              <a:t>Major </a:t>
            </a:r>
            <a:r>
              <a:rPr lang="en-US" dirty="0"/>
              <a:t>minerals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Entry 23 in List 2</a:t>
            </a:r>
          </a:p>
          <a:p>
            <a:r>
              <a:rPr lang="en-US" dirty="0" smtClean="0"/>
              <a:t>Minor </a:t>
            </a:r>
            <a:r>
              <a:rPr lang="en-US" dirty="0"/>
              <a:t>minerals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" y="4884738"/>
            <a:ext cx="2081271" cy="197326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20" y="4884738"/>
            <a:ext cx="1530622" cy="1973262"/>
          </a:xfrm>
        </p:spPr>
      </p:pic>
    </p:spTree>
    <p:extLst>
      <p:ext uri="{BB962C8B-B14F-4D97-AF65-F5344CB8AC3E}">
        <p14:creationId xmlns:p14="http://schemas.microsoft.com/office/powerpoint/2010/main" val="22002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Coal</a:t>
            </a:r>
            <a:r>
              <a:rPr lang="en-US" sz="3200" dirty="0"/>
              <a:t>,  manganese  ore,  iron  ore,  bauxite,  limestone, </a:t>
            </a:r>
            <a:r>
              <a:rPr lang="en-US" sz="3200" dirty="0" err="1"/>
              <a:t>kyanite</a:t>
            </a:r>
            <a:r>
              <a:rPr lang="en-US" sz="3200" dirty="0"/>
              <a:t>,  </a:t>
            </a:r>
            <a:r>
              <a:rPr lang="en-US" sz="3200" dirty="0" err="1"/>
              <a:t>sillimanite</a:t>
            </a:r>
            <a:r>
              <a:rPr lang="en-US" sz="3200" dirty="0"/>
              <a:t>,  barites,  chromite,  silica  sand,  fluorite,  quartz,  sand </a:t>
            </a:r>
            <a:r>
              <a:rPr lang="en-US" sz="3200" dirty="0" err="1"/>
              <a:t>etc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</a:t>
            </a:r>
            <a:r>
              <a:rPr lang="en-US" sz="3200" dirty="0"/>
              <a:t>stones, gravel, ordinary clay, ordinary sand, limestone used for lime burning, boulders, </a:t>
            </a:r>
            <a:r>
              <a:rPr lang="en-US" sz="3200" dirty="0" err="1"/>
              <a:t>kankar</a:t>
            </a:r>
            <a:r>
              <a:rPr lang="en-US" sz="3200" dirty="0"/>
              <a:t>, </a:t>
            </a:r>
            <a:r>
              <a:rPr lang="en-US" sz="3200" dirty="0" err="1"/>
              <a:t>murum</a:t>
            </a:r>
            <a:r>
              <a:rPr lang="en-US" sz="3200" dirty="0"/>
              <a:t>,  brick  earth,  bentonite,  road  metal,  slate,  marble,  stones  used  for  making  household utensils </a:t>
            </a:r>
            <a:r>
              <a:rPr lang="en-US" sz="3200" dirty="0" err="1"/>
              <a:t>etc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" y="4884738"/>
            <a:ext cx="2081271" cy="197326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20" y="4884738"/>
            <a:ext cx="1530622" cy="1973262"/>
          </a:xfrm>
        </p:spPr>
      </p:pic>
    </p:spTree>
    <p:extLst>
      <p:ext uri="{BB962C8B-B14F-4D97-AF65-F5344CB8AC3E}">
        <p14:creationId xmlns:p14="http://schemas.microsoft.com/office/powerpoint/2010/main" val="34263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3237706"/>
            <a:ext cx="2438400" cy="2438400"/>
          </a:xfr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Mines and Minerals (Development &amp; </a:t>
            </a:r>
            <a:r>
              <a:rPr lang="en-US" dirty="0" smtClean="0"/>
              <a:t>Regulation) </a:t>
            </a:r>
            <a:r>
              <a:rPr lang="en-US" dirty="0"/>
              <a:t>Act </a:t>
            </a:r>
            <a:r>
              <a:rPr lang="en-US" dirty="0" smtClean="0"/>
              <a:t>1957</a:t>
            </a:r>
          </a:p>
          <a:p>
            <a:r>
              <a:rPr lang="en-US" dirty="0" smtClean="0"/>
              <a:t>Justice Shah report on illegal mining</a:t>
            </a:r>
          </a:p>
          <a:p>
            <a:r>
              <a:rPr lang="en-US" dirty="0" smtClean="0"/>
              <a:t>Many mines closed down / suspended</a:t>
            </a:r>
          </a:p>
          <a:p>
            <a:r>
              <a:rPr lang="en-US" dirty="0" smtClean="0"/>
              <a:t>MMDR Bill 2015. Lok Sabha, Rajya Sabha passed in 2015,March.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</a:t>
            </a:r>
            <a:br>
              <a:rPr lang="en-US" dirty="0" smtClean="0"/>
            </a:br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Decide auction procedure and technicalities</a:t>
            </a:r>
          </a:p>
          <a:p>
            <a:r>
              <a:rPr lang="en-US" dirty="0" smtClean="0"/>
              <a:t>Can reserve selected mines for end users / PSUs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States to grant all leases / licenses</a:t>
            </a:r>
          </a:p>
          <a:p>
            <a:r>
              <a:rPr lang="en-US" dirty="0" smtClean="0"/>
              <a:t>E-auction via competitive bidding</a:t>
            </a:r>
          </a:p>
          <a:p>
            <a:r>
              <a:rPr lang="en-US" dirty="0" smtClean="0"/>
              <a:t>Winner can transfer license to another, with state’s permission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" y="4884738"/>
            <a:ext cx="2081271" cy="197326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20" y="4884738"/>
            <a:ext cx="1530622" cy="1973262"/>
          </a:xfrm>
        </p:spPr>
      </p:pic>
    </p:spTree>
    <p:extLst>
      <p:ext uri="{BB962C8B-B14F-4D97-AF65-F5344CB8AC3E}">
        <p14:creationId xmlns:p14="http://schemas.microsoft.com/office/powerpoint/2010/main" val="2717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88159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category of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201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321C2D74-8A29-4E06-A14A-89F95271A7FE}" vid="{BD79CDC0-D997-453F-A307-402A3681BE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1348</Words>
  <Application>Microsoft Office PowerPoint</Application>
  <PresentationFormat>Widescreen</PresentationFormat>
  <Paragraphs>255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Kozuka Gothic Pro B</vt:lpstr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PowerPoint Presentation</vt:lpstr>
      <vt:lpstr>Mining &amp; Communication </vt:lpstr>
      <vt:lpstr>Energy</vt:lpstr>
      <vt:lpstr>India Yearbook 2015</vt:lpstr>
      <vt:lpstr>PowerPoint Presentation</vt:lpstr>
      <vt:lpstr>PowerPoint Presentation</vt:lpstr>
      <vt:lpstr>Mines Bill</vt:lpstr>
      <vt:lpstr>PowerPoint Presentation</vt:lpstr>
      <vt:lpstr>3rd category of license</vt:lpstr>
      <vt:lpstr>Time period</vt:lpstr>
      <vt:lpstr>Mining Area</vt:lpstr>
      <vt:lpstr>Two Organizations</vt:lpstr>
      <vt:lpstr>Benefits of MMDR Bill 2015</vt:lpstr>
      <vt:lpstr>Benefits of MMDR Bill 2015</vt:lpstr>
      <vt:lpstr>MMDR 2015</vt:lpstr>
      <vt:lpstr>MMDR 2015</vt:lpstr>
      <vt:lpstr>Mining &amp; Communication </vt:lpstr>
      <vt:lpstr>Who can make law?</vt:lpstr>
      <vt:lpstr>Scam HOW?</vt:lpstr>
      <vt:lpstr>Scam HOW?</vt:lpstr>
      <vt:lpstr>Scam HOW?</vt:lpstr>
      <vt:lpstr>Coal Mines (Special Provisions) Bill, 2015</vt:lpstr>
      <vt:lpstr>Auction</vt:lpstr>
      <vt:lpstr>Compensation</vt:lpstr>
      <vt:lpstr>Rounds 2015</vt:lpstr>
      <vt:lpstr>Auction money</vt:lpstr>
      <vt:lpstr>Major coal blocks</vt:lpstr>
      <vt:lpstr>Coal Auction: Pros and cos</vt:lpstr>
      <vt:lpstr>union</vt:lpstr>
      <vt:lpstr>States</vt:lpstr>
      <vt:lpstr>Companies</vt:lpstr>
      <vt:lpstr>PowerPoint Presentation</vt:lpstr>
      <vt:lpstr>power</vt:lpstr>
      <vt:lpstr>bidding</vt:lpstr>
      <vt:lpstr>Environment</vt:lpstr>
      <vt:lpstr>PowerPoint Presentation</vt:lpstr>
    </vt:vector>
  </TitlesOfParts>
  <Company>Mrunal.org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Patel</dc:creator>
  <cp:lastModifiedBy>Mrunal Patel</cp:lastModifiedBy>
  <cp:revision>200</cp:revision>
  <dcterms:created xsi:type="dcterms:W3CDTF">2015-04-23T05:48:25Z</dcterms:created>
  <dcterms:modified xsi:type="dcterms:W3CDTF">2015-05-14T18:40:29Z</dcterms:modified>
</cp:coreProperties>
</file>