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3.pdf" TargetMode="External"/><Relationship Id="rId2" Type="http://schemas.openxmlformats.org/officeDocument/2006/relationships/hyperlink" Target="Dessin%20Industriel%202.pdf" TargetMode="External"/><Relationship Id="rId1" Type="http://schemas.openxmlformats.org/officeDocument/2006/relationships/hyperlink" Target="Dessin%20Industriel%201.pdf" TargetMode="External"/><Relationship Id="rId6" Type="http://schemas.openxmlformats.org/officeDocument/2006/relationships/hyperlink" Target="Dessin%20Industriel%206.pdf" TargetMode="External"/><Relationship Id="rId5" Type="http://schemas.openxmlformats.org/officeDocument/2006/relationships/hyperlink" Target="Dessin%20Industriel%205.pdf" TargetMode="External"/><Relationship Id="rId4" Type="http://schemas.openxmlformats.org/officeDocument/2006/relationships/hyperlink" Target="Dessin%20Industriel%204.pdf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8.pdf" TargetMode="External"/><Relationship Id="rId2" Type="http://schemas.openxmlformats.org/officeDocument/2006/relationships/hyperlink" Target="Dessin%20Industriel%209.pdf" TargetMode="External"/><Relationship Id="rId1" Type="http://schemas.openxmlformats.org/officeDocument/2006/relationships/hyperlink" Target="Dessin%20Industriel%207-1.pdf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8.pdf" TargetMode="External"/><Relationship Id="rId2" Type="http://schemas.openxmlformats.org/officeDocument/2006/relationships/hyperlink" Target="Dessin%20Industriel%209.pdf" TargetMode="External"/><Relationship Id="rId1" Type="http://schemas.openxmlformats.org/officeDocument/2006/relationships/hyperlink" Target="Dessin%20Industriel%207-1.pdf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3.pdf" TargetMode="External"/><Relationship Id="rId2" Type="http://schemas.openxmlformats.org/officeDocument/2006/relationships/hyperlink" Target="Dessin%20Industriel%202.pdf" TargetMode="External"/><Relationship Id="rId1" Type="http://schemas.openxmlformats.org/officeDocument/2006/relationships/hyperlink" Target="Dessin%20Industriel%201.pdf" TargetMode="External"/><Relationship Id="rId6" Type="http://schemas.openxmlformats.org/officeDocument/2006/relationships/hyperlink" Target="Dessin%20Industriel%206.pdf" TargetMode="External"/><Relationship Id="rId5" Type="http://schemas.openxmlformats.org/officeDocument/2006/relationships/hyperlink" Target="Dessin%20Industriel%205.pdf" TargetMode="External"/><Relationship Id="rId4" Type="http://schemas.openxmlformats.org/officeDocument/2006/relationships/hyperlink" Target="Dessin%20Industriel%204.pdf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3.pdf" TargetMode="External"/><Relationship Id="rId2" Type="http://schemas.openxmlformats.org/officeDocument/2006/relationships/hyperlink" Target="Dessin%20Industriel%202.pdf" TargetMode="External"/><Relationship Id="rId1" Type="http://schemas.openxmlformats.org/officeDocument/2006/relationships/hyperlink" Target="Dessin%20Industriel%201.pdf" TargetMode="External"/><Relationship Id="rId6" Type="http://schemas.openxmlformats.org/officeDocument/2006/relationships/hyperlink" Target="Dessin%20Industriel%206.pdf" TargetMode="External"/><Relationship Id="rId5" Type="http://schemas.openxmlformats.org/officeDocument/2006/relationships/hyperlink" Target="Dessin%20Industriel%205.pdf" TargetMode="External"/><Relationship Id="rId4" Type="http://schemas.openxmlformats.org/officeDocument/2006/relationships/hyperlink" Target="Dessin%20Industriel%204.pdf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8.pdf" TargetMode="External"/><Relationship Id="rId2" Type="http://schemas.openxmlformats.org/officeDocument/2006/relationships/hyperlink" Target="Dessin%20Industriel%209.pdf" TargetMode="External"/><Relationship Id="rId1" Type="http://schemas.openxmlformats.org/officeDocument/2006/relationships/hyperlink" Target="Dessin%20Industriel%207-1.pdf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8.pdf" TargetMode="External"/><Relationship Id="rId2" Type="http://schemas.openxmlformats.org/officeDocument/2006/relationships/hyperlink" Target="Dessin%20Industriel%209.pdf" TargetMode="External"/><Relationship Id="rId1" Type="http://schemas.openxmlformats.org/officeDocument/2006/relationships/hyperlink" Target="Dessin%20Industriel%207-1.pdf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Dessin%20Industriel%203.pdf" TargetMode="External"/><Relationship Id="rId2" Type="http://schemas.openxmlformats.org/officeDocument/2006/relationships/hyperlink" Target="Dessin%20Industriel%202.pdf" TargetMode="External"/><Relationship Id="rId1" Type="http://schemas.openxmlformats.org/officeDocument/2006/relationships/hyperlink" Target="Dessin%20Industriel%201.pdf" TargetMode="External"/><Relationship Id="rId6" Type="http://schemas.openxmlformats.org/officeDocument/2006/relationships/hyperlink" Target="Dessin%20Industriel%206.pdf" TargetMode="External"/><Relationship Id="rId5" Type="http://schemas.openxmlformats.org/officeDocument/2006/relationships/hyperlink" Target="Dessin%20Industriel%205.pdf" TargetMode="External"/><Relationship Id="rId4" Type="http://schemas.openxmlformats.org/officeDocument/2006/relationships/hyperlink" Target="Dessin%20Industriel%204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C20ED-5F2E-4153-BEBC-B3E64557EC8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7AA59-06C6-42A5-9852-8842B160595B}">
      <dgm:prSet phldrT="[Text]"/>
      <dgm:spPr/>
      <dgm:t>
        <a:bodyPr/>
        <a:lstStyle/>
        <a:p>
          <a:r>
            <a:rPr lang="fr-FR" dirty="0" smtClean="0"/>
            <a:t>Dessin Industriel : Introduction</a:t>
          </a:r>
        </a:p>
        <a:p>
          <a:r>
            <a:rPr lang="fr-FR" dirty="0" smtClean="0">
              <a:hlinkClick xmlns:r="http://schemas.openxmlformats.org/officeDocument/2006/relationships" r:id="rId1" action="ppaction://hlinkfile"/>
            </a:rPr>
            <a:t>Présentation 1</a:t>
          </a:r>
          <a:endParaRPr lang="en-US" dirty="0"/>
        </a:p>
      </dgm:t>
    </dgm:pt>
    <dgm:pt modelId="{421BD086-BFBA-4C5B-A7AD-064949E6F0F4}" type="parTrans" cxnId="{94B5E593-19C8-4521-B2B4-F3597F6ACA3D}">
      <dgm:prSet/>
      <dgm:spPr/>
      <dgm:t>
        <a:bodyPr/>
        <a:lstStyle/>
        <a:p>
          <a:endParaRPr lang="en-US"/>
        </a:p>
      </dgm:t>
    </dgm:pt>
    <dgm:pt modelId="{2BBF4812-F238-484F-A462-BC75F657593E}" type="sibTrans" cxnId="{94B5E593-19C8-4521-B2B4-F3597F6ACA3D}">
      <dgm:prSet/>
      <dgm:spPr/>
      <dgm:t>
        <a:bodyPr/>
        <a:lstStyle/>
        <a:p>
          <a:endParaRPr lang="en-US"/>
        </a:p>
      </dgm:t>
    </dgm:pt>
    <dgm:pt modelId="{2F769142-B393-4F43-B14A-C75F3DD42C00}">
      <dgm:prSet phldrT="[Text]"/>
      <dgm:spPr/>
      <dgm:t>
        <a:bodyPr/>
        <a:lstStyle/>
        <a:p>
          <a:r>
            <a:rPr lang="fr-FR" dirty="0" smtClean="0"/>
            <a:t>Les vues et les trois lignes </a:t>
          </a:r>
        </a:p>
        <a:p>
          <a:r>
            <a:rPr lang="fr-FR" dirty="0" smtClean="0">
              <a:hlinkClick xmlns:r="http://schemas.openxmlformats.org/officeDocument/2006/relationships" r:id="rId2" action="ppaction://hlinkfile"/>
            </a:rPr>
            <a:t>Présentation 2</a:t>
          </a:r>
          <a:endParaRPr lang="en-US" dirty="0"/>
        </a:p>
      </dgm:t>
    </dgm:pt>
    <dgm:pt modelId="{49C32832-F86C-4FF8-AE95-B43F86DDE2DC}" type="parTrans" cxnId="{2D9846BD-0767-4CBC-9F1F-BB0F41B23502}">
      <dgm:prSet/>
      <dgm:spPr/>
      <dgm:t>
        <a:bodyPr/>
        <a:lstStyle/>
        <a:p>
          <a:endParaRPr lang="en-US"/>
        </a:p>
      </dgm:t>
    </dgm:pt>
    <dgm:pt modelId="{F23F6EDA-AB37-4DD0-B668-E132C12D43ED}" type="sibTrans" cxnId="{2D9846BD-0767-4CBC-9F1F-BB0F41B23502}">
      <dgm:prSet/>
      <dgm:spPr/>
      <dgm:t>
        <a:bodyPr/>
        <a:lstStyle/>
        <a:p>
          <a:endParaRPr lang="en-US"/>
        </a:p>
      </dgm:t>
    </dgm:pt>
    <dgm:pt modelId="{220FA86C-3ED3-4A08-AB1E-64E7D08D0F2B}">
      <dgm:prSet phldrT="[Text]"/>
      <dgm:spPr/>
      <dgm:t>
        <a:bodyPr/>
        <a:lstStyle/>
        <a:p>
          <a:r>
            <a:rPr lang="fr-FR" dirty="0" smtClean="0"/>
            <a:t>Créer une vue : Les trois tâches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Présentation 3</a:t>
          </a:r>
          <a:endParaRPr lang="en-US" dirty="0"/>
        </a:p>
      </dgm:t>
    </dgm:pt>
    <dgm:pt modelId="{0CB2E76A-9157-4F5D-8A43-8E9EFF89A53C}" type="parTrans" cxnId="{6E8AA1A2-AE70-472A-9F75-4A8B71D810F4}">
      <dgm:prSet/>
      <dgm:spPr/>
      <dgm:t>
        <a:bodyPr/>
        <a:lstStyle/>
        <a:p>
          <a:endParaRPr lang="en-US"/>
        </a:p>
      </dgm:t>
    </dgm:pt>
    <dgm:pt modelId="{C2F42A5A-D962-4851-97AA-1D946BC81A66}" type="sibTrans" cxnId="{6E8AA1A2-AE70-472A-9F75-4A8B71D810F4}">
      <dgm:prSet/>
      <dgm:spPr/>
      <dgm:t>
        <a:bodyPr/>
        <a:lstStyle/>
        <a:p>
          <a:endParaRPr lang="en-US"/>
        </a:p>
      </dgm:t>
    </dgm:pt>
    <dgm:pt modelId="{DBA9D745-923B-4149-B5F9-067F8F5E262E}">
      <dgm:prSet phldrT="[Text]"/>
      <dgm:spPr/>
      <dgm:t>
        <a:bodyPr/>
        <a:lstStyle/>
        <a:p>
          <a:r>
            <a:rPr lang="fr-FR" dirty="0" smtClean="0"/>
            <a:t>Intersection de volumes cylindriques</a:t>
          </a:r>
        </a:p>
        <a:p>
          <a:r>
            <a:rPr lang="fr-FR" dirty="0" smtClean="0">
              <a:hlinkClick xmlns:r="http://schemas.openxmlformats.org/officeDocument/2006/relationships" r:id="rId4" action="ppaction://hlinkfile"/>
            </a:rPr>
            <a:t>Présentation 4</a:t>
          </a:r>
          <a:endParaRPr lang="en-US" dirty="0"/>
        </a:p>
      </dgm:t>
    </dgm:pt>
    <dgm:pt modelId="{EE95992C-1563-4328-9335-49B53913170F}" type="parTrans" cxnId="{D4904046-1814-4C70-AFF9-EFCB137EB933}">
      <dgm:prSet/>
      <dgm:spPr/>
      <dgm:t>
        <a:bodyPr/>
        <a:lstStyle/>
        <a:p>
          <a:endParaRPr lang="en-US"/>
        </a:p>
      </dgm:t>
    </dgm:pt>
    <dgm:pt modelId="{D53B3EAF-00A1-43FD-8B7C-D20484EE50C8}" type="sibTrans" cxnId="{D4904046-1814-4C70-AFF9-EFCB137EB933}">
      <dgm:prSet/>
      <dgm:spPr/>
      <dgm:t>
        <a:bodyPr/>
        <a:lstStyle/>
        <a:p>
          <a:endParaRPr lang="en-US"/>
        </a:p>
      </dgm:t>
    </dgm:pt>
    <dgm:pt modelId="{D43616B2-4037-44F0-9234-DC3CF985BDF4}">
      <dgm:prSet phldrT="[Text]"/>
      <dgm:spPr/>
      <dgm:t>
        <a:bodyPr/>
        <a:lstStyle/>
        <a:p>
          <a:r>
            <a:rPr lang="fr-FR" dirty="0" smtClean="0"/>
            <a:t>Coupes</a:t>
          </a:r>
        </a:p>
        <a:p>
          <a:r>
            <a:rPr lang="fr-FR" dirty="0" smtClean="0"/>
            <a:t>Filetage / Taraudage</a:t>
          </a:r>
        </a:p>
        <a:p>
          <a:r>
            <a:rPr lang="fr-FR" dirty="0" smtClean="0">
              <a:hlinkClick xmlns:r="http://schemas.openxmlformats.org/officeDocument/2006/relationships" r:id="rId5" action="ppaction://hlinkfile"/>
            </a:rPr>
            <a:t>Présentation 5</a:t>
          </a:r>
          <a:endParaRPr lang="en-US" dirty="0"/>
        </a:p>
      </dgm:t>
    </dgm:pt>
    <dgm:pt modelId="{8C457242-6DC9-4575-8B2B-B2791BEDADFC}" type="parTrans" cxnId="{A14D395E-B54B-49F3-BBC8-CCBF8509A891}">
      <dgm:prSet/>
      <dgm:spPr/>
      <dgm:t>
        <a:bodyPr/>
        <a:lstStyle/>
        <a:p>
          <a:endParaRPr lang="en-US"/>
        </a:p>
      </dgm:t>
    </dgm:pt>
    <dgm:pt modelId="{52342256-0CDC-4BD7-9DB7-F6562368F346}" type="sibTrans" cxnId="{A14D395E-B54B-49F3-BBC8-CCBF8509A891}">
      <dgm:prSet/>
      <dgm:spPr/>
      <dgm:t>
        <a:bodyPr/>
        <a:lstStyle/>
        <a:p>
          <a:endParaRPr lang="en-US"/>
        </a:p>
      </dgm:t>
    </dgm:pt>
    <dgm:pt modelId="{A6DFD88B-33FD-48FE-BDD6-AC56A1FCB2F0}">
      <dgm:prSet phldrT="[Text]"/>
      <dgm:spPr/>
      <dgm:t>
        <a:bodyPr/>
        <a:lstStyle/>
        <a:p>
          <a:r>
            <a:rPr lang="fr-FR" dirty="0" smtClean="0"/>
            <a:t>Ensemble de pièces</a:t>
          </a:r>
        </a:p>
        <a:p>
          <a:r>
            <a:rPr lang="fr-FR" dirty="0" smtClean="0">
              <a:hlinkClick xmlns:r="http://schemas.openxmlformats.org/officeDocument/2006/relationships" r:id="rId6" action="ppaction://hlinkfile"/>
            </a:rPr>
            <a:t>Présentation 6</a:t>
          </a:r>
          <a:endParaRPr lang="en-US" dirty="0"/>
        </a:p>
      </dgm:t>
    </dgm:pt>
    <dgm:pt modelId="{1746F3E2-FE20-4FEB-8CAD-988BAF60191A}" type="parTrans" cxnId="{F40EDE09-9AA8-4705-89AD-EC063C47746B}">
      <dgm:prSet/>
      <dgm:spPr/>
      <dgm:t>
        <a:bodyPr/>
        <a:lstStyle/>
        <a:p>
          <a:endParaRPr lang="en-US"/>
        </a:p>
      </dgm:t>
    </dgm:pt>
    <dgm:pt modelId="{D00F5035-1EDE-4A5E-82E1-6B81D1B6A80E}" type="sibTrans" cxnId="{F40EDE09-9AA8-4705-89AD-EC063C47746B}">
      <dgm:prSet/>
      <dgm:spPr/>
      <dgm:t>
        <a:bodyPr/>
        <a:lstStyle/>
        <a:p>
          <a:endParaRPr lang="en-US"/>
        </a:p>
      </dgm:t>
    </dgm:pt>
    <dgm:pt modelId="{411762AF-0C4E-4073-816E-861747660602}" type="pres">
      <dgm:prSet presAssocID="{510C20ED-5F2E-4153-BEBC-B3E64557EC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4174A8-761E-47F6-BDCC-C70537F26235}" type="pres">
      <dgm:prSet presAssocID="{510C20ED-5F2E-4153-BEBC-B3E64557EC8A}" presName="cycle" presStyleCnt="0"/>
      <dgm:spPr/>
    </dgm:pt>
    <dgm:pt modelId="{7897D933-324E-430F-A06C-11BB77D454E9}" type="pres">
      <dgm:prSet presAssocID="{14B7AA59-06C6-42A5-9852-8842B160595B}" presName="nodeFirstNode" presStyleLbl="node1" presStyleIdx="0" presStyleCnt="6" custRadScaleRad="99307" custRadScaleInc="-8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7C3F-EB77-4E04-B8A9-55013DF28E12}" type="pres">
      <dgm:prSet presAssocID="{2BBF4812-F238-484F-A462-BC75F657593E}" presName="sibTransFirstNode" presStyleLbl="bgShp" presStyleIdx="0" presStyleCnt="1" custAng="18743954" custLinFactNeighborX="921" custLinFactNeighborY="1511"/>
      <dgm:spPr/>
      <dgm:t>
        <a:bodyPr/>
        <a:lstStyle/>
        <a:p>
          <a:endParaRPr lang="en-US"/>
        </a:p>
      </dgm:t>
    </dgm:pt>
    <dgm:pt modelId="{F8176FAF-266F-43CD-91DD-89A4041249CE}" type="pres">
      <dgm:prSet presAssocID="{2F769142-B393-4F43-B14A-C75F3DD42C0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42C64-F9CA-4D15-B910-7E06AE27FA7B}" type="pres">
      <dgm:prSet presAssocID="{220FA86C-3ED3-4A08-AB1E-64E7D08D0F2B}" presName="nodeFollowingNodes" presStyleLbl="node1" presStyleIdx="2" presStyleCnt="6" custRadScaleRad="98664" custRadScaleInc="-6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3AA7D-5D96-4E2A-8A98-5BDB746A672B}" type="pres">
      <dgm:prSet presAssocID="{DBA9D745-923B-4149-B5F9-067F8F5E262E}" presName="nodeFollowingNodes" presStyleLbl="node1" presStyleIdx="3" presStyleCnt="6" custRadScaleRad="95326" custRadScaleInc="-4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57673-2589-4A10-B35B-322255EB4A16}" type="pres">
      <dgm:prSet presAssocID="{D43616B2-4037-44F0-9234-DC3CF985BDF4}" presName="nodeFollowingNodes" presStyleLbl="node1" presStyleIdx="4" presStyleCnt="6" custRadScaleRad="96264" custRadScaleInc="1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BE6A8-AE6B-46E6-A265-453ED6A90C82}" type="pres">
      <dgm:prSet presAssocID="{A6DFD88B-33FD-48FE-BDD6-AC56A1FCB2F0}" presName="nodeFollowingNodes" presStyleLbl="node1" presStyleIdx="5" presStyleCnt="6" custRadScaleRad="100073" custRadScaleInc="-2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13445B-EC64-40B4-8CF6-799460E81FA2}" type="presOf" srcId="{510C20ED-5F2E-4153-BEBC-B3E64557EC8A}" destId="{411762AF-0C4E-4073-816E-861747660602}" srcOrd="0" destOrd="0" presId="urn:microsoft.com/office/officeart/2005/8/layout/cycle3"/>
    <dgm:cxn modelId="{7C7C1CFE-8F72-4E75-B074-E603237FFD8E}" type="presOf" srcId="{D43616B2-4037-44F0-9234-DC3CF985BDF4}" destId="{ECB57673-2589-4A10-B35B-322255EB4A16}" srcOrd="0" destOrd="0" presId="urn:microsoft.com/office/officeart/2005/8/layout/cycle3"/>
    <dgm:cxn modelId="{94B5E593-19C8-4521-B2B4-F3597F6ACA3D}" srcId="{510C20ED-5F2E-4153-BEBC-B3E64557EC8A}" destId="{14B7AA59-06C6-42A5-9852-8842B160595B}" srcOrd="0" destOrd="0" parTransId="{421BD086-BFBA-4C5B-A7AD-064949E6F0F4}" sibTransId="{2BBF4812-F238-484F-A462-BC75F657593E}"/>
    <dgm:cxn modelId="{BD73908B-CBAF-4BCE-85DF-3FC8D2E7C16C}" type="presOf" srcId="{220FA86C-3ED3-4A08-AB1E-64E7D08D0F2B}" destId="{F3F42C64-F9CA-4D15-B910-7E06AE27FA7B}" srcOrd="0" destOrd="0" presId="urn:microsoft.com/office/officeart/2005/8/layout/cycle3"/>
    <dgm:cxn modelId="{85FF5937-57B4-4441-9B51-8178D5F8A0B1}" type="presOf" srcId="{14B7AA59-06C6-42A5-9852-8842B160595B}" destId="{7897D933-324E-430F-A06C-11BB77D454E9}" srcOrd="0" destOrd="0" presId="urn:microsoft.com/office/officeart/2005/8/layout/cycle3"/>
    <dgm:cxn modelId="{1506EACA-E58C-47E9-9D1E-DA23971B2FC8}" type="presOf" srcId="{2BBF4812-F238-484F-A462-BC75F657593E}" destId="{8D497C3F-EB77-4E04-B8A9-55013DF28E12}" srcOrd="0" destOrd="0" presId="urn:microsoft.com/office/officeart/2005/8/layout/cycle3"/>
    <dgm:cxn modelId="{BA3E642A-3046-45C9-B895-25D1CFD0F011}" type="presOf" srcId="{2F769142-B393-4F43-B14A-C75F3DD42C00}" destId="{F8176FAF-266F-43CD-91DD-89A4041249CE}" srcOrd="0" destOrd="0" presId="urn:microsoft.com/office/officeart/2005/8/layout/cycle3"/>
    <dgm:cxn modelId="{D4904046-1814-4C70-AFF9-EFCB137EB933}" srcId="{510C20ED-5F2E-4153-BEBC-B3E64557EC8A}" destId="{DBA9D745-923B-4149-B5F9-067F8F5E262E}" srcOrd="3" destOrd="0" parTransId="{EE95992C-1563-4328-9335-49B53913170F}" sibTransId="{D53B3EAF-00A1-43FD-8B7C-D20484EE50C8}"/>
    <dgm:cxn modelId="{6E8AA1A2-AE70-472A-9F75-4A8B71D810F4}" srcId="{510C20ED-5F2E-4153-BEBC-B3E64557EC8A}" destId="{220FA86C-3ED3-4A08-AB1E-64E7D08D0F2B}" srcOrd="2" destOrd="0" parTransId="{0CB2E76A-9157-4F5D-8A43-8E9EFF89A53C}" sibTransId="{C2F42A5A-D962-4851-97AA-1D946BC81A66}"/>
    <dgm:cxn modelId="{73F63EAE-5F6D-451F-9C6A-D33033794583}" type="presOf" srcId="{DBA9D745-923B-4149-B5F9-067F8F5E262E}" destId="{C453AA7D-5D96-4E2A-8A98-5BDB746A672B}" srcOrd="0" destOrd="0" presId="urn:microsoft.com/office/officeart/2005/8/layout/cycle3"/>
    <dgm:cxn modelId="{A14D395E-B54B-49F3-BBC8-CCBF8509A891}" srcId="{510C20ED-5F2E-4153-BEBC-B3E64557EC8A}" destId="{D43616B2-4037-44F0-9234-DC3CF985BDF4}" srcOrd="4" destOrd="0" parTransId="{8C457242-6DC9-4575-8B2B-B2791BEDADFC}" sibTransId="{52342256-0CDC-4BD7-9DB7-F6562368F346}"/>
    <dgm:cxn modelId="{F40EDE09-9AA8-4705-89AD-EC063C47746B}" srcId="{510C20ED-5F2E-4153-BEBC-B3E64557EC8A}" destId="{A6DFD88B-33FD-48FE-BDD6-AC56A1FCB2F0}" srcOrd="5" destOrd="0" parTransId="{1746F3E2-FE20-4FEB-8CAD-988BAF60191A}" sibTransId="{D00F5035-1EDE-4A5E-82E1-6B81D1B6A80E}"/>
    <dgm:cxn modelId="{2D9846BD-0767-4CBC-9F1F-BB0F41B23502}" srcId="{510C20ED-5F2E-4153-BEBC-B3E64557EC8A}" destId="{2F769142-B393-4F43-B14A-C75F3DD42C00}" srcOrd="1" destOrd="0" parTransId="{49C32832-F86C-4FF8-AE95-B43F86DDE2DC}" sibTransId="{F23F6EDA-AB37-4DD0-B668-E132C12D43ED}"/>
    <dgm:cxn modelId="{F6C79A8F-5CF2-4D69-A971-89B458FE1B2F}" type="presOf" srcId="{A6DFD88B-33FD-48FE-BDD6-AC56A1FCB2F0}" destId="{E99BE6A8-AE6B-46E6-A265-453ED6A90C82}" srcOrd="0" destOrd="0" presId="urn:microsoft.com/office/officeart/2005/8/layout/cycle3"/>
    <dgm:cxn modelId="{FBD52A5D-4253-475F-9ABA-7EE40CE03979}" type="presParOf" srcId="{411762AF-0C4E-4073-816E-861747660602}" destId="{514174A8-761E-47F6-BDCC-C70537F26235}" srcOrd="0" destOrd="0" presId="urn:microsoft.com/office/officeart/2005/8/layout/cycle3"/>
    <dgm:cxn modelId="{03BF1F57-0486-4D79-9961-DE276961EA65}" type="presParOf" srcId="{514174A8-761E-47F6-BDCC-C70537F26235}" destId="{7897D933-324E-430F-A06C-11BB77D454E9}" srcOrd="0" destOrd="0" presId="urn:microsoft.com/office/officeart/2005/8/layout/cycle3"/>
    <dgm:cxn modelId="{50304D95-4A3A-4D64-91C7-EE3FAE2AF98F}" type="presParOf" srcId="{514174A8-761E-47F6-BDCC-C70537F26235}" destId="{8D497C3F-EB77-4E04-B8A9-55013DF28E12}" srcOrd="1" destOrd="0" presId="urn:microsoft.com/office/officeart/2005/8/layout/cycle3"/>
    <dgm:cxn modelId="{2D8865E0-6B58-4696-8490-D0E9262BFB8E}" type="presParOf" srcId="{514174A8-761E-47F6-BDCC-C70537F26235}" destId="{F8176FAF-266F-43CD-91DD-89A4041249CE}" srcOrd="2" destOrd="0" presId="urn:microsoft.com/office/officeart/2005/8/layout/cycle3"/>
    <dgm:cxn modelId="{2D02CAFB-3B6E-4E69-B977-8B1F8821E998}" type="presParOf" srcId="{514174A8-761E-47F6-BDCC-C70537F26235}" destId="{F3F42C64-F9CA-4D15-B910-7E06AE27FA7B}" srcOrd="3" destOrd="0" presId="urn:microsoft.com/office/officeart/2005/8/layout/cycle3"/>
    <dgm:cxn modelId="{4321FEB9-A4F4-4BB8-90FF-CD8343C0C5D8}" type="presParOf" srcId="{514174A8-761E-47F6-BDCC-C70537F26235}" destId="{C453AA7D-5D96-4E2A-8A98-5BDB746A672B}" srcOrd="4" destOrd="0" presId="urn:microsoft.com/office/officeart/2005/8/layout/cycle3"/>
    <dgm:cxn modelId="{1BE6C6C4-FB71-4160-A33E-4761353E5445}" type="presParOf" srcId="{514174A8-761E-47F6-BDCC-C70537F26235}" destId="{ECB57673-2589-4A10-B35B-322255EB4A16}" srcOrd="5" destOrd="0" presId="urn:microsoft.com/office/officeart/2005/8/layout/cycle3"/>
    <dgm:cxn modelId="{55AD0F07-A217-4D0E-A1A4-AF31F4676B37}" type="presParOf" srcId="{514174A8-761E-47F6-BDCC-C70537F26235}" destId="{E99BE6A8-AE6B-46E6-A265-453ED6A90C8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64751-BCC1-4D5D-BF12-6AF8CFFEA55E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1ACD97-6FA0-4233-86BC-C26F69CBD592}">
      <dgm:prSet phldrT="[Texte]"/>
      <dgm:spPr/>
      <dgm:t>
        <a:bodyPr/>
        <a:lstStyle/>
        <a:p>
          <a:r>
            <a:rPr lang="fr-FR" dirty="0" smtClean="0"/>
            <a:t>Mécanisme</a:t>
          </a:r>
          <a:endParaRPr lang="fr-FR" dirty="0"/>
        </a:p>
      </dgm:t>
    </dgm:pt>
    <dgm:pt modelId="{A6F9E04B-901F-4AE9-8BC9-053E078398DA}" type="parTrans" cxnId="{9F6535C0-4754-471C-BA1A-B3499E405374}">
      <dgm:prSet/>
      <dgm:spPr/>
      <dgm:t>
        <a:bodyPr/>
        <a:lstStyle/>
        <a:p>
          <a:endParaRPr lang="fr-FR"/>
        </a:p>
      </dgm:t>
    </dgm:pt>
    <dgm:pt modelId="{94AC122C-243A-4CAB-B4EE-1C8634D25B42}" type="sibTrans" cxnId="{9F6535C0-4754-471C-BA1A-B3499E405374}">
      <dgm:prSet/>
      <dgm:spPr/>
      <dgm:t>
        <a:bodyPr/>
        <a:lstStyle/>
        <a:p>
          <a:endParaRPr lang="fr-FR"/>
        </a:p>
      </dgm:t>
    </dgm:pt>
    <dgm:pt modelId="{39FC7968-6C28-471F-BECF-73D75836690E}">
      <dgm:prSet phldrT="[Texte]"/>
      <dgm:spPr/>
      <dgm:t>
        <a:bodyPr/>
        <a:lstStyle/>
        <a:p>
          <a:r>
            <a:rPr lang="fr-FR" dirty="0" smtClean="0"/>
            <a:t>Fixations</a:t>
          </a:r>
        </a:p>
        <a:p>
          <a:r>
            <a:rPr lang="fr-FR" dirty="0" smtClean="0">
              <a:hlinkClick xmlns:r="http://schemas.openxmlformats.org/officeDocument/2006/relationships" r:id="rId1" action="ppaction://hlinkfile"/>
            </a:rPr>
            <a:t>Présentation</a:t>
          </a:r>
        </a:p>
        <a:p>
          <a:r>
            <a:rPr lang="fr-FR" dirty="0" smtClean="0">
              <a:hlinkClick xmlns:r="http://schemas.openxmlformats.org/officeDocument/2006/relationships" r:id="rId1" action="ppaction://hlinkfile"/>
            </a:rPr>
            <a:t>7b</a:t>
          </a:r>
          <a:endParaRPr lang="fr-FR" dirty="0" smtClean="0"/>
        </a:p>
      </dgm:t>
    </dgm:pt>
    <dgm:pt modelId="{93EBCF43-E20E-4B9A-B18A-CB6556664761}" type="parTrans" cxnId="{2806C51A-5DCB-4AA4-9C76-859F77EBA07F}">
      <dgm:prSet/>
      <dgm:spPr/>
      <dgm:t>
        <a:bodyPr/>
        <a:lstStyle/>
        <a:p>
          <a:endParaRPr lang="fr-FR"/>
        </a:p>
      </dgm:t>
    </dgm:pt>
    <dgm:pt modelId="{B09A678C-8AA0-415A-B2F9-F690F79D8093}" type="sibTrans" cxnId="{2806C51A-5DCB-4AA4-9C76-859F77EBA07F}">
      <dgm:prSet/>
      <dgm:spPr/>
      <dgm:t>
        <a:bodyPr/>
        <a:lstStyle/>
        <a:p>
          <a:endParaRPr lang="fr-FR"/>
        </a:p>
      </dgm:t>
    </dgm:pt>
    <dgm:pt modelId="{B6419AC3-241B-43B5-BC14-634D46754325}">
      <dgm:prSet phldrT="[Texte]"/>
      <dgm:spPr/>
      <dgm:t>
        <a:bodyPr/>
        <a:lstStyle/>
        <a:p>
          <a:r>
            <a:rPr lang="fr-FR" dirty="0" smtClean="0"/>
            <a:t>Transmission</a:t>
          </a:r>
        </a:p>
        <a:p>
          <a:r>
            <a:rPr lang="fr-FR" dirty="0" smtClean="0">
              <a:hlinkClick xmlns:r="http://schemas.openxmlformats.org/officeDocument/2006/relationships" r:id="rId2" action="ppaction://hlinkfile"/>
            </a:rPr>
            <a:t>Présentation</a:t>
          </a:r>
        </a:p>
        <a:p>
          <a:r>
            <a:rPr lang="fr-FR" dirty="0" smtClean="0">
              <a:hlinkClick xmlns:r="http://schemas.openxmlformats.org/officeDocument/2006/relationships" r:id="rId2" action="ppaction://hlinkfile"/>
            </a:rPr>
            <a:t>9</a:t>
          </a:r>
          <a:endParaRPr lang="fr-FR" dirty="0"/>
        </a:p>
      </dgm:t>
    </dgm:pt>
    <dgm:pt modelId="{58456708-4DFA-4FEE-91FD-96A9EFE68492}" type="parTrans" cxnId="{A449F32B-711D-41C9-AF24-3621F7230357}">
      <dgm:prSet/>
      <dgm:spPr/>
      <dgm:t>
        <a:bodyPr/>
        <a:lstStyle/>
        <a:p>
          <a:endParaRPr lang="fr-FR"/>
        </a:p>
      </dgm:t>
    </dgm:pt>
    <dgm:pt modelId="{B13EBDE8-CBAF-48EC-8C7F-5208F59E8163}" type="sibTrans" cxnId="{A449F32B-711D-41C9-AF24-3621F7230357}">
      <dgm:prSet/>
      <dgm:spPr/>
      <dgm:t>
        <a:bodyPr/>
        <a:lstStyle/>
        <a:p>
          <a:endParaRPr lang="fr-FR"/>
        </a:p>
      </dgm:t>
    </dgm:pt>
    <dgm:pt modelId="{8BAB7EE1-B404-42FC-9BA7-EB158F57A5AE}">
      <dgm:prSet phldrT="[Texte]"/>
      <dgm:spPr/>
      <dgm:t>
        <a:bodyPr/>
        <a:lstStyle/>
        <a:p>
          <a:r>
            <a:rPr lang="fr-FR" dirty="0" smtClean="0"/>
            <a:t>Etanchéité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Présentation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8</a:t>
          </a:r>
          <a:endParaRPr lang="fr-FR" dirty="0"/>
        </a:p>
      </dgm:t>
    </dgm:pt>
    <dgm:pt modelId="{C7C854F6-8B6D-4BE9-8A9D-ECC45881E19A}" type="parTrans" cxnId="{327E6FC4-C32F-4860-B724-3506D8D8F221}">
      <dgm:prSet/>
      <dgm:spPr/>
      <dgm:t>
        <a:bodyPr/>
        <a:lstStyle/>
        <a:p>
          <a:endParaRPr lang="fr-FR"/>
        </a:p>
      </dgm:t>
    </dgm:pt>
    <dgm:pt modelId="{89BF6683-38C7-4B1F-8CD6-92629D0E46BA}" type="sibTrans" cxnId="{327E6FC4-C32F-4860-B724-3506D8D8F221}">
      <dgm:prSet/>
      <dgm:spPr/>
      <dgm:t>
        <a:bodyPr/>
        <a:lstStyle/>
        <a:p>
          <a:endParaRPr lang="fr-FR"/>
        </a:p>
      </dgm:t>
    </dgm:pt>
    <dgm:pt modelId="{2DF4CB0E-E4C6-4562-BF06-CAD18D6F8FF5}">
      <dgm:prSet phldrT="[Texte]"/>
      <dgm:spPr/>
      <dgm:t>
        <a:bodyPr/>
        <a:lstStyle/>
        <a:p>
          <a:r>
            <a:rPr lang="fr-FR" dirty="0" smtClean="0"/>
            <a:t>Guidage de rotation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Présentation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8</a:t>
          </a:r>
          <a:endParaRPr lang="fr-FR" dirty="0"/>
        </a:p>
      </dgm:t>
    </dgm:pt>
    <dgm:pt modelId="{D2D16082-1974-4B1A-AE83-A518B4AEA1B7}" type="parTrans" cxnId="{F7FFBBE6-4A72-4680-B14B-C58F8ABD6CDA}">
      <dgm:prSet/>
      <dgm:spPr/>
      <dgm:t>
        <a:bodyPr/>
        <a:lstStyle/>
        <a:p>
          <a:endParaRPr lang="fr-FR"/>
        </a:p>
      </dgm:t>
    </dgm:pt>
    <dgm:pt modelId="{8E0FE731-2CA6-451B-8774-860FE5BBC0CE}" type="sibTrans" cxnId="{F7FFBBE6-4A72-4680-B14B-C58F8ABD6CDA}">
      <dgm:prSet/>
      <dgm:spPr/>
      <dgm:t>
        <a:bodyPr/>
        <a:lstStyle/>
        <a:p>
          <a:endParaRPr lang="fr-FR"/>
        </a:p>
      </dgm:t>
    </dgm:pt>
    <dgm:pt modelId="{3435CAF4-217F-40C0-9729-0504C03668A0}" type="pres">
      <dgm:prSet presAssocID="{15264751-BCC1-4D5D-BF12-6AF8CFFEA5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76A9EA-1F4A-4DE6-8A27-A712B84B308A}" type="pres">
      <dgm:prSet presAssocID="{D01ACD97-6FA0-4233-86BC-C26F69CBD592}" presName="centerShape" presStyleLbl="node0" presStyleIdx="0" presStyleCnt="1"/>
      <dgm:spPr/>
      <dgm:t>
        <a:bodyPr/>
        <a:lstStyle/>
        <a:p>
          <a:endParaRPr lang="en-US"/>
        </a:p>
      </dgm:t>
    </dgm:pt>
    <dgm:pt modelId="{FD73ECC0-F505-4CDC-93CC-991A0806E148}" type="pres">
      <dgm:prSet presAssocID="{93EBCF43-E20E-4B9A-B18A-CB6556664761}" presName="parTrans" presStyleLbl="sibTrans2D1" presStyleIdx="0" presStyleCnt="4"/>
      <dgm:spPr/>
      <dgm:t>
        <a:bodyPr/>
        <a:lstStyle/>
        <a:p>
          <a:endParaRPr lang="en-US"/>
        </a:p>
      </dgm:t>
    </dgm:pt>
    <dgm:pt modelId="{76BD607E-1492-4058-96B1-0E21B5283776}" type="pres">
      <dgm:prSet presAssocID="{93EBCF43-E20E-4B9A-B18A-CB655666476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1352B75-31B8-4EAE-BF0E-C316A0CE96C0}" type="pres">
      <dgm:prSet presAssocID="{39FC7968-6C28-471F-BECF-73D7583669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41FA3-0030-44A9-BC33-F64207AAD313}" type="pres">
      <dgm:prSet presAssocID="{58456708-4DFA-4FEE-91FD-96A9EFE68492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3CD66B1-CDAF-4C31-9966-FD759753C204}" type="pres">
      <dgm:prSet presAssocID="{58456708-4DFA-4FEE-91FD-96A9EFE6849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1F8D090-23CD-4C50-A108-7283CCECD497}" type="pres">
      <dgm:prSet presAssocID="{B6419AC3-241B-43B5-BC14-634D467543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28CE8-20A2-4071-B6A5-66904D8B0779}" type="pres">
      <dgm:prSet presAssocID="{C7C854F6-8B6D-4BE9-8A9D-ECC45881E19A}" presName="parTrans" presStyleLbl="sibTrans2D1" presStyleIdx="2" presStyleCnt="4"/>
      <dgm:spPr/>
      <dgm:t>
        <a:bodyPr/>
        <a:lstStyle/>
        <a:p>
          <a:endParaRPr lang="en-US"/>
        </a:p>
      </dgm:t>
    </dgm:pt>
    <dgm:pt modelId="{1F7B5DEE-0115-496A-AD6E-FF9928261FE3}" type="pres">
      <dgm:prSet presAssocID="{C7C854F6-8B6D-4BE9-8A9D-ECC45881E19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E2392B0-E328-46DC-A0FC-0466ED2ECC4A}" type="pres">
      <dgm:prSet presAssocID="{8BAB7EE1-B404-42FC-9BA7-EB158F57A5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0B272-3EC7-45CE-9E99-B85A04378D09}" type="pres">
      <dgm:prSet presAssocID="{D2D16082-1974-4B1A-AE83-A518B4AEA1B7}" presName="parTrans" presStyleLbl="sibTrans2D1" presStyleIdx="3" presStyleCnt="4"/>
      <dgm:spPr/>
      <dgm:t>
        <a:bodyPr/>
        <a:lstStyle/>
        <a:p>
          <a:endParaRPr lang="en-US"/>
        </a:p>
      </dgm:t>
    </dgm:pt>
    <dgm:pt modelId="{FFE52641-1A82-4468-A3DC-34ED71C3E071}" type="pres">
      <dgm:prSet presAssocID="{D2D16082-1974-4B1A-AE83-A518B4AEA1B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95D318-27E5-42CA-BD38-B4A02E7AEAD7}" type="pres">
      <dgm:prSet presAssocID="{2DF4CB0E-E4C6-4562-BF06-CAD18D6F8FF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B3BC5B-42DC-41DE-AF96-1D72DB77D568}" type="presOf" srcId="{2DF4CB0E-E4C6-4562-BF06-CAD18D6F8FF5}" destId="{CB95D318-27E5-42CA-BD38-B4A02E7AEAD7}" srcOrd="0" destOrd="0" presId="urn:microsoft.com/office/officeart/2005/8/layout/radial5"/>
    <dgm:cxn modelId="{AA7DF394-391E-4DC7-8B16-68F968B1FADB}" type="presOf" srcId="{58456708-4DFA-4FEE-91FD-96A9EFE68492}" destId="{5E941FA3-0030-44A9-BC33-F64207AAD313}" srcOrd="0" destOrd="0" presId="urn:microsoft.com/office/officeart/2005/8/layout/radial5"/>
    <dgm:cxn modelId="{AC791F39-59D0-4DF3-86F9-A36BB26CEC10}" type="presOf" srcId="{8BAB7EE1-B404-42FC-9BA7-EB158F57A5AE}" destId="{8E2392B0-E328-46DC-A0FC-0466ED2ECC4A}" srcOrd="0" destOrd="0" presId="urn:microsoft.com/office/officeart/2005/8/layout/radial5"/>
    <dgm:cxn modelId="{B57ABC0A-0037-4FB7-9689-355FD9F471C1}" type="presOf" srcId="{D2D16082-1974-4B1A-AE83-A518B4AEA1B7}" destId="{77C0B272-3EC7-45CE-9E99-B85A04378D09}" srcOrd="0" destOrd="0" presId="urn:microsoft.com/office/officeart/2005/8/layout/radial5"/>
    <dgm:cxn modelId="{47AA4477-8C45-4546-9DA8-01CB20317944}" type="presOf" srcId="{D01ACD97-6FA0-4233-86BC-C26F69CBD592}" destId="{E376A9EA-1F4A-4DE6-8A27-A712B84B308A}" srcOrd="0" destOrd="0" presId="urn:microsoft.com/office/officeart/2005/8/layout/radial5"/>
    <dgm:cxn modelId="{608B88C3-B9F1-4590-B167-AF117BFDE3DF}" type="presOf" srcId="{B6419AC3-241B-43B5-BC14-634D46754325}" destId="{11F8D090-23CD-4C50-A108-7283CCECD497}" srcOrd="0" destOrd="0" presId="urn:microsoft.com/office/officeart/2005/8/layout/radial5"/>
    <dgm:cxn modelId="{8B33DFCE-EB81-4B84-B972-368792B8A8EB}" type="presOf" srcId="{C7C854F6-8B6D-4BE9-8A9D-ECC45881E19A}" destId="{DE628CE8-20A2-4071-B6A5-66904D8B0779}" srcOrd="0" destOrd="0" presId="urn:microsoft.com/office/officeart/2005/8/layout/radial5"/>
    <dgm:cxn modelId="{C8F9F64D-7168-4059-AA18-0DF5F6AE5B83}" type="presOf" srcId="{93EBCF43-E20E-4B9A-B18A-CB6556664761}" destId="{FD73ECC0-F505-4CDC-93CC-991A0806E148}" srcOrd="0" destOrd="0" presId="urn:microsoft.com/office/officeart/2005/8/layout/radial5"/>
    <dgm:cxn modelId="{F7FFBBE6-4A72-4680-B14B-C58F8ABD6CDA}" srcId="{D01ACD97-6FA0-4233-86BC-C26F69CBD592}" destId="{2DF4CB0E-E4C6-4562-BF06-CAD18D6F8FF5}" srcOrd="3" destOrd="0" parTransId="{D2D16082-1974-4B1A-AE83-A518B4AEA1B7}" sibTransId="{8E0FE731-2CA6-451B-8774-860FE5BBC0CE}"/>
    <dgm:cxn modelId="{C3E53A06-28D5-40B0-AD49-A3DE2379E3A4}" type="presOf" srcId="{D2D16082-1974-4B1A-AE83-A518B4AEA1B7}" destId="{FFE52641-1A82-4468-A3DC-34ED71C3E071}" srcOrd="1" destOrd="0" presId="urn:microsoft.com/office/officeart/2005/8/layout/radial5"/>
    <dgm:cxn modelId="{6EC92785-F788-46E4-9BED-1B5E685AC0A9}" type="presOf" srcId="{93EBCF43-E20E-4B9A-B18A-CB6556664761}" destId="{76BD607E-1492-4058-96B1-0E21B5283776}" srcOrd="1" destOrd="0" presId="urn:microsoft.com/office/officeart/2005/8/layout/radial5"/>
    <dgm:cxn modelId="{576DF57F-BD8C-41F7-A125-E64B5900766A}" type="presOf" srcId="{15264751-BCC1-4D5D-BF12-6AF8CFFEA55E}" destId="{3435CAF4-217F-40C0-9729-0504C03668A0}" srcOrd="0" destOrd="0" presId="urn:microsoft.com/office/officeart/2005/8/layout/radial5"/>
    <dgm:cxn modelId="{2806C51A-5DCB-4AA4-9C76-859F77EBA07F}" srcId="{D01ACD97-6FA0-4233-86BC-C26F69CBD592}" destId="{39FC7968-6C28-471F-BECF-73D75836690E}" srcOrd="0" destOrd="0" parTransId="{93EBCF43-E20E-4B9A-B18A-CB6556664761}" sibTransId="{B09A678C-8AA0-415A-B2F9-F690F79D8093}"/>
    <dgm:cxn modelId="{75A6537C-2749-44DD-852E-C4113FEF25F0}" type="presOf" srcId="{C7C854F6-8B6D-4BE9-8A9D-ECC45881E19A}" destId="{1F7B5DEE-0115-496A-AD6E-FF9928261FE3}" srcOrd="1" destOrd="0" presId="urn:microsoft.com/office/officeart/2005/8/layout/radial5"/>
    <dgm:cxn modelId="{547282CF-0AE5-496D-8A12-55AF8443B775}" type="presOf" srcId="{58456708-4DFA-4FEE-91FD-96A9EFE68492}" destId="{03CD66B1-CDAF-4C31-9966-FD759753C204}" srcOrd="1" destOrd="0" presId="urn:microsoft.com/office/officeart/2005/8/layout/radial5"/>
    <dgm:cxn modelId="{9F6535C0-4754-471C-BA1A-B3499E405374}" srcId="{15264751-BCC1-4D5D-BF12-6AF8CFFEA55E}" destId="{D01ACD97-6FA0-4233-86BC-C26F69CBD592}" srcOrd="0" destOrd="0" parTransId="{A6F9E04B-901F-4AE9-8BC9-053E078398DA}" sibTransId="{94AC122C-243A-4CAB-B4EE-1C8634D25B42}"/>
    <dgm:cxn modelId="{327E6FC4-C32F-4860-B724-3506D8D8F221}" srcId="{D01ACD97-6FA0-4233-86BC-C26F69CBD592}" destId="{8BAB7EE1-B404-42FC-9BA7-EB158F57A5AE}" srcOrd="2" destOrd="0" parTransId="{C7C854F6-8B6D-4BE9-8A9D-ECC45881E19A}" sibTransId="{89BF6683-38C7-4B1F-8CD6-92629D0E46BA}"/>
    <dgm:cxn modelId="{E2811702-E475-4C58-8099-8C06647FF9A8}" type="presOf" srcId="{39FC7968-6C28-471F-BECF-73D75836690E}" destId="{61352B75-31B8-4EAE-BF0E-C316A0CE96C0}" srcOrd="0" destOrd="0" presId="urn:microsoft.com/office/officeart/2005/8/layout/radial5"/>
    <dgm:cxn modelId="{A449F32B-711D-41C9-AF24-3621F7230357}" srcId="{D01ACD97-6FA0-4233-86BC-C26F69CBD592}" destId="{B6419AC3-241B-43B5-BC14-634D46754325}" srcOrd="1" destOrd="0" parTransId="{58456708-4DFA-4FEE-91FD-96A9EFE68492}" sibTransId="{B13EBDE8-CBAF-48EC-8C7F-5208F59E8163}"/>
    <dgm:cxn modelId="{D666FC87-5E3E-41C5-906B-20A00191CD45}" type="presParOf" srcId="{3435CAF4-217F-40C0-9729-0504C03668A0}" destId="{E376A9EA-1F4A-4DE6-8A27-A712B84B308A}" srcOrd="0" destOrd="0" presId="urn:microsoft.com/office/officeart/2005/8/layout/radial5"/>
    <dgm:cxn modelId="{03CD41F5-AB53-4545-AB98-F8A6E3889ACA}" type="presParOf" srcId="{3435CAF4-217F-40C0-9729-0504C03668A0}" destId="{FD73ECC0-F505-4CDC-93CC-991A0806E148}" srcOrd="1" destOrd="0" presId="urn:microsoft.com/office/officeart/2005/8/layout/radial5"/>
    <dgm:cxn modelId="{E1C82294-5D60-4DFF-8C4F-5869586DAD12}" type="presParOf" srcId="{FD73ECC0-F505-4CDC-93CC-991A0806E148}" destId="{76BD607E-1492-4058-96B1-0E21B5283776}" srcOrd="0" destOrd="0" presId="urn:microsoft.com/office/officeart/2005/8/layout/radial5"/>
    <dgm:cxn modelId="{C7BD3FE6-D70C-4CAF-8382-1E22A2D63E57}" type="presParOf" srcId="{3435CAF4-217F-40C0-9729-0504C03668A0}" destId="{61352B75-31B8-4EAE-BF0E-C316A0CE96C0}" srcOrd="2" destOrd="0" presId="urn:microsoft.com/office/officeart/2005/8/layout/radial5"/>
    <dgm:cxn modelId="{8CD540F8-4604-4F00-BC72-9D1EB82ED806}" type="presParOf" srcId="{3435CAF4-217F-40C0-9729-0504C03668A0}" destId="{5E941FA3-0030-44A9-BC33-F64207AAD313}" srcOrd="3" destOrd="0" presId="urn:microsoft.com/office/officeart/2005/8/layout/radial5"/>
    <dgm:cxn modelId="{85B60513-EDF3-4148-8C43-0E3F351E651C}" type="presParOf" srcId="{5E941FA3-0030-44A9-BC33-F64207AAD313}" destId="{03CD66B1-CDAF-4C31-9966-FD759753C204}" srcOrd="0" destOrd="0" presId="urn:microsoft.com/office/officeart/2005/8/layout/radial5"/>
    <dgm:cxn modelId="{89DC1A9A-D7A7-4CF1-8C26-D60C99804819}" type="presParOf" srcId="{3435CAF4-217F-40C0-9729-0504C03668A0}" destId="{11F8D090-23CD-4C50-A108-7283CCECD497}" srcOrd="4" destOrd="0" presId="urn:microsoft.com/office/officeart/2005/8/layout/radial5"/>
    <dgm:cxn modelId="{06257A52-9DF3-43C7-92DF-275E967983F3}" type="presParOf" srcId="{3435CAF4-217F-40C0-9729-0504C03668A0}" destId="{DE628CE8-20A2-4071-B6A5-66904D8B0779}" srcOrd="5" destOrd="0" presId="urn:microsoft.com/office/officeart/2005/8/layout/radial5"/>
    <dgm:cxn modelId="{66B43F91-E1F5-4C56-8163-E206DE499BAF}" type="presParOf" srcId="{DE628CE8-20A2-4071-B6A5-66904D8B0779}" destId="{1F7B5DEE-0115-496A-AD6E-FF9928261FE3}" srcOrd="0" destOrd="0" presId="urn:microsoft.com/office/officeart/2005/8/layout/radial5"/>
    <dgm:cxn modelId="{FFBA9EC6-496A-4084-8642-75D9A34D6623}" type="presParOf" srcId="{3435CAF4-217F-40C0-9729-0504C03668A0}" destId="{8E2392B0-E328-46DC-A0FC-0466ED2ECC4A}" srcOrd="6" destOrd="0" presId="urn:microsoft.com/office/officeart/2005/8/layout/radial5"/>
    <dgm:cxn modelId="{C23070BD-AD05-4755-BDE9-8C0F6F0C6346}" type="presParOf" srcId="{3435CAF4-217F-40C0-9729-0504C03668A0}" destId="{77C0B272-3EC7-45CE-9E99-B85A04378D09}" srcOrd="7" destOrd="0" presId="urn:microsoft.com/office/officeart/2005/8/layout/radial5"/>
    <dgm:cxn modelId="{C9EDB848-1B4E-4962-8A79-D63500CE87B1}" type="presParOf" srcId="{77C0B272-3EC7-45CE-9E99-B85A04378D09}" destId="{FFE52641-1A82-4468-A3DC-34ED71C3E071}" srcOrd="0" destOrd="0" presId="urn:microsoft.com/office/officeart/2005/8/layout/radial5"/>
    <dgm:cxn modelId="{9F0404CB-AF8D-41BC-9A77-9F9CFC45141B}" type="presParOf" srcId="{3435CAF4-217F-40C0-9729-0504C03668A0}" destId="{CB95D318-27E5-42CA-BD38-B4A02E7AEAD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264751-BCC1-4D5D-BF12-6AF8CFFEA55E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1ACD97-6FA0-4233-86BC-C26F69CBD592}">
      <dgm:prSet phldrT="[Texte]"/>
      <dgm:spPr/>
      <dgm:t>
        <a:bodyPr/>
        <a:lstStyle/>
        <a:p>
          <a:r>
            <a:rPr lang="fr-FR" dirty="0" smtClean="0"/>
            <a:t>Mécanisme</a:t>
          </a:r>
          <a:endParaRPr lang="fr-FR" dirty="0"/>
        </a:p>
      </dgm:t>
    </dgm:pt>
    <dgm:pt modelId="{A6F9E04B-901F-4AE9-8BC9-053E078398DA}" type="parTrans" cxnId="{9F6535C0-4754-471C-BA1A-B3499E405374}">
      <dgm:prSet/>
      <dgm:spPr/>
      <dgm:t>
        <a:bodyPr/>
        <a:lstStyle/>
        <a:p>
          <a:endParaRPr lang="fr-FR"/>
        </a:p>
      </dgm:t>
    </dgm:pt>
    <dgm:pt modelId="{94AC122C-243A-4CAB-B4EE-1C8634D25B42}" type="sibTrans" cxnId="{9F6535C0-4754-471C-BA1A-B3499E405374}">
      <dgm:prSet/>
      <dgm:spPr/>
      <dgm:t>
        <a:bodyPr/>
        <a:lstStyle/>
        <a:p>
          <a:endParaRPr lang="fr-FR"/>
        </a:p>
      </dgm:t>
    </dgm:pt>
    <dgm:pt modelId="{39FC7968-6C28-471F-BECF-73D75836690E}">
      <dgm:prSet phldrT="[Texte]"/>
      <dgm:spPr/>
      <dgm:t>
        <a:bodyPr/>
        <a:lstStyle/>
        <a:p>
          <a:r>
            <a:rPr lang="fr-FR" dirty="0" smtClean="0"/>
            <a:t>Fixations</a:t>
          </a:r>
        </a:p>
        <a:p>
          <a:r>
            <a:rPr lang="fr-FR" dirty="0" smtClean="0">
              <a:hlinkClick xmlns:r="http://schemas.openxmlformats.org/officeDocument/2006/relationships" r:id="rId1" action="ppaction://hlinkfile"/>
            </a:rPr>
            <a:t>Présentation</a:t>
          </a:r>
        </a:p>
        <a:p>
          <a:r>
            <a:rPr lang="fr-FR" dirty="0" smtClean="0">
              <a:hlinkClick xmlns:r="http://schemas.openxmlformats.org/officeDocument/2006/relationships" r:id="rId1" action="ppaction://hlinkfile"/>
            </a:rPr>
            <a:t>7b</a:t>
          </a:r>
          <a:endParaRPr lang="fr-FR" dirty="0" smtClean="0"/>
        </a:p>
      </dgm:t>
    </dgm:pt>
    <dgm:pt modelId="{93EBCF43-E20E-4B9A-B18A-CB6556664761}" type="parTrans" cxnId="{2806C51A-5DCB-4AA4-9C76-859F77EBA07F}">
      <dgm:prSet/>
      <dgm:spPr/>
      <dgm:t>
        <a:bodyPr/>
        <a:lstStyle/>
        <a:p>
          <a:endParaRPr lang="fr-FR"/>
        </a:p>
      </dgm:t>
    </dgm:pt>
    <dgm:pt modelId="{B09A678C-8AA0-415A-B2F9-F690F79D8093}" type="sibTrans" cxnId="{2806C51A-5DCB-4AA4-9C76-859F77EBA07F}">
      <dgm:prSet/>
      <dgm:spPr/>
      <dgm:t>
        <a:bodyPr/>
        <a:lstStyle/>
        <a:p>
          <a:endParaRPr lang="fr-FR"/>
        </a:p>
      </dgm:t>
    </dgm:pt>
    <dgm:pt modelId="{B6419AC3-241B-43B5-BC14-634D46754325}">
      <dgm:prSet phldrT="[Texte]"/>
      <dgm:spPr/>
      <dgm:t>
        <a:bodyPr/>
        <a:lstStyle/>
        <a:p>
          <a:r>
            <a:rPr lang="fr-FR" dirty="0" smtClean="0"/>
            <a:t>Transmission</a:t>
          </a:r>
        </a:p>
        <a:p>
          <a:r>
            <a:rPr lang="fr-FR" dirty="0" smtClean="0">
              <a:hlinkClick xmlns:r="http://schemas.openxmlformats.org/officeDocument/2006/relationships" r:id="rId2" action="ppaction://hlinkfile"/>
            </a:rPr>
            <a:t>Présentation</a:t>
          </a:r>
        </a:p>
        <a:p>
          <a:r>
            <a:rPr lang="fr-FR" dirty="0" smtClean="0">
              <a:hlinkClick xmlns:r="http://schemas.openxmlformats.org/officeDocument/2006/relationships" r:id="rId2" action="ppaction://hlinkfile"/>
            </a:rPr>
            <a:t>9</a:t>
          </a:r>
          <a:endParaRPr lang="fr-FR" dirty="0"/>
        </a:p>
      </dgm:t>
    </dgm:pt>
    <dgm:pt modelId="{58456708-4DFA-4FEE-91FD-96A9EFE68492}" type="parTrans" cxnId="{A449F32B-711D-41C9-AF24-3621F7230357}">
      <dgm:prSet/>
      <dgm:spPr/>
      <dgm:t>
        <a:bodyPr/>
        <a:lstStyle/>
        <a:p>
          <a:endParaRPr lang="fr-FR"/>
        </a:p>
      </dgm:t>
    </dgm:pt>
    <dgm:pt modelId="{B13EBDE8-CBAF-48EC-8C7F-5208F59E8163}" type="sibTrans" cxnId="{A449F32B-711D-41C9-AF24-3621F7230357}">
      <dgm:prSet/>
      <dgm:spPr/>
      <dgm:t>
        <a:bodyPr/>
        <a:lstStyle/>
        <a:p>
          <a:endParaRPr lang="fr-FR"/>
        </a:p>
      </dgm:t>
    </dgm:pt>
    <dgm:pt modelId="{8BAB7EE1-B404-42FC-9BA7-EB158F57A5AE}">
      <dgm:prSet phldrT="[Texte]"/>
      <dgm:spPr/>
      <dgm:t>
        <a:bodyPr/>
        <a:lstStyle/>
        <a:p>
          <a:r>
            <a:rPr lang="fr-FR" dirty="0" smtClean="0"/>
            <a:t>Etanchéité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Présentation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8</a:t>
          </a:r>
          <a:endParaRPr lang="fr-FR" dirty="0"/>
        </a:p>
      </dgm:t>
    </dgm:pt>
    <dgm:pt modelId="{C7C854F6-8B6D-4BE9-8A9D-ECC45881E19A}" type="parTrans" cxnId="{327E6FC4-C32F-4860-B724-3506D8D8F221}">
      <dgm:prSet/>
      <dgm:spPr/>
      <dgm:t>
        <a:bodyPr/>
        <a:lstStyle/>
        <a:p>
          <a:endParaRPr lang="fr-FR"/>
        </a:p>
      </dgm:t>
    </dgm:pt>
    <dgm:pt modelId="{89BF6683-38C7-4B1F-8CD6-92629D0E46BA}" type="sibTrans" cxnId="{327E6FC4-C32F-4860-B724-3506D8D8F221}">
      <dgm:prSet/>
      <dgm:spPr/>
      <dgm:t>
        <a:bodyPr/>
        <a:lstStyle/>
        <a:p>
          <a:endParaRPr lang="fr-FR"/>
        </a:p>
      </dgm:t>
    </dgm:pt>
    <dgm:pt modelId="{2DF4CB0E-E4C6-4562-BF06-CAD18D6F8FF5}">
      <dgm:prSet phldrT="[Texte]"/>
      <dgm:spPr/>
      <dgm:t>
        <a:bodyPr/>
        <a:lstStyle/>
        <a:p>
          <a:r>
            <a:rPr lang="fr-FR" dirty="0" smtClean="0"/>
            <a:t>Guidage de rotation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Présentation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8</a:t>
          </a:r>
          <a:endParaRPr lang="fr-FR" dirty="0"/>
        </a:p>
      </dgm:t>
    </dgm:pt>
    <dgm:pt modelId="{D2D16082-1974-4B1A-AE83-A518B4AEA1B7}" type="parTrans" cxnId="{F7FFBBE6-4A72-4680-B14B-C58F8ABD6CDA}">
      <dgm:prSet/>
      <dgm:spPr/>
      <dgm:t>
        <a:bodyPr/>
        <a:lstStyle/>
        <a:p>
          <a:endParaRPr lang="fr-FR"/>
        </a:p>
      </dgm:t>
    </dgm:pt>
    <dgm:pt modelId="{8E0FE731-2CA6-451B-8774-860FE5BBC0CE}" type="sibTrans" cxnId="{F7FFBBE6-4A72-4680-B14B-C58F8ABD6CDA}">
      <dgm:prSet/>
      <dgm:spPr/>
      <dgm:t>
        <a:bodyPr/>
        <a:lstStyle/>
        <a:p>
          <a:endParaRPr lang="fr-FR"/>
        </a:p>
      </dgm:t>
    </dgm:pt>
    <dgm:pt modelId="{3435CAF4-217F-40C0-9729-0504C03668A0}" type="pres">
      <dgm:prSet presAssocID="{15264751-BCC1-4D5D-BF12-6AF8CFFEA5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76A9EA-1F4A-4DE6-8A27-A712B84B308A}" type="pres">
      <dgm:prSet presAssocID="{D01ACD97-6FA0-4233-86BC-C26F69CBD592}" presName="centerShape" presStyleLbl="node0" presStyleIdx="0" presStyleCnt="1"/>
      <dgm:spPr/>
      <dgm:t>
        <a:bodyPr/>
        <a:lstStyle/>
        <a:p>
          <a:endParaRPr lang="en-US"/>
        </a:p>
      </dgm:t>
    </dgm:pt>
    <dgm:pt modelId="{FD73ECC0-F505-4CDC-93CC-991A0806E148}" type="pres">
      <dgm:prSet presAssocID="{93EBCF43-E20E-4B9A-B18A-CB6556664761}" presName="parTrans" presStyleLbl="sibTrans2D1" presStyleIdx="0" presStyleCnt="4"/>
      <dgm:spPr/>
      <dgm:t>
        <a:bodyPr/>
        <a:lstStyle/>
        <a:p>
          <a:endParaRPr lang="en-US"/>
        </a:p>
      </dgm:t>
    </dgm:pt>
    <dgm:pt modelId="{76BD607E-1492-4058-96B1-0E21B5283776}" type="pres">
      <dgm:prSet presAssocID="{93EBCF43-E20E-4B9A-B18A-CB655666476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1352B75-31B8-4EAE-BF0E-C316A0CE96C0}" type="pres">
      <dgm:prSet presAssocID="{39FC7968-6C28-471F-BECF-73D75836690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41FA3-0030-44A9-BC33-F64207AAD313}" type="pres">
      <dgm:prSet presAssocID="{58456708-4DFA-4FEE-91FD-96A9EFE68492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3CD66B1-CDAF-4C31-9966-FD759753C204}" type="pres">
      <dgm:prSet presAssocID="{58456708-4DFA-4FEE-91FD-96A9EFE6849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1F8D090-23CD-4C50-A108-7283CCECD497}" type="pres">
      <dgm:prSet presAssocID="{B6419AC3-241B-43B5-BC14-634D467543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28CE8-20A2-4071-B6A5-66904D8B0779}" type="pres">
      <dgm:prSet presAssocID="{C7C854F6-8B6D-4BE9-8A9D-ECC45881E19A}" presName="parTrans" presStyleLbl="sibTrans2D1" presStyleIdx="2" presStyleCnt="4"/>
      <dgm:spPr/>
      <dgm:t>
        <a:bodyPr/>
        <a:lstStyle/>
        <a:p>
          <a:endParaRPr lang="en-US"/>
        </a:p>
      </dgm:t>
    </dgm:pt>
    <dgm:pt modelId="{1F7B5DEE-0115-496A-AD6E-FF9928261FE3}" type="pres">
      <dgm:prSet presAssocID="{C7C854F6-8B6D-4BE9-8A9D-ECC45881E19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E2392B0-E328-46DC-A0FC-0466ED2ECC4A}" type="pres">
      <dgm:prSet presAssocID="{8BAB7EE1-B404-42FC-9BA7-EB158F57A5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0B272-3EC7-45CE-9E99-B85A04378D09}" type="pres">
      <dgm:prSet presAssocID="{D2D16082-1974-4B1A-AE83-A518B4AEA1B7}" presName="parTrans" presStyleLbl="sibTrans2D1" presStyleIdx="3" presStyleCnt="4"/>
      <dgm:spPr/>
      <dgm:t>
        <a:bodyPr/>
        <a:lstStyle/>
        <a:p>
          <a:endParaRPr lang="en-US"/>
        </a:p>
      </dgm:t>
    </dgm:pt>
    <dgm:pt modelId="{FFE52641-1A82-4468-A3DC-34ED71C3E071}" type="pres">
      <dgm:prSet presAssocID="{D2D16082-1974-4B1A-AE83-A518B4AEA1B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95D318-27E5-42CA-BD38-B4A02E7AEAD7}" type="pres">
      <dgm:prSet presAssocID="{2DF4CB0E-E4C6-4562-BF06-CAD18D6F8FF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2F11B-9BF4-41A2-B792-7330F9856303}" type="presOf" srcId="{15264751-BCC1-4D5D-BF12-6AF8CFFEA55E}" destId="{3435CAF4-217F-40C0-9729-0504C03668A0}" srcOrd="0" destOrd="0" presId="urn:microsoft.com/office/officeart/2005/8/layout/radial5"/>
    <dgm:cxn modelId="{B344E7D0-6627-4EE6-80C3-2D24E16CE0B7}" type="presOf" srcId="{B6419AC3-241B-43B5-BC14-634D46754325}" destId="{11F8D090-23CD-4C50-A108-7283CCECD497}" srcOrd="0" destOrd="0" presId="urn:microsoft.com/office/officeart/2005/8/layout/radial5"/>
    <dgm:cxn modelId="{E9C45A3F-8598-4918-88EA-9AE37518103A}" type="presOf" srcId="{58456708-4DFA-4FEE-91FD-96A9EFE68492}" destId="{5E941FA3-0030-44A9-BC33-F64207AAD313}" srcOrd="0" destOrd="0" presId="urn:microsoft.com/office/officeart/2005/8/layout/radial5"/>
    <dgm:cxn modelId="{8D625816-C432-4390-979E-583144234AB2}" type="presOf" srcId="{D2D16082-1974-4B1A-AE83-A518B4AEA1B7}" destId="{FFE52641-1A82-4468-A3DC-34ED71C3E071}" srcOrd="1" destOrd="0" presId="urn:microsoft.com/office/officeart/2005/8/layout/radial5"/>
    <dgm:cxn modelId="{79EC78C0-26E9-419C-BD80-994FCFBB057E}" type="presOf" srcId="{C7C854F6-8B6D-4BE9-8A9D-ECC45881E19A}" destId="{DE628CE8-20A2-4071-B6A5-66904D8B0779}" srcOrd="0" destOrd="0" presId="urn:microsoft.com/office/officeart/2005/8/layout/radial5"/>
    <dgm:cxn modelId="{E1A62745-29C8-4B66-BFDD-4A5014AD8063}" type="presOf" srcId="{D01ACD97-6FA0-4233-86BC-C26F69CBD592}" destId="{E376A9EA-1F4A-4DE6-8A27-A712B84B308A}" srcOrd="0" destOrd="0" presId="urn:microsoft.com/office/officeart/2005/8/layout/radial5"/>
    <dgm:cxn modelId="{F7FFBBE6-4A72-4680-B14B-C58F8ABD6CDA}" srcId="{D01ACD97-6FA0-4233-86BC-C26F69CBD592}" destId="{2DF4CB0E-E4C6-4562-BF06-CAD18D6F8FF5}" srcOrd="3" destOrd="0" parTransId="{D2D16082-1974-4B1A-AE83-A518B4AEA1B7}" sibTransId="{8E0FE731-2CA6-451B-8774-860FE5BBC0CE}"/>
    <dgm:cxn modelId="{94E60321-DF60-4D98-9348-B108A6763ACB}" type="presOf" srcId="{C7C854F6-8B6D-4BE9-8A9D-ECC45881E19A}" destId="{1F7B5DEE-0115-496A-AD6E-FF9928261FE3}" srcOrd="1" destOrd="0" presId="urn:microsoft.com/office/officeart/2005/8/layout/radial5"/>
    <dgm:cxn modelId="{DFDB1112-F4C2-41B8-9484-3E7F7A9B2577}" type="presOf" srcId="{58456708-4DFA-4FEE-91FD-96A9EFE68492}" destId="{03CD66B1-CDAF-4C31-9966-FD759753C204}" srcOrd="1" destOrd="0" presId="urn:microsoft.com/office/officeart/2005/8/layout/radial5"/>
    <dgm:cxn modelId="{2806C51A-5DCB-4AA4-9C76-859F77EBA07F}" srcId="{D01ACD97-6FA0-4233-86BC-C26F69CBD592}" destId="{39FC7968-6C28-471F-BECF-73D75836690E}" srcOrd="0" destOrd="0" parTransId="{93EBCF43-E20E-4B9A-B18A-CB6556664761}" sibTransId="{B09A678C-8AA0-415A-B2F9-F690F79D8093}"/>
    <dgm:cxn modelId="{8D603AC5-A79E-4A72-91A3-590CE9EF70C6}" type="presOf" srcId="{2DF4CB0E-E4C6-4562-BF06-CAD18D6F8FF5}" destId="{CB95D318-27E5-42CA-BD38-B4A02E7AEAD7}" srcOrd="0" destOrd="0" presId="urn:microsoft.com/office/officeart/2005/8/layout/radial5"/>
    <dgm:cxn modelId="{E392D98F-8C6E-48B7-8951-7FD70A1ABBC9}" type="presOf" srcId="{8BAB7EE1-B404-42FC-9BA7-EB158F57A5AE}" destId="{8E2392B0-E328-46DC-A0FC-0466ED2ECC4A}" srcOrd="0" destOrd="0" presId="urn:microsoft.com/office/officeart/2005/8/layout/radial5"/>
    <dgm:cxn modelId="{100F5282-0FB3-43AE-8F17-60A755B5537D}" type="presOf" srcId="{93EBCF43-E20E-4B9A-B18A-CB6556664761}" destId="{FD73ECC0-F505-4CDC-93CC-991A0806E148}" srcOrd="0" destOrd="0" presId="urn:microsoft.com/office/officeart/2005/8/layout/radial5"/>
    <dgm:cxn modelId="{D2B572B3-554A-48C4-8621-A16288A06E80}" type="presOf" srcId="{D2D16082-1974-4B1A-AE83-A518B4AEA1B7}" destId="{77C0B272-3EC7-45CE-9E99-B85A04378D09}" srcOrd="0" destOrd="0" presId="urn:microsoft.com/office/officeart/2005/8/layout/radial5"/>
    <dgm:cxn modelId="{C7585F29-841F-475B-9C26-A8C491EDDE94}" type="presOf" srcId="{93EBCF43-E20E-4B9A-B18A-CB6556664761}" destId="{76BD607E-1492-4058-96B1-0E21B5283776}" srcOrd="1" destOrd="0" presId="urn:microsoft.com/office/officeart/2005/8/layout/radial5"/>
    <dgm:cxn modelId="{9F6535C0-4754-471C-BA1A-B3499E405374}" srcId="{15264751-BCC1-4D5D-BF12-6AF8CFFEA55E}" destId="{D01ACD97-6FA0-4233-86BC-C26F69CBD592}" srcOrd="0" destOrd="0" parTransId="{A6F9E04B-901F-4AE9-8BC9-053E078398DA}" sibTransId="{94AC122C-243A-4CAB-B4EE-1C8634D25B42}"/>
    <dgm:cxn modelId="{327E6FC4-C32F-4860-B724-3506D8D8F221}" srcId="{D01ACD97-6FA0-4233-86BC-C26F69CBD592}" destId="{8BAB7EE1-B404-42FC-9BA7-EB158F57A5AE}" srcOrd="2" destOrd="0" parTransId="{C7C854F6-8B6D-4BE9-8A9D-ECC45881E19A}" sibTransId="{89BF6683-38C7-4B1F-8CD6-92629D0E46BA}"/>
    <dgm:cxn modelId="{D2E33230-09DA-4837-A1C7-A9188537089A}" type="presOf" srcId="{39FC7968-6C28-471F-BECF-73D75836690E}" destId="{61352B75-31B8-4EAE-BF0E-C316A0CE96C0}" srcOrd="0" destOrd="0" presId="urn:microsoft.com/office/officeart/2005/8/layout/radial5"/>
    <dgm:cxn modelId="{A449F32B-711D-41C9-AF24-3621F7230357}" srcId="{D01ACD97-6FA0-4233-86BC-C26F69CBD592}" destId="{B6419AC3-241B-43B5-BC14-634D46754325}" srcOrd="1" destOrd="0" parTransId="{58456708-4DFA-4FEE-91FD-96A9EFE68492}" sibTransId="{B13EBDE8-CBAF-48EC-8C7F-5208F59E8163}"/>
    <dgm:cxn modelId="{A9D8B97A-C34F-4A49-BAE7-AEC1BD2FD3AA}" type="presParOf" srcId="{3435CAF4-217F-40C0-9729-0504C03668A0}" destId="{E376A9EA-1F4A-4DE6-8A27-A712B84B308A}" srcOrd="0" destOrd="0" presId="urn:microsoft.com/office/officeart/2005/8/layout/radial5"/>
    <dgm:cxn modelId="{545AD41F-DA11-4D49-92FA-7B84C01DDC75}" type="presParOf" srcId="{3435CAF4-217F-40C0-9729-0504C03668A0}" destId="{FD73ECC0-F505-4CDC-93CC-991A0806E148}" srcOrd="1" destOrd="0" presId="urn:microsoft.com/office/officeart/2005/8/layout/radial5"/>
    <dgm:cxn modelId="{16E7FD1C-F04A-422F-A166-0339808E8F96}" type="presParOf" srcId="{FD73ECC0-F505-4CDC-93CC-991A0806E148}" destId="{76BD607E-1492-4058-96B1-0E21B5283776}" srcOrd="0" destOrd="0" presId="urn:microsoft.com/office/officeart/2005/8/layout/radial5"/>
    <dgm:cxn modelId="{0FFE4C4C-90FC-40B7-B6A0-ACEAEA239701}" type="presParOf" srcId="{3435CAF4-217F-40C0-9729-0504C03668A0}" destId="{61352B75-31B8-4EAE-BF0E-C316A0CE96C0}" srcOrd="2" destOrd="0" presId="urn:microsoft.com/office/officeart/2005/8/layout/radial5"/>
    <dgm:cxn modelId="{84366101-00B6-4964-AD88-5F327770B742}" type="presParOf" srcId="{3435CAF4-217F-40C0-9729-0504C03668A0}" destId="{5E941FA3-0030-44A9-BC33-F64207AAD313}" srcOrd="3" destOrd="0" presId="urn:microsoft.com/office/officeart/2005/8/layout/radial5"/>
    <dgm:cxn modelId="{B6807EFA-A466-49AC-8DB0-0AD55CD94EFF}" type="presParOf" srcId="{5E941FA3-0030-44A9-BC33-F64207AAD313}" destId="{03CD66B1-CDAF-4C31-9966-FD759753C204}" srcOrd="0" destOrd="0" presId="urn:microsoft.com/office/officeart/2005/8/layout/radial5"/>
    <dgm:cxn modelId="{B31676E4-4B18-4007-862A-A88370669D04}" type="presParOf" srcId="{3435CAF4-217F-40C0-9729-0504C03668A0}" destId="{11F8D090-23CD-4C50-A108-7283CCECD497}" srcOrd="4" destOrd="0" presId="urn:microsoft.com/office/officeart/2005/8/layout/radial5"/>
    <dgm:cxn modelId="{5084478B-2C27-4BAD-9BFC-137265996805}" type="presParOf" srcId="{3435CAF4-217F-40C0-9729-0504C03668A0}" destId="{DE628CE8-20A2-4071-B6A5-66904D8B0779}" srcOrd="5" destOrd="0" presId="urn:microsoft.com/office/officeart/2005/8/layout/radial5"/>
    <dgm:cxn modelId="{13F72E3F-2327-4D77-A501-17B16FC959C9}" type="presParOf" srcId="{DE628CE8-20A2-4071-B6A5-66904D8B0779}" destId="{1F7B5DEE-0115-496A-AD6E-FF9928261FE3}" srcOrd="0" destOrd="0" presId="urn:microsoft.com/office/officeart/2005/8/layout/radial5"/>
    <dgm:cxn modelId="{AD69E3AD-F7A4-4CE4-8B4B-71882F34D448}" type="presParOf" srcId="{3435CAF4-217F-40C0-9729-0504C03668A0}" destId="{8E2392B0-E328-46DC-A0FC-0466ED2ECC4A}" srcOrd="6" destOrd="0" presId="urn:microsoft.com/office/officeart/2005/8/layout/radial5"/>
    <dgm:cxn modelId="{35D45674-AF53-47EB-B68D-1C9327EFF693}" type="presParOf" srcId="{3435CAF4-217F-40C0-9729-0504C03668A0}" destId="{77C0B272-3EC7-45CE-9E99-B85A04378D09}" srcOrd="7" destOrd="0" presId="urn:microsoft.com/office/officeart/2005/8/layout/radial5"/>
    <dgm:cxn modelId="{7CE69180-5EF6-48D8-9B96-628874D26C2B}" type="presParOf" srcId="{77C0B272-3EC7-45CE-9E99-B85A04378D09}" destId="{FFE52641-1A82-4468-A3DC-34ED71C3E071}" srcOrd="0" destOrd="0" presId="urn:microsoft.com/office/officeart/2005/8/layout/radial5"/>
    <dgm:cxn modelId="{F32CA518-A0B6-41F9-A718-F507E17D022B}" type="presParOf" srcId="{3435CAF4-217F-40C0-9729-0504C03668A0}" destId="{CB95D318-27E5-42CA-BD38-B4A02E7AEAD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0C20ED-5F2E-4153-BEBC-B3E64557EC8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7AA59-06C6-42A5-9852-8842B160595B}">
      <dgm:prSet phldrT="[Text]"/>
      <dgm:spPr>
        <a:ln w="38100">
          <a:noFill/>
        </a:ln>
      </dgm:spPr>
      <dgm:t>
        <a:bodyPr/>
        <a:lstStyle/>
        <a:p>
          <a:r>
            <a:rPr lang="fr-FR" dirty="0" smtClean="0"/>
            <a:t>Dessin Industriel : Introduction</a:t>
          </a:r>
        </a:p>
        <a:p>
          <a:r>
            <a:rPr lang="fr-FR" dirty="0" smtClean="0">
              <a:hlinkClick xmlns:r="http://schemas.openxmlformats.org/officeDocument/2006/relationships" r:id="rId1" action="ppaction://hlinkfile"/>
            </a:rPr>
            <a:t>Présentation 1</a:t>
          </a:r>
          <a:endParaRPr lang="en-US" dirty="0"/>
        </a:p>
      </dgm:t>
    </dgm:pt>
    <dgm:pt modelId="{421BD086-BFBA-4C5B-A7AD-064949E6F0F4}" type="parTrans" cxnId="{94B5E593-19C8-4521-B2B4-F3597F6ACA3D}">
      <dgm:prSet/>
      <dgm:spPr/>
      <dgm:t>
        <a:bodyPr/>
        <a:lstStyle/>
        <a:p>
          <a:endParaRPr lang="en-US"/>
        </a:p>
      </dgm:t>
    </dgm:pt>
    <dgm:pt modelId="{2BBF4812-F238-484F-A462-BC75F657593E}" type="sibTrans" cxnId="{94B5E593-19C8-4521-B2B4-F3597F6ACA3D}">
      <dgm:prSet/>
      <dgm:spPr/>
      <dgm:t>
        <a:bodyPr/>
        <a:lstStyle/>
        <a:p>
          <a:endParaRPr lang="en-US"/>
        </a:p>
      </dgm:t>
    </dgm:pt>
    <dgm:pt modelId="{2F769142-B393-4F43-B14A-C75F3DD42C00}">
      <dgm:prSet phldrT="[Text]"/>
      <dgm:spPr>
        <a:ln w="38100">
          <a:noFill/>
        </a:ln>
      </dgm:spPr>
      <dgm:t>
        <a:bodyPr/>
        <a:lstStyle/>
        <a:p>
          <a:r>
            <a:rPr lang="fr-FR" dirty="0" smtClean="0"/>
            <a:t>Les vues </a:t>
          </a:r>
          <a:r>
            <a:rPr lang="fr-FR" smtClean="0"/>
            <a:t>et les </a:t>
          </a:r>
          <a:r>
            <a:rPr lang="fr-FR" dirty="0" smtClean="0"/>
            <a:t>trois lignes </a:t>
          </a:r>
        </a:p>
        <a:p>
          <a:r>
            <a:rPr lang="fr-FR" dirty="0" smtClean="0">
              <a:hlinkClick xmlns:r="http://schemas.openxmlformats.org/officeDocument/2006/relationships" r:id="rId2" action="ppaction://hlinkfile"/>
            </a:rPr>
            <a:t>Présentation 2</a:t>
          </a:r>
          <a:endParaRPr lang="en-US" dirty="0"/>
        </a:p>
      </dgm:t>
    </dgm:pt>
    <dgm:pt modelId="{49C32832-F86C-4FF8-AE95-B43F86DDE2DC}" type="parTrans" cxnId="{2D9846BD-0767-4CBC-9F1F-BB0F41B23502}">
      <dgm:prSet/>
      <dgm:spPr/>
      <dgm:t>
        <a:bodyPr/>
        <a:lstStyle/>
        <a:p>
          <a:endParaRPr lang="en-US"/>
        </a:p>
      </dgm:t>
    </dgm:pt>
    <dgm:pt modelId="{F23F6EDA-AB37-4DD0-B668-E132C12D43ED}" type="sibTrans" cxnId="{2D9846BD-0767-4CBC-9F1F-BB0F41B23502}">
      <dgm:prSet/>
      <dgm:spPr/>
      <dgm:t>
        <a:bodyPr/>
        <a:lstStyle/>
        <a:p>
          <a:endParaRPr lang="en-US"/>
        </a:p>
      </dgm:t>
    </dgm:pt>
    <dgm:pt modelId="{220FA86C-3ED3-4A08-AB1E-64E7D08D0F2B}">
      <dgm:prSet phldrT="[Text]"/>
      <dgm:spPr>
        <a:ln w="38100">
          <a:noFill/>
        </a:ln>
      </dgm:spPr>
      <dgm:t>
        <a:bodyPr/>
        <a:lstStyle/>
        <a:p>
          <a:r>
            <a:rPr lang="fr-FR" dirty="0" smtClean="0"/>
            <a:t>Créer une vue : Les trois tâches</a:t>
          </a:r>
        </a:p>
        <a:p>
          <a:r>
            <a:rPr lang="fr-FR" dirty="0" smtClean="0">
              <a:hlinkClick xmlns:r="http://schemas.openxmlformats.org/officeDocument/2006/relationships" r:id="rId3" action="ppaction://hlinkfile"/>
            </a:rPr>
            <a:t>Présentation 3</a:t>
          </a:r>
          <a:endParaRPr lang="en-US" dirty="0"/>
        </a:p>
      </dgm:t>
    </dgm:pt>
    <dgm:pt modelId="{0CB2E76A-9157-4F5D-8A43-8E9EFF89A53C}" type="parTrans" cxnId="{6E8AA1A2-AE70-472A-9F75-4A8B71D810F4}">
      <dgm:prSet/>
      <dgm:spPr/>
      <dgm:t>
        <a:bodyPr/>
        <a:lstStyle/>
        <a:p>
          <a:endParaRPr lang="en-US"/>
        </a:p>
      </dgm:t>
    </dgm:pt>
    <dgm:pt modelId="{C2F42A5A-D962-4851-97AA-1D946BC81A66}" type="sibTrans" cxnId="{6E8AA1A2-AE70-472A-9F75-4A8B71D810F4}">
      <dgm:prSet/>
      <dgm:spPr/>
      <dgm:t>
        <a:bodyPr/>
        <a:lstStyle/>
        <a:p>
          <a:endParaRPr lang="en-US"/>
        </a:p>
      </dgm:t>
    </dgm:pt>
    <dgm:pt modelId="{DBA9D745-923B-4149-B5F9-067F8F5E262E}">
      <dgm:prSet phldrT="[Text]"/>
      <dgm:spPr>
        <a:ln w="38100">
          <a:noFill/>
        </a:ln>
      </dgm:spPr>
      <dgm:t>
        <a:bodyPr/>
        <a:lstStyle/>
        <a:p>
          <a:r>
            <a:rPr lang="fr-FR" dirty="0" smtClean="0"/>
            <a:t>Intersection de volumes cylindriques</a:t>
          </a:r>
        </a:p>
        <a:p>
          <a:r>
            <a:rPr lang="fr-FR" dirty="0" smtClean="0">
              <a:hlinkClick xmlns:r="http://schemas.openxmlformats.org/officeDocument/2006/relationships" r:id="rId4" action="ppaction://hlinkfile"/>
            </a:rPr>
            <a:t>Présentation 4</a:t>
          </a:r>
          <a:endParaRPr lang="en-US" dirty="0"/>
        </a:p>
      </dgm:t>
    </dgm:pt>
    <dgm:pt modelId="{EE95992C-1563-4328-9335-49B53913170F}" type="parTrans" cxnId="{D4904046-1814-4C70-AFF9-EFCB137EB933}">
      <dgm:prSet/>
      <dgm:spPr/>
      <dgm:t>
        <a:bodyPr/>
        <a:lstStyle/>
        <a:p>
          <a:endParaRPr lang="en-US"/>
        </a:p>
      </dgm:t>
    </dgm:pt>
    <dgm:pt modelId="{D53B3EAF-00A1-43FD-8B7C-D20484EE50C8}" type="sibTrans" cxnId="{D4904046-1814-4C70-AFF9-EFCB137EB933}">
      <dgm:prSet/>
      <dgm:spPr/>
      <dgm:t>
        <a:bodyPr/>
        <a:lstStyle/>
        <a:p>
          <a:endParaRPr lang="en-US"/>
        </a:p>
      </dgm:t>
    </dgm:pt>
    <dgm:pt modelId="{D43616B2-4037-44F0-9234-DC3CF985BDF4}">
      <dgm:prSet phldrT="[Text]"/>
      <dgm:spPr>
        <a:ln w="38100">
          <a:noFill/>
        </a:ln>
      </dgm:spPr>
      <dgm:t>
        <a:bodyPr/>
        <a:lstStyle/>
        <a:p>
          <a:r>
            <a:rPr lang="fr-FR" dirty="0" smtClean="0"/>
            <a:t>Coupes</a:t>
          </a:r>
        </a:p>
        <a:p>
          <a:r>
            <a:rPr lang="fr-FR" dirty="0" smtClean="0"/>
            <a:t>Filetage / Taraudage</a:t>
          </a:r>
        </a:p>
        <a:p>
          <a:r>
            <a:rPr lang="fr-FR" dirty="0" smtClean="0">
              <a:hlinkClick xmlns:r="http://schemas.openxmlformats.org/officeDocument/2006/relationships" r:id="rId5" action="ppaction://hlinkfile"/>
            </a:rPr>
            <a:t>Présentation 5</a:t>
          </a:r>
          <a:endParaRPr lang="en-US" dirty="0"/>
        </a:p>
      </dgm:t>
    </dgm:pt>
    <dgm:pt modelId="{8C457242-6DC9-4575-8B2B-B2791BEDADFC}" type="parTrans" cxnId="{A14D395E-B54B-49F3-BBC8-CCBF8509A891}">
      <dgm:prSet/>
      <dgm:spPr/>
      <dgm:t>
        <a:bodyPr/>
        <a:lstStyle/>
        <a:p>
          <a:endParaRPr lang="en-US"/>
        </a:p>
      </dgm:t>
    </dgm:pt>
    <dgm:pt modelId="{52342256-0CDC-4BD7-9DB7-F6562368F346}" type="sibTrans" cxnId="{A14D395E-B54B-49F3-BBC8-CCBF8509A891}">
      <dgm:prSet/>
      <dgm:spPr/>
      <dgm:t>
        <a:bodyPr/>
        <a:lstStyle/>
        <a:p>
          <a:endParaRPr lang="en-US"/>
        </a:p>
      </dgm:t>
    </dgm:pt>
    <dgm:pt modelId="{A6DFD88B-33FD-48FE-BDD6-AC56A1FCB2F0}">
      <dgm:prSet phldrT="[Text]"/>
      <dgm:spPr>
        <a:ln w="38100">
          <a:noFill/>
        </a:ln>
      </dgm:spPr>
      <dgm:t>
        <a:bodyPr/>
        <a:lstStyle/>
        <a:p>
          <a:r>
            <a:rPr lang="fr-FR" dirty="0" smtClean="0"/>
            <a:t>Ensemble de pièces</a:t>
          </a:r>
        </a:p>
        <a:p>
          <a:r>
            <a:rPr lang="fr-FR" dirty="0" smtClean="0">
              <a:hlinkClick xmlns:r="http://schemas.openxmlformats.org/officeDocument/2006/relationships" r:id="rId6" action="ppaction://hlinkfile"/>
            </a:rPr>
            <a:t>Présentation 6</a:t>
          </a:r>
          <a:endParaRPr lang="en-US" dirty="0"/>
        </a:p>
      </dgm:t>
    </dgm:pt>
    <dgm:pt modelId="{1746F3E2-FE20-4FEB-8CAD-988BAF60191A}" type="parTrans" cxnId="{F40EDE09-9AA8-4705-89AD-EC063C47746B}">
      <dgm:prSet/>
      <dgm:spPr/>
      <dgm:t>
        <a:bodyPr/>
        <a:lstStyle/>
        <a:p>
          <a:endParaRPr lang="en-US"/>
        </a:p>
      </dgm:t>
    </dgm:pt>
    <dgm:pt modelId="{D00F5035-1EDE-4A5E-82E1-6B81D1B6A80E}" type="sibTrans" cxnId="{F40EDE09-9AA8-4705-89AD-EC063C47746B}">
      <dgm:prSet/>
      <dgm:spPr/>
      <dgm:t>
        <a:bodyPr/>
        <a:lstStyle/>
        <a:p>
          <a:endParaRPr lang="en-US"/>
        </a:p>
      </dgm:t>
    </dgm:pt>
    <dgm:pt modelId="{411762AF-0C4E-4073-816E-861747660602}" type="pres">
      <dgm:prSet presAssocID="{510C20ED-5F2E-4153-BEBC-B3E64557EC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4174A8-761E-47F6-BDCC-C70537F26235}" type="pres">
      <dgm:prSet presAssocID="{510C20ED-5F2E-4153-BEBC-B3E64557EC8A}" presName="cycle" presStyleCnt="0"/>
      <dgm:spPr/>
    </dgm:pt>
    <dgm:pt modelId="{7897D933-324E-430F-A06C-11BB77D454E9}" type="pres">
      <dgm:prSet presAssocID="{14B7AA59-06C6-42A5-9852-8842B160595B}" presName="nodeFirstNode" presStyleLbl="node1" presStyleIdx="0" presStyleCnt="6" custRadScaleRad="99307" custRadScaleInc="-8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7C3F-EB77-4E04-B8A9-55013DF28E12}" type="pres">
      <dgm:prSet presAssocID="{2BBF4812-F238-484F-A462-BC75F657593E}" presName="sibTransFirstNode" presStyleLbl="bgShp" presStyleIdx="0" presStyleCnt="1" custAng="18743954" custLinFactNeighborX="921" custLinFactNeighborY="1511"/>
      <dgm:spPr/>
      <dgm:t>
        <a:bodyPr/>
        <a:lstStyle/>
        <a:p>
          <a:endParaRPr lang="en-US"/>
        </a:p>
      </dgm:t>
    </dgm:pt>
    <dgm:pt modelId="{F8176FAF-266F-43CD-91DD-89A4041249CE}" type="pres">
      <dgm:prSet presAssocID="{2F769142-B393-4F43-B14A-C75F3DD42C0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42C64-F9CA-4D15-B910-7E06AE27FA7B}" type="pres">
      <dgm:prSet presAssocID="{220FA86C-3ED3-4A08-AB1E-64E7D08D0F2B}" presName="nodeFollowingNodes" presStyleLbl="node1" presStyleIdx="2" presStyleCnt="6" custRadScaleRad="98664" custRadScaleInc="-6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3AA7D-5D96-4E2A-8A98-5BDB746A672B}" type="pres">
      <dgm:prSet presAssocID="{DBA9D745-923B-4149-B5F9-067F8F5E262E}" presName="nodeFollowingNodes" presStyleLbl="node1" presStyleIdx="3" presStyleCnt="6" custRadScaleRad="95326" custRadScaleInc="-4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57673-2589-4A10-B35B-322255EB4A16}" type="pres">
      <dgm:prSet presAssocID="{D43616B2-4037-44F0-9234-DC3CF985BDF4}" presName="nodeFollowingNodes" presStyleLbl="node1" presStyleIdx="4" presStyleCnt="6" custRadScaleRad="96264" custRadScaleInc="1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BE6A8-AE6B-46E6-A265-453ED6A90C82}" type="pres">
      <dgm:prSet presAssocID="{A6DFD88B-33FD-48FE-BDD6-AC56A1FCB2F0}" presName="nodeFollowingNodes" presStyleLbl="node1" presStyleIdx="5" presStyleCnt="6" custRadScaleRad="100073" custRadScaleInc="-2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F77FEF-23AB-48E3-B4A0-3859AD9DFFDB}" type="presOf" srcId="{DBA9D745-923B-4149-B5F9-067F8F5E262E}" destId="{C453AA7D-5D96-4E2A-8A98-5BDB746A672B}" srcOrd="0" destOrd="0" presId="urn:microsoft.com/office/officeart/2005/8/layout/cycle3"/>
    <dgm:cxn modelId="{94B5E593-19C8-4521-B2B4-F3597F6ACA3D}" srcId="{510C20ED-5F2E-4153-BEBC-B3E64557EC8A}" destId="{14B7AA59-06C6-42A5-9852-8842B160595B}" srcOrd="0" destOrd="0" parTransId="{421BD086-BFBA-4C5B-A7AD-064949E6F0F4}" sibTransId="{2BBF4812-F238-484F-A462-BC75F657593E}"/>
    <dgm:cxn modelId="{50694160-B0B2-42AD-AA22-7C88C2629F3D}" type="presOf" srcId="{D43616B2-4037-44F0-9234-DC3CF985BDF4}" destId="{ECB57673-2589-4A10-B35B-322255EB4A16}" srcOrd="0" destOrd="0" presId="urn:microsoft.com/office/officeart/2005/8/layout/cycle3"/>
    <dgm:cxn modelId="{A6D90302-C679-40B4-9600-4BF04061AB91}" type="presOf" srcId="{A6DFD88B-33FD-48FE-BDD6-AC56A1FCB2F0}" destId="{E99BE6A8-AE6B-46E6-A265-453ED6A90C82}" srcOrd="0" destOrd="0" presId="urn:microsoft.com/office/officeart/2005/8/layout/cycle3"/>
    <dgm:cxn modelId="{2D27B4E6-D2DE-4CA3-9B78-A3852598B7EC}" type="presOf" srcId="{220FA86C-3ED3-4A08-AB1E-64E7D08D0F2B}" destId="{F3F42C64-F9CA-4D15-B910-7E06AE27FA7B}" srcOrd="0" destOrd="0" presId="urn:microsoft.com/office/officeart/2005/8/layout/cycle3"/>
    <dgm:cxn modelId="{61D3A4E8-003E-4F5A-A904-B12353A6E8FC}" type="presOf" srcId="{2F769142-B393-4F43-B14A-C75F3DD42C00}" destId="{F8176FAF-266F-43CD-91DD-89A4041249CE}" srcOrd="0" destOrd="0" presId="urn:microsoft.com/office/officeart/2005/8/layout/cycle3"/>
    <dgm:cxn modelId="{41873364-DA04-493C-A211-89C95B66C8B8}" type="presOf" srcId="{510C20ED-5F2E-4153-BEBC-B3E64557EC8A}" destId="{411762AF-0C4E-4073-816E-861747660602}" srcOrd="0" destOrd="0" presId="urn:microsoft.com/office/officeart/2005/8/layout/cycle3"/>
    <dgm:cxn modelId="{1B33DD81-4172-4DE1-ACA3-81FE5B4CA710}" type="presOf" srcId="{14B7AA59-06C6-42A5-9852-8842B160595B}" destId="{7897D933-324E-430F-A06C-11BB77D454E9}" srcOrd="0" destOrd="0" presId="urn:microsoft.com/office/officeart/2005/8/layout/cycle3"/>
    <dgm:cxn modelId="{D4904046-1814-4C70-AFF9-EFCB137EB933}" srcId="{510C20ED-5F2E-4153-BEBC-B3E64557EC8A}" destId="{DBA9D745-923B-4149-B5F9-067F8F5E262E}" srcOrd="3" destOrd="0" parTransId="{EE95992C-1563-4328-9335-49B53913170F}" sibTransId="{D53B3EAF-00A1-43FD-8B7C-D20484EE50C8}"/>
    <dgm:cxn modelId="{6E8AA1A2-AE70-472A-9F75-4A8B71D810F4}" srcId="{510C20ED-5F2E-4153-BEBC-B3E64557EC8A}" destId="{220FA86C-3ED3-4A08-AB1E-64E7D08D0F2B}" srcOrd="2" destOrd="0" parTransId="{0CB2E76A-9157-4F5D-8A43-8E9EFF89A53C}" sibTransId="{C2F42A5A-D962-4851-97AA-1D946BC81A66}"/>
    <dgm:cxn modelId="{A14D395E-B54B-49F3-BBC8-CCBF8509A891}" srcId="{510C20ED-5F2E-4153-BEBC-B3E64557EC8A}" destId="{D43616B2-4037-44F0-9234-DC3CF985BDF4}" srcOrd="4" destOrd="0" parTransId="{8C457242-6DC9-4575-8B2B-B2791BEDADFC}" sibTransId="{52342256-0CDC-4BD7-9DB7-F6562368F346}"/>
    <dgm:cxn modelId="{F40EDE09-9AA8-4705-89AD-EC063C47746B}" srcId="{510C20ED-5F2E-4153-BEBC-B3E64557EC8A}" destId="{A6DFD88B-33FD-48FE-BDD6-AC56A1FCB2F0}" srcOrd="5" destOrd="0" parTransId="{1746F3E2-FE20-4FEB-8CAD-988BAF60191A}" sibTransId="{D00F5035-1EDE-4A5E-82E1-6B81D1B6A80E}"/>
    <dgm:cxn modelId="{2D9846BD-0767-4CBC-9F1F-BB0F41B23502}" srcId="{510C20ED-5F2E-4153-BEBC-B3E64557EC8A}" destId="{2F769142-B393-4F43-B14A-C75F3DD42C00}" srcOrd="1" destOrd="0" parTransId="{49C32832-F86C-4FF8-AE95-B43F86DDE2DC}" sibTransId="{F23F6EDA-AB37-4DD0-B668-E132C12D43ED}"/>
    <dgm:cxn modelId="{8AE20EB7-1C80-491B-AA3B-D077D1FB1F46}" type="presOf" srcId="{2BBF4812-F238-484F-A462-BC75F657593E}" destId="{8D497C3F-EB77-4E04-B8A9-55013DF28E12}" srcOrd="0" destOrd="0" presId="urn:microsoft.com/office/officeart/2005/8/layout/cycle3"/>
    <dgm:cxn modelId="{FBFDDB91-A3AE-4771-AE33-DAD3EF0A832B}" type="presParOf" srcId="{411762AF-0C4E-4073-816E-861747660602}" destId="{514174A8-761E-47F6-BDCC-C70537F26235}" srcOrd="0" destOrd="0" presId="urn:microsoft.com/office/officeart/2005/8/layout/cycle3"/>
    <dgm:cxn modelId="{852468D5-D6CF-41CC-B72E-DB226492C8A3}" type="presParOf" srcId="{514174A8-761E-47F6-BDCC-C70537F26235}" destId="{7897D933-324E-430F-A06C-11BB77D454E9}" srcOrd="0" destOrd="0" presId="urn:microsoft.com/office/officeart/2005/8/layout/cycle3"/>
    <dgm:cxn modelId="{4B68AF25-C9CF-4413-8533-F53D9BF7CF60}" type="presParOf" srcId="{514174A8-761E-47F6-BDCC-C70537F26235}" destId="{8D497C3F-EB77-4E04-B8A9-55013DF28E12}" srcOrd="1" destOrd="0" presId="urn:microsoft.com/office/officeart/2005/8/layout/cycle3"/>
    <dgm:cxn modelId="{84664CC6-ABA1-4B17-BA4F-885FC8172B2D}" type="presParOf" srcId="{514174A8-761E-47F6-BDCC-C70537F26235}" destId="{F8176FAF-266F-43CD-91DD-89A4041249CE}" srcOrd="2" destOrd="0" presId="urn:microsoft.com/office/officeart/2005/8/layout/cycle3"/>
    <dgm:cxn modelId="{58608BBB-6CFA-4C07-9521-B2AE4A051429}" type="presParOf" srcId="{514174A8-761E-47F6-BDCC-C70537F26235}" destId="{F3F42C64-F9CA-4D15-B910-7E06AE27FA7B}" srcOrd="3" destOrd="0" presId="urn:microsoft.com/office/officeart/2005/8/layout/cycle3"/>
    <dgm:cxn modelId="{A4AE72EA-BA5C-48E5-9CF1-01CA9BC2ECE2}" type="presParOf" srcId="{514174A8-761E-47F6-BDCC-C70537F26235}" destId="{C453AA7D-5D96-4E2A-8A98-5BDB746A672B}" srcOrd="4" destOrd="0" presId="urn:microsoft.com/office/officeart/2005/8/layout/cycle3"/>
    <dgm:cxn modelId="{0AEA050F-266B-403A-94BF-6DBF135ACED6}" type="presParOf" srcId="{514174A8-761E-47F6-BDCC-C70537F26235}" destId="{ECB57673-2589-4A10-B35B-322255EB4A16}" srcOrd="5" destOrd="0" presId="urn:microsoft.com/office/officeart/2005/8/layout/cycle3"/>
    <dgm:cxn modelId="{69D32616-45F6-4090-A9DD-C4B0E617FBA1}" type="presParOf" srcId="{514174A8-761E-47F6-BDCC-C70537F26235}" destId="{E99BE6A8-AE6B-46E6-A265-453ED6A90C8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97C3F-EB77-4E04-B8A9-55013DF28E12}">
      <dsp:nvSpPr>
        <dsp:cNvPr id="0" name=""/>
        <dsp:cNvSpPr/>
      </dsp:nvSpPr>
      <dsp:spPr>
        <a:xfrm rot="18743954">
          <a:off x="678932" y="78694"/>
          <a:ext cx="4360904" cy="4360904"/>
        </a:xfrm>
        <a:prstGeom prst="circularArrow">
          <a:avLst>
            <a:gd name="adj1" fmla="val 5274"/>
            <a:gd name="adj2" fmla="val 312630"/>
            <a:gd name="adj3" fmla="val 14268362"/>
            <a:gd name="adj4" fmla="val 1710351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7D933-324E-430F-A06C-11BB77D454E9}">
      <dsp:nvSpPr>
        <dsp:cNvPr id="0" name=""/>
        <dsp:cNvSpPr/>
      </dsp:nvSpPr>
      <dsp:spPr>
        <a:xfrm>
          <a:off x="2009167" y="18792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Dessin Industriel : Introduction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1" action="ppaction://hlinkfile"/>
            </a:rPr>
            <a:t>Présentation 1</a:t>
          </a:r>
          <a:endParaRPr lang="en-US" sz="1200" kern="1200" dirty="0"/>
        </a:p>
      </dsp:txBody>
      <dsp:txXfrm>
        <a:off x="2048711" y="58336"/>
        <a:ext cx="1541018" cy="730965"/>
      </dsp:txXfrm>
    </dsp:sp>
    <dsp:sp modelId="{F8176FAF-266F-43CD-91DD-89A4041249CE}">
      <dsp:nvSpPr>
        <dsp:cNvPr id="0" name=""/>
        <dsp:cNvSpPr/>
      </dsp:nvSpPr>
      <dsp:spPr>
        <a:xfrm>
          <a:off x="3673995" y="886077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Les vues et les trois lignes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2" action="ppaction://hlinkfile"/>
            </a:rPr>
            <a:t>Présentation 2</a:t>
          </a:r>
          <a:endParaRPr lang="en-US" sz="1200" kern="1200" dirty="0"/>
        </a:p>
      </dsp:txBody>
      <dsp:txXfrm>
        <a:off x="3713539" y="925621"/>
        <a:ext cx="1541018" cy="730965"/>
      </dsp:txXfrm>
    </dsp:sp>
    <dsp:sp modelId="{F3F42C64-F9CA-4D15-B910-7E06AE27FA7B}">
      <dsp:nvSpPr>
        <dsp:cNvPr id="0" name=""/>
        <dsp:cNvSpPr/>
      </dsp:nvSpPr>
      <dsp:spPr>
        <a:xfrm>
          <a:off x="3704444" y="2548560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Créer une vue : Les trois tâches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3" action="ppaction://hlinkfile"/>
            </a:rPr>
            <a:t>Présentation 3</a:t>
          </a:r>
          <a:endParaRPr lang="en-US" sz="1200" kern="1200" dirty="0"/>
        </a:p>
      </dsp:txBody>
      <dsp:txXfrm>
        <a:off x="3743988" y="2588104"/>
        <a:ext cx="1541018" cy="730965"/>
      </dsp:txXfrm>
    </dsp:sp>
    <dsp:sp modelId="{C453AA7D-5D96-4E2A-8A98-5BDB746A672B}">
      <dsp:nvSpPr>
        <dsp:cNvPr id="0" name=""/>
        <dsp:cNvSpPr/>
      </dsp:nvSpPr>
      <dsp:spPr>
        <a:xfrm>
          <a:off x="2202860" y="3455980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Intersection de volumes cylindriques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4" action="ppaction://hlinkfile"/>
            </a:rPr>
            <a:t>Présentation 4</a:t>
          </a:r>
          <a:endParaRPr lang="en-US" sz="1200" kern="1200" dirty="0"/>
        </a:p>
      </dsp:txBody>
      <dsp:txXfrm>
        <a:off x="2242404" y="3495524"/>
        <a:ext cx="1541018" cy="730965"/>
      </dsp:txXfrm>
    </dsp:sp>
    <dsp:sp modelId="{ECB57673-2589-4A10-B35B-322255EB4A16}">
      <dsp:nvSpPr>
        <dsp:cNvPr id="0" name=""/>
        <dsp:cNvSpPr/>
      </dsp:nvSpPr>
      <dsp:spPr>
        <a:xfrm>
          <a:off x="655495" y="2601892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Coupes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Filetage / Taraudage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5" action="ppaction://hlinkfile"/>
            </a:rPr>
            <a:t>Présentation 5</a:t>
          </a:r>
          <a:endParaRPr lang="en-US" sz="1200" kern="1200" dirty="0"/>
        </a:p>
      </dsp:txBody>
      <dsp:txXfrm>
        <a:off x="695039" y="2641436"/>
        <a:ext cx="1541018" cy="730965"/>
      </dsp:txXfrm>
    </dsp:sp>
    <dsp:sp modelId="{E99BE6A8-AE6B-46E6-A265-453ED6A90C82}">
      <dsp:nvSpPr>
        <dsp:cNvPr id="0" name=""/>
        <dsp:cNvSpPr/>
      </dsp:nvSpPr>
      <dsp:spPr>
        <a:xfrm>
          <a:off x="586924" y="924185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Ensemble de pièces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6" action="ppaction://hlinkfile"/>
            </a:rPr>
            <a:t>Présentation 6</a:t>
          </a:r>
          <a:endParaRPr lang="en-US" sz="1200" kern="1200" dirty="0"/>
        </a:p>
      </dsp:txBody>
      <dsp:txXfrm>
        <a:off x="626468" y="963729"/>
        <a:ext cx="1541018" cy="73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6A9EA-1F4A-4DE6-8A27-A712B84B308A}">
      <dsp:nvSpPr>
        <dsp:cNvPr id="0" name=""/>
        <dsp:cNvSpPr/>
      </dsp:nvSpPr>
      <dsp:spPr>
        <a:xfrm>
          <a:off x="2752581" y="1965059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Mécanisme</a:t>
          </a:r>
          <a:endParaRPr lang="fr-FR" sz="1500" kern="1200" dirty="0"/>
        </a:p>
      </dsp:txBody>
      <dsp:txXfrm>
        <a:off x="2957776" y="2170254"/>
        <a:ext cx="990770" cy="990770"/>
      </dsp:txXfrm>
    </dsp:sp>
    <dsp:sp modelId="{FD73ECC0-F505-4CDC-93CC-991A0806E148}">
      <dsp:nvSpPr>
        <dsp:cNvPr id="0" name=""/>
        <dsp:cNvSpPr/>
      </dsp:nvSpPr>
      <dsp:spPr>
        <a:xfrm rot="16200000">
          <a:off x="3304805" y="1455341"/>
          <a:ext cx="296712" cy="476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349312" y="1595127"/>
        <a:ext cx="207698" cy="285836"/>
      </dsp:txXfrm>
    </dsp:sp>
    <dsp:sp modelId="{61352B75-31B8-4EAE-BF0E-C316A0CE96C0}">
      <dsp:nvSpPr>
        <dsp:cNvPr id="0" name=""/>
        <dsp:cNvSpPr/>
      </dsp:nvSpPr>
      <dsp:spPr>
        <a:xfrm>
          <a:off x="2752581" y="4063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Fixations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1" action="ppaction://hlinkfile"/>
            </a:rPr>
            <a:t>Présentation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1" action="ppaction://hlinkfile"/>
            </a:rPr>
            <a:t>7b</a:t>
          </a:r>
          <a:endParaRPr lang="fr-FR" sz="1400" kern="1200" dirty="0" smtClean="0"/>
        </a:p>
      </dsp:txBody>
      <dsp:txXfrm>
        <a:off x="2957776" y="209258"/>
        <a:ext cx="990770" cy="990770"/>
      </dsp:txXfrm>
    </dsp:sp>
    <dsp:sp modelId="{5E941FA3-0030-44A9-BC33-F64207AAD313}">
      <dsp:nvSpPr>
        <dsp:cNvPr id="0" name=""/>
        <dsp:cNvSpPr/>
      </dsp:nvSpPr>
      <dsp:spPr>
        <a:xfrm>
          <a:off x="4276905" y="2427442"/>
          <a:ext cx="296712" cy="476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276905" y="2522721"/>
        <a:ext cx="207698" cy="285836"/>
      </dsp:txXfrm>
    </dsp:sp>
    <dsp:sp modelId="{11F8D090-23CD-4C50-A108-7283CCECD497}">
      <dsp:nvSpPr>
        <dsp:cNvPr id="0" name=""/>
        <dsp:cNvSpPr/>
      </dsp:nvSpPr>
      <dsp:spPr>
        <a:xfrm>
          <a:off x="4713577" y="1965059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Transmission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2" action="ppaction://hlinkfile"/>
            </a:rPr>
            <a:t>Présentation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2" action="ppaction://hlinkfile"/>
            </a:rPr>
            <a:t>9</a:t>
          </a:r>
          <a:endParaRPr lang="fr-FR" sz="1400" kern="1200" dirty="0"/>
        </a:p>
      </dsp:txBody>
      <dsp:txXfrm>
        <a:off x="4918772" y="2170254"/>
        <a:ext cx="990770" cy="990770"/>
      </dsp:txXfrm>
    </dsp:sp>
    <dsp:sp modelId="{DE628CE8-20A2-4071-B6A5-66904D8B0779}">
      <dsp:nvSpPr>
        <dsp:cNvPr id="0" name=""/>
        <dsp:cNvSpPr/>
      </dsp:nvSpPr>
      <dsp:spPr>
        <a:xfrm rot="5400000">
          <a:off x="3304805" y="3399542"/>
          <a:ext cx="296712" cy="476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349312" y="3450314"/>
        <a:ext cx="207698" cy="285836"/>
      </dsp:txXfrm>
    </dsp:sp>
    <dsp:sp modelId="{8E2392B0-E328-46DC-A0FC-0466ED2ECC4A}">
      <dsp:nvSpPr>
        <dsp:cNvPr id="0" name=""/>
        <dsp:cNvSpPr/>
      </dsp:nvSpPr>
      <dsp:spPr>
        <a:xfrm>
          <a:off x="2752581" y="3926055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Etanchéité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3" action="ppaction://hlinkfile"/>
            </a:rPr>
            <a:t>Présentation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3" action="ppaction://hlinkfile"/>
            </a:rPr>
            <a:t>8</a:t>
          </a:r>
          <a:endParaRPr lang="fr-FR" sz="1400" kern="1200" dirty="0"/>
        </a:p>
      </dsp:txBody>
      <dsp:txXfrm>
        <a:off x="2957776" y="4131250"/>
        <a:ext cx="990770" cy="990770"/>
      </dsp:txXfrm>
    </dsp:sp>
    <dsp:sp modelId="{77C0B272-3EC7-45CE-9E99-B85A04378D09}">
      <dsp:nvSpPr>
        <dsp:cNvPr id="0" name=""/>
        <dsp:cNvSpPr/>
      </dsp:nvSpPr>
      <dsp:spPr>
        <a:xfrm rot="10800000">
          <a:off x="2332704" y="2427442"/>
          <a:ext cx="296712" cy="476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421718" y="2522721"/>
        <a:ext cx="207698" cy="285836"/>
      </dsp:txXfrm>
    </dsp:sp>
    <dsp:sp modelId="{CB95D318-27E5-42CA-BD38-B4A02E7AEAD7}">
      <dsp:nvSpPr>
        <dsp:cNvPr id="0" name=""/>
        <dsp:cNvSpPr/>
      </dsp:nvSpPr>
      <dsp:spPr>
        <a:xfrm>
          <a:off x="791585" y="1965059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Guidage de rotation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3" action="ppaction://hlinkfile"/>
            </a:rPr>
            <a:t>Présentation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3" action="ppaction://hlinkfile"/>
            </a:rPr>
            <a:t>8</a:t>
          </a:r>
          <a:endParaRPr lang="fr-FR" sz="1400" kern="1200" dirty="0"/>
        </a:p>
      </dsp:txBody>
      <dsp:txXfrm>
        <a:off x="996780" y="2170254"/>
        <a:ext cx="990770" cy="990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6A9EA-1F4A-4DE6-8A27-A712B84B308A}">
      <dsp:nvSpPr>
        <dsp:cNvPr id="0" name=""/>
        <dsp:cNvSpPr/>
      </dsp:nvSpPr>
      <dsp:spPr>
        <a:xfrm>
          <a:off x="2752581" y="1965059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Mécanisme</a:t>
          </a:r>
          <a:endParaRPr lang="fr-FR" sz="1500" kern="1200" dirty="0"/>
        </a:p>
      </dsp:txBody>
      <dsp:txXfrm>
        <a:off x="2957776" y="2170254"/>
        <a:ext cx="990770" cy="990770"/>
      </dsp:txXfrm>
    </dsp:sp>
    <dsp:sp modelId="{FD73ECC0-F505-4CDC-93CC-991A0806E148}">
      <dsp:nvSpPr>
        <dsp:cNvPr id="0" name=""/>
        <dsp:cNvSpPr/>
      </dsp:nvSpPr>
      <dsp:spPr>
        <a:xfrm rot="16200000">
          <a:off x="3304805" y="1455341"/>
          <a:ext cx="296712" cy="476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349312" y="1595127"/>
        <a:ext cx="207698" cy="285836"/>
      </dsp:txXfrm>
    </dsp:sp>
    <dsp:sp modelId="{61352B75-31B8-4EAE-BF0E-C316A0CE96C0}">
      <dsp:nvSpPr>
        <dsp:cNvPr id="0" name=""/>
        <dsp:cNvSpPr/>
      </dsp:nvSpPr>
      <dsp:spPr>
        <a:xfrm>
          <a:off x="2752581" y="4063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Fixations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1" action="ppaction://hlinkfile"/>
            </a:rPr>
            <a:t>Présentation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1" action="ppaction://hlinkfile"/>
            </a:rPr>
            <a:t>7b</a:t>
          </a:r>
          <a:endParaRPr lang="fr-FR" sz="1400" kern="1200" dirty="0" smtClean="0"/>
        </a:p>
      </dsp:txBody>
      <dsp:txXfrm>
        <a:off x="2957776" y="209258"/>
        <a:ext cx="990770" cy="990770"/>
      </dsp:txXfrm>
    </dsp:sp>
    <dsp:sp modelId="{5E941FA3-0030-44A9-BC33-F64207AAD313}">
      <dsp:nvSpPr>
        <dsp:cNvPr id="0" name=""/>
        <dsp:cNvSpPr/>
      </dsp:nvSpPr>
      <dsp:spPr>
        <a:xfrm>
          <a:off x="4276905" y="2427442"/>
          <a:ext cx="296712" cy="476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276905" y="2522721"/>
        <a:ext cx="207698" cy="285836"/>
      </dsp:txXfrm>
    </dsp:sp>
    <dsp:sp modelId="{11F8D090-23CD-4C50-A108-7283CCECD497}">
      <dsp:nvSpPr>
        <dsp:cNvPr id="0" name=""/>
        <dsp:cNvSpPr/>
      </dsp:nvSpPr>
      <dsp:spPr>
        <a:xfrm>
          <a:off x="4713577" y="1965059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Transmission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2" action="ppaction://hlinkfile"/>
            </a:rPr>
            <a:t>Présentation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2" action="ppaction://hlinkfile"/>
            </a:rPr>
            <a:t>9</a:t>
          </a:r>
          <a:endParaRPr lang="fr-FR" sz="1400" kern="1200" dirty="0"/>
        </a:p>
      </dsp:txBody>
      <dsp:txXfrm>
        <a:off x="4918772" y="2170254"/>
        <a:ext cx="990770" cy="990770"/>
      </dsp:txXfrm>
    </dsp:sp>
    <dsp:sp modelId="{DE628CE8-20A2-4071-B6A5-66904D8B0779}">
      <dsp:nvSpPr>
        <dsp:cNvPr id="0" name=""/>
        <dsp:cNvSpPr/>
      </dsp:nvSpPr>
      <dsp:spPr>
        <a:xfrm rot="5400000">
          <a:off x="3304805" y="3399542"/>
          <a:ext cx="296712" cy="476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349312" y="3450314"/>
        <a:ext cx="207698" cy="285836"/>
      </dsp:txXfrm>
    </dsp:sp>
    <dsp:sp modelId="{8E2392B0-E328-46DC-A0FC-0466ED2ECC4A}">
      <dsp:nvSpPr>
        <dsp:cNvPr id="0" name=""/>
        <dsp:cNvSpPr/>
      </dsp:nvSpPr>
      <dsp:spPr>
        <a:xfrm>
          <a:off x="2752581" y="3926055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Etanchéité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3" action="ppaction://hlinkfile"/>
            </a:rPr>
            <a:t>Présentation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3" action="ppaction://hlinkfile"/>
            </a:rPr>
            <a:t>8</a:t>
          </a:r>
          <a:endParaRPr lang="fr-FR" sz="1400" kern="1200" dirty="0"/>
        </a:p>
      </dsp:txBody>
      <dsp:txXfrm>
        <a:off x="2957776" y="4131250"/>
        <a:ext cx="990770" cy="990770"/>
      </dsp:txXfrm>
    </dsp:sp>
    <dsp:sp modelId="{77C0B272-3EC7-45CE-9E99-B85A04378D09}">
      <dsp:nvSpPr>
        <dsp:cNvPr id="0" name=""/>
        <dsp:cNvSpPr/>
      </dsp:nvSpPr>
      <dsp:spPr>
        <a:xfrm rot="10800000">
          <a:off x="2332704" y="2427442"/>
          <a:ext cx="296712" cy="476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421718" y="2522721"/>
        <a:ext cx="207698" cy="285836"/>
      </dsp:txXfrm>
    </dsp:sp>
    <dsp:sp modelId="{CB95D318-27E5-42CA-BD38-B4A02E7AEAD7}">
      <dsp:nvSpPr>
        <dsp:cNvPr id="0" name=""/>
        <dsp:cNvSpPr/>
      </dsp:nvSpPr>
      <dsp:spPr>
        <a:xfrm>
          <a:off x="791585" y="1965059"/>
          <a:ext cx="1401160" cy="1401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Guidage de rotation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3" action="ppaction://hlinkfile"/>
            </a:rPr>
            <a:t>Présentation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hlinkClick xmlns:r="http://schemas.openxmlformats.org/officeDocument/2006/relationships" r:id="rId3" action="ppaction://hlinkfile"/>
            </a:rPr>
            <a:t>8</a:t>
          </a:r>
          <a:endParaRPr lang="fr-FR" sz="1400" kern="1200" dirty="0"/>
        </a:p>
      </dsp:txBody>
      <dsp:txXfrm>
        <a:off x="996780" y="2170254"/>
        <a:ext cx="990770" cy="990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97C3F-EB77-4E04-B8A9-55013DF28E12}">
      <dsp:nvSpPr>
        <dsp:cNvPr id="0" name=""/>
        <dsp:cNvSpPr/>
      </dsp:nvSpPr>
      <dsp:spPr>
        <a:xfrm rot="18743954">
          <a:off x="678932" y="78694"/>
          <a:ext cx="4360904" cy="4360904"/>
        </a:xfrm>
        <a:prstGeom prst="circularArrow">
          <a:avLst>
            <a:gd name="adj1" fmla="val 5274"/>
            <a:gd name="adj2" fmla="val 312630"/>
            <a:gd name="adj3" fmla="val 14268362"/>
            <a:gd name="adj4" fmla="val 1710351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7D933-324E-430F-A06C-11BB77D454E9}">
      <dsp:nvSpPr>
        <dsp:cNvPr id="0" name=""/>
        <dsp:cNvSpPr/>
      </dsp:nvSpPr>
      <dsp:spPr>
        <a:xfrm>
          <a:off x="2009167" y="18792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Dessin Industriel : Introduction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1" action="ppaction://hlinkfile"/>
            </a:rPr>
            <a:t>Présentation 1</a:t>
          </a:r>
          <a:endParaRPr lang="en-US" sz="1200" kern="1200" dirty="0"/>
        </a:p>
      </dsp:txBody>
      <dsp:txXfrm>
        <a:off x="2048711" y="58336"/>
        <a:ext cx="1541018" cy="730965"/>
      </dsp:txXfrm>
    </dsp:sp>
    <dsp:sp modelId="{F8176FAF-266F-43CD-91DD-89A4041249CE}">
      <dsp:nvSpPr>
        <dsp:cNvPr id="0" name=""/>
        <dsp:cNvSpPr/>
      </dsp:nvSpPr>
      <dsp:spPr>
        <a:xfrm>
          <a:off x="3673995" y="886077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Les vues </a:t>
          </a:r>
          <a:r>
            <a:rPr lang="fr-FR" sz="1200" kern="1200" smtClean="0"/>
            <a:t>et les </a:t>
          </a:r>
          <a:r>
            <a:rPr lang="fr-FR" sz="1200" kern="1200" dirty="0" smtClean="0"/>
            <a:t>trois lignes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2" action="ppaction://hlinkfile"/>
            </a:rPr>
            <a:t>Présentation 2</a:t>
          </a:r>
          <a:endParaRPr lang="en-US" sz="1200" kern="1200" dirty="0"/>
        </a:p>
      </dsp:txBody>
      <dsp:txXfrm>
        <a:off x="3713539" y="925621"/>
        <a:ext cx="1541018" cy="730965"/>
      </dsp:txXfrm>
    </dsp:sp>
    <dsp:sp modelId="{F3F42C64-F9CA-4D15-B910-7E06AE27FA7B}">
      <dsp:nvSpPr>
        <dsp:cNvPr id="0" name=""/>
        <dsp:cNvSpPr/>
      </dsp:nvSpPr>
      <dsp:spPr>
        <a:xfrm>
          <a:off x="3704444" y="2548560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Créer une vue : Les trois tâches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3" action="ppaction://hlinkfile"/>
            </a:rPr>
            <a:t>Présentation 3</a:t>
          </a:r>
          <a:endParaRPr lang="en-US" sz="1200" kern="1200" dirty="0"/>
        </a:p>
      </dsp:txBody>
      <dsp:txXfrm>
        <a:off x="3743988" y="2588104"/>
        <a:ext cx="1541018" cy="730965"/>
      </dsp:txXfrm>
    </dsp:sp>
    <dsp:sp modelId="{C453AA7D-5D96-4E2A-8A98-5BDB746A672B}">
      <dsp:nvSpPr>
        <dsp:cNvPr id="0" name=""/>
        <dsp:cNvSpPr/>
      </dsp:nvSpPr>
      <dsp:spPr>
        <a:xfrm>
          <a:off x="2202860" y="3455980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Intersection de volumes cylindriques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4" action="ppaction://hlinkfile"/>
            </a:rPr>
            <a:t>Présentation 4</a:t>
          </a:r>
          <a:endParaRPr lang="en-US" sz="1200" kern="1200" dirty="0"/>
        </a:p>
      </dsp:txBody>
      <dsp:txXfrm>
        <a:off x="2242404" y="3495524"/>
        <a:ext cx="1541018" cy="730965"/>
      </dsp:txXfrm>
    </dsp:sp>
    <dsp:sp modelId="{ECB57673-2589-4A10-B35B-322255EB4A16}">
      <dsp:nvSpPr>
        <dsp:cNvPr id="0" name=""/>
        <dsp:cNvSpPr/>
      </dsp:nvSpPr>
      <dsp:spPr>
        <a:xfrm>
          <a:off x="655495" y="2601892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Coupes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Filetage / Taraudage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5" action="ppaction://hlinkfile"/>
            </a:rPr>
            <a:t>Présentation 5</a:t>
          </a:r>
          <a:endParaRPr lang="en-US" sz="1200" kern="1200" dirty="0"/>
        </a:p>
      </dsp:txBody>
      <dsp:txXfrm>
        <a:off x="695039" y="2641436"/>
        <a:ext cx="1541018" cy="730965"/>
      </dsp:txXfrm>
    </dsp:sp>
    <dsp:sp modelId="{E99BE6A8-AE6B-46E6-A265-453ED6A90C82}">
      <dsp:nvSpPr>
        <dsp:cNvPr id="0" name=""/>
        <dsp:cNvSpPr/>
      </dsp:nvSpPr>
      <dsp:spPr>
        <a:xfrm>
          <a:off x="586924" y="924185"/>
          <a:ext cx="1620106" cy="8100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Ensemble de pièces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hlinkClick xmlns:r="http://schemas.openxmlformats.org/officeDocument/2006/relationships" r:id="rId6" action="ppaction://hlinkfile"/>
            </a:rPr>
            <a:t>Présentation 6</a:t>
          </a:r>
          <a:endParaRPr lang="en-US" sz="1200" kern="1200" dirty="0"/>
        </a:p>
      </dsp:txBody>
      <dsp:txXfrm>
        <a:off x="626468" y="963729"/>
        <a:ext cx="1541018" cy="73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B8493-32B2-4EB4-89A5-D2943A61EF1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4D4B1-1DFA-4117-8530-88E2102335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4D4B1-1DFA-4117-8530-88E2102335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B456-33B4-4835-8066-82F8D732F051}" type="datetime7">
              <a:rPr lang="fr-FR" smtClean="0"/>
              <a:t>nov.-18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3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84AE-71F9-4268-895B-C85844E11807}" type="datetime7">
              <a:rPr lang="fr-FR" smtClean="0"/>
              <a:t>nov.-18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8950-1BD4-464B-87E6-E6FCC99EB90E}" type="datetime7">
              <a:rPr lang="fr-FR" smtClean="0"/>
              <a:t>nov.-18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8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1DE6-1325-4AB6-8EA6-D7C6EE8AB17C}" type="datetime7">
              <a:rPr lang="fr-FR" smtClean="0"/>
              <a:t>nov.-18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EF31-3198-42C2-B1AC-56BBED7DACF2}" type="datetime7">
              <a:rPr lang="fr-FR" smtClean="0"/>
              <a:t>nov.-18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A02A-4C9A-4F73-A8CB-8C2C6ABDBF4B}" type="datetime7">
              <a:rPr lang="fr-FR" smtClean="0"/>
              <a:t>nov.-18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E20A-32C7-4833-A3DE-BAA6EDAB6A34}" type="datetime7">
              <a:rPr lang="fr-FR" smtClean="0"/>
              <a:t>nov.-18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4A77-66D5-4754-86D5-6FF6B9B2811D}" type="datetime7">
              <a:rPr lang="fr-FR" smtClean="0"/>
              <a:t>nov.-18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1A0-A126-47FE-9344-0B34DC21BC55}" type="datetime7">
              <a:rPr lang="fr-FR" smtClean="0"/>
              <a:t>nov.-18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B739-95C0-4A4D-8A8A-D40BE242A952}" type="datetime7">
              <a:rPr lang="fr-FR" smtClean="0"/>
              <a:t>nov.-18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0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FCA9-2008-4DA6-BEF1-3B4DC95DDE8D}" type="datetime7">
              <a:rPr lang="fr-FR" smtClean="0"/>
              <a:t>nov.-18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691-A279-40D7-9F07-F2E7B5DB48B0}" type="datetime7">
              <a:rPr lang="fr-FR" smtClean="0"/>
              <a:t>nov.-18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5370-7EE0-433A-B24E-8EAB4A5764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Dessin%20Industriel%200%20-%20Introduction.pdf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hyperlink" Target="ExercicesNavales.pdf" TargetMode="Externa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hyperlink" Target="ExercicesNavales.pdf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2575134">
            <a:off x="6337445" y="2100377"/>
            <a:ext cx="3159425" cy="27184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312267" y="2658443"/>
            <a:ext cx="887106" cy="271848"/>
          </a:xfrm>
          <a:prstGeom prst="rect">
            <a:avLst/>
          </a:prstGeom>
          <a:solidFill>
            <a:srgbClr val="D2DE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3586530">
            <a:off x="1275177" y="2870471"/>
            <a:ext cx="2333368" cy="271848"/>
          </a:xfrm>
          <a:prstGeom prst="rect">
            <a:avLst/>
          </a:prstGeom>
          <a:solidFill>
            <a:srgbClr val="D2DE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0880614"/>
              </p:ext>
            </p:extLst>
          </p:nvPr>
        </p:nvGraphicFramePr>
        <p:xfrm>
          <a:off x="145153" y="1449583"/>
          <a:ext cx="59038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DDD-DCA1-44E1-B04C-F2C0AA05A2F5}" type="datetime7">
              <a:rPr lang="fr-FR" smtClean="0"/>
              <a:t>nov.-18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E232-56BC-4AA6-865B-1195042A3CE4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97340" y="3102149"/>
            <a:ext cx="2199503" cy="1046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Bases du Dessin Industriel</a:t>
            </a:r>
            <a:endParaRPr lang="en-US" sz="1600" b="1" dirty="0"/>
          </a:p>
        </p:txBody>
      </p:sp>
      <p:graphicFrame>
        <p:nvGraphicFramePr>
          <p:cNvPr id="11" name="Diagramme 4"/>
          <p:cNvGraphicFramePr/>
          <p:nvPr>
            <p:extLst>
              <p:ext uri="{D42A27DB-BD31-4B8C-83A1-F6EECF244321}">
                <p14:modId xmlns:p14="http://schemas.microsoft.com/office/powerpoint/2010/main" val="2571155451"/>
              </p:ext>
            </p:extLst>
          </p:nvPr>
        </p:nvGraphicFramePr>
        <p:xfrm>
          <a:off x="5816310" y="911290"/>
          <a:ext cx="6906323" cy="5331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angle 12"/>
          <p:cNvSpPr/>
          <p:nvPr/>
        </p:nvSpPr>
        <p:spPr>
          <a:xfrm rot="16200000">
            <a:off x="-473315" y="1846618"/>
            <a:ext cx="1843011" cy="27184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2266" y="1061036"/>
            <a:ext cx="6539554" cy="27184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0" y="282419"/>
            <a:ext cx="594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13" action="ppaction://hlinkfile"/>
              </a:rPr>
              <a:t>Introduction et explications par rapport au contenu du cours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2670" y="290657"/>
            <a:ext cx="60558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14784" y="5953860"/>
            <a:ext cx="253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14" action="ppaction://hlinksldjump"/>
              </a:rPr>
              <a:t>Avancement et Exercices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68562" y="5962166"/>
            <a:ext cx="279262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8102" y="1468222"/>
            <a:ext cx="1572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15" action="ppaction://hlinkfile"/>
              </a:rPr>
              <a:t>Exercices </a:t>
            </a:r>
            <a:r>
              <a:rPr lang="fr-FR" dirty="0" smtClean="0">
                <a:hlinkClick r:id="rId15" action="ppaction://hlinkfile"/>
              </a:rPr>
              <a:t>Construction Navales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5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CF6B-1E25-4B6D-9CB3-3D340383A154}" type="datetime7">
              <a:rPr lang="fr-FR" smtClean="0"/>
              <a:t>nov.-18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Contenu et Avancement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5370-7EE0-433A-B24E-8EAB4A576476}" type="slidenum">
              <a:rPr lang="en-US" smtClean="0"/>
              <a:t>2</a:t>
            </a:fld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761871" y="1472129"/>
            <a:ext cx="3448971" cy="3443492"/>
          </a:xfrm>
          <a:custGeom>
            <a:avLst/>
            <a:gdLst>
              <a:gd name="connsiteX0" fmla="*/ 0 w 3448971"/>
              <a:gd name="connsiteY0" fmla="*/ 321352 h 3443492"/>
              <a:gd name="connsiteX1" fmla="*/ 1194486 w 3448971"/>
              <a:gd name="connsiteY1" fmla="*/ 76 h 3443492"/>
              <a:gd name="connsiteX2" fmla="*/ 2471351 w 3448971"/>
              <a:gd name="connsiteY2" fmla="*/ 346065 h 3443492"/>
              <a:gd name="connsiteX3" fmla="*/ 3278659 w 3448971"/>
              <a:gd name="connsiteY3" fmla="*/ 1235752 h 3443492"/>
              <a:gd name="connsiteX4" fmla="*/ 3435178 w 3448971"/>
              <a:gd name="connsiteY4" fmla="*/ 2627946 h 3443492"/>
              <a:gd name="connsiteX5" fmla="*/ 3056238 w 3448971"/>
              <a:gd name="connsiteY5" fmla="*/ 3443492 h 344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8971" h="3443492">
                <a:moveTo>
                  <a:pt x="0" y="321352"/>
                </a:moveTo>
                <a:cubicBezTo>
                  <a:pt x="391297" y="158654"/>
                  <a:pt x="782594" y="-4043"/>
                  <a:pt x="1194486" y="76"/>
                </a:cubicBezTo>
                <a:cubicBezTo>
                  <a:pt x="1606378" y="4195"/>
                  <a:pt x="2123989" y="140119"/>
                  <a:pt x="2471351" y="346065"/>
                </a:cubicBezTo>
                <a:cubicBezTo>
                  <a:pt x="2818713" y="552011"/>
                  <a:pt x="3118021" y="855439"/>
                  <a:pt x="3278659" y="1235752"/>
                </a:cubicBezTo>
                <a:cubicBezTo>
                  <a:pt x="3439297" y="1616065"/>
                  <a:pt x="3472248" y="2259989"/>
                  <a:pt x="3435178" y="2627946"/>
                </a:cubicBezTo>
                <a:cubicBezTo>
                  <a:pt x="3398108" y="2995903"/>
                  <a:pt x="3227173" y="3219697"/>
                  <a:pt x="3056238" y="344349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575134">
            <a:off x="6336802" y="2056087"/>
            <a:ext cx="3159425" cy="27184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0800000">
            <a:off x="311624" y="2614153"/>
            <a:ext cx="887106" cy="271848"/>
          </a:xfrm>
          <a:prstGeom prst="rect">
            <a:avLst/>
          </a:prstGeom>
          <a:solidFill>
            <a:srgbClr val="D2DE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3586530">
            <a:off x="1274534" y="2826181"/>
            <a:ext cx="2333368" cy="271848"/>
          </a:xfrm>
          <a:prstGeom prst="rect">
            <a:avLst/>
          </a:prstGeom>
          <a:solidFill>
            <a:srgbClr val="D2DEE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96697" y="3057859"/>
            <a:ext cx="2199503" cy="1046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Bases du Dessin Industriel</a:t>
            </a:r>
            <a:endParaRPr lang="en-US" sz="1600" b="1" dirty="0"/>
          </a:p>
        </p:txBody>
      </p:sp>
      <p:graphicFrame>
        <p:nvGraphicFramePr>
          <p:cNvPr id="27" name="Diagramme 4"/>
          <p:cNvGraphicFramePr/>
          <p:nvPr>
            <p:extLst>
              <p:ext uri="{D42A27DB-BD31-4B8C-83A1-F6EECF244321}">
                <p14:modId xmlns:p14="http://schemas.microsoft.com/office/powerpoint/2010/main" val="2167065156"/>
              </p:ext>
            </p:extLst>
          </p:nvPr>
        </p:nvGraphicFramePr>
        <p:xfrm>
          <a:off x="5815667" y="867000"/>
          <a:ext cx="6906323" cy="5331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 27"/>
          <p:cNvSpPr/>
          <p:nvPr/>
        </p:nvSpPr>
        <p:spPr>
          <a:xfrm rot="16200000">
            <a:off x="-473958" y="1802328"/>
            <a:ext cx="1843011" cy="27184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1623" y="1016746"/>
            <a:ext cx="6539554" cy="27184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3650" y="698942"/>
            <a:ext cx="170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&lt; avant </a:t>
            </a:r>
            <a:r>
              <a:rPr lang="fr-FR" b="1" dirty="0">
                <a:solidFill>
                  <a:srgbClr val="FF0000"/>
                </a:solidFill>
              </a:rPr>
              <a:t>9</a:t>
            </a:r>
            <a:r>
              <a:rPr lang="fr-FR" b="1" dirty="0" smtClean="0">
                <a:solidFill>
                  <a:srgbClr val="FF0000"/>
                </a:solidFill>
              </a:rPr>
              <a:t> heures du cours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1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4414379"/>
              </p:ext>
            </p:extLst>
          </p:nvPr>
        </p:nvGraphicFramePr>
        <p:xfrm>
          <a:off x="144510" y="1405293"/>
          <a:ext cx="59038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21457" y="4278543"/>
            <a:ext cx="2664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10 heures pour finir tous les cas de mécanismes trouver au sommaire p. 2 du poly et aussi : 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p. 38, 39, 40, 41, 46, 47, 48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55470" y="1519188"/>
            <a:ext cx="1699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&lt; avant </a:t>
            </a:r>
            <a:r>
              <a:rPr lang="fr-FR" b="1" dirty="0" smtClean="0">
                <a:solidFill>
                  <a:srgbClr val="FF0000"/>
                </a:solidFill>
              </a:rPr>
              <a:t>1</a:t>
            </a:r>
            <a:r>
              <a:rPr lang="fr-FR" b="1" baseline="30000" dirty="0" smtClean="0">
                <a:solidFill>
                  <a:srgbClr val="FF0000"/>
                </a:solidFill>
              </a:rPr>
              <a:t>ère</a:t>
            </a:r>
            <a:r>
              <a:rPr lang="fr-FR" b="1" dirty="0" smtClean="0">
                <a:solidFill>
                  <a:srgbClr val="FF0000"/>
                </a:solidFill>
              </a:rPr>
              <a:t> heure du </a:t>
            </a:r>
            <a:r>
              <a:rPr lang="fr-FR" b="1" dirty="0">
                <a:solidFill>
                  <a:srgbClr val="FF0000"/>
                </a:solidFill>
              </a:rPr>
              <a:t>cours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5572" y="4845445"/>
            <a:ext cx="1745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Travail :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p. 4</a:t>
            </a:r>
            <a:r>
              <a:rPr lang="fr-FR" b="1" dirty="0">
                <a:solidFill>
                  <a:srgbClr val="FF0000"/>
                </a:solidFill>
              </a:rPr>
              <a:t>, 5, 6, 9, 10, </a:t>
            </a:r>
            <a:r>
              <a:rPr lang="fr-FR" b="1" dirty="0" smtClean="0">
                <a:solidFill>
                  <a:srgbClr val="FF0000"/>
                </a:solidFill>
              </a:rPr>
              <a:t>11, </a:t>
            </a:r>
            <a:r>
              <a:rPr lang="fr-FR" b="1" dirty="0">
                <a:solidFill>
                  <a:srgbClr val="FF0000"/>
                </a:solidFill>
              </a:rPr>
              <a:t>32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9018" y="4888857"/>
            <a:ext cx="1750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Travail </a:t>
            </a:r>
            <a:r>
              <a:rPr lang="fr-FR" b="1" dirty="0" smtClean="0">
                <a:solidFill>
                  <a:srgbClr val="FF0000"/>
                </a:solidFill>
              </a:rPr>
              <a:t>:</a:t>
            </a:r>
            <a:endParaRPr lang="fr-FR" b="1" dirty="0">
              <a:solidFill>
                <a:srgbClr val="FF0000"/>
              </a:solidFill>
            </a:endParaRP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p. 21, 22</a:t>
            </a:r>
            <a:r>
              <a:rPr lang="fr-FR" b="1" dirty="0">
                <a:solidFill>
                  <a:srgbClr val="FF0000"/>
                </a:solidFill>
              </a:rPr>
              <a:t> , 29</a:t>
            </a:r>
            <a:r>
              <a:rPr lang="fr-FR" b="1" dirty="0" smtClean="0">
                <a:solidFill>
                  <a:srgbClr val="FF0000"/>
                </a:solidFill>
              </a:rPr>
              <a:t>, 31, 36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32952" y="3062952"/>
            <a:ext cx="2105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Travail </a:t>
            </a:r>
            <a:r>
              <a:rPr lang="fr-FR" b="1" dirty="0" smtClean="0">
                <a:solidFill>
                  <a:srgbClr val="FF0000"/>
                </a:solidFill>
              </a:rPr>
              <a:t>:</a:t>
            </a:r>
            <a:endParaRPr lang="fr-FR" b="1" dirty="0">
              <a:solidFill>
                <a:srgbClr val="FF0000"/>
              </a:solidFill>
            </a:endParaRP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p. 13, 14, 15, 34, 17, 19, 23, 29, 30, 35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42942" y="1458558"/>
            <a:ext cx="189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Travail </a:t>
            </a:r>
            <a:r>
              <a:rPr lang="fr-FR" b="1" dirty="0" smtClean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p. 24, 26, 27, 37, 49, 50, 51, 52, 27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48102" y="1468222"/>
            <a:ext cx="1572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12" action="ppaction://hlinkfile"/>
              </a:rPr>
              <a:t>Exercices </a:t>
            </a:r>
            <a:r>
              <a:rPr lang="fr-FR" dirty="0" smtClean="0">
                <a:hlinkClick r:id="rId12" action="ppaction://hlinkfile"/>
              </a:rPr>
              <a:t>Construction  </a:t>
            </a:r>
            <a:r>
              <a:rPr lang="fr-FR" dirty="0">
                <a:hlinkClick r:id="rId12" action="ppaction://hlinkfile"/>
              </a:rPr>
              <a:t>Navales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7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268</Words>
  <Application>Microsoft Office PowerPoint</Application>
  <PresentationFormat>Personnalisé</PresentationFormat>
  <Paragraphs>77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Politis</dc:creator>
  <cp:lastModifiedBy>Konstantinos POLITIS</cp:lastModifiedBy>
  <cp:revision>14</cp:revision>
  <dcterms:created xsi:type="dcterms:W3CDTF">2018-10-23T16:51:39Z</dcterms:created>
  <dcterms:modified xsi:type="dcterms:W3CDTF">2018-11-09T12:28:52Z</dcterms:modified>
</cp:coreProperties>
</file>