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8" r:id="rId3"/>
    <p:sldId id="257" r:id="rId4"/>
    <p:sldId id="265" r:id="rId5"/>
    <p:sldId id="261" r:id="rId6"/>
    <p:sldId id="260" r:id="rId7"/>
    <p:sldId id="262" r:id="rId8"/>
    <p:sldId id="263" r:id="rId9"/>
    <p:sldId id="264" r:id="rId10"/>
    <p:sldId id="266" r:id="rId11"/>
    <p:sldId id="267" r:id="rId12"/>
    <p:sldId id="301" r:id="rId13"/>
    <p:sldId id="302" r:id="rId14"/>
    <p:sldId id="271" r:id="rId15"/>
    <p:sldId id="303" r:id="rId16"/>
    <p:sldId id="272" r:id="rId17"/>
    <p:sldId id="269" r:id="rId18"/>
    <p:sldId id="270" r:id="rId19"/>
    <p:sldId id="274" r:id="rId20"/>
    <p:sldId id="275" r:id="rId21"/>
    <p:sldId id="280" r:id="rId22"/>
    <p:sldId id="279" r:id="rId23"/>
    <p:sldId id="276" r:id="rId24"/>
    <p:sldId id="278" r:id="rId25"/>
    <p:sldId id="281" r:id="rId26"/>
    <p:sldId id="282" r:id="rId27"/>
    <p:sldId id="304" r:id="rId28"/>
    <p:sldId id="285" r:id="rId29"/>
    <p:sldId id="287" r:id="rId30"/>
    <p:sldId id="288" r:id="rId31"/>
    <p:sldId id="289" r:id="rId32"/>
    <p:sldId id="290" r:id="rId33"/>
    <p:sldId id="292" r:id="rId34"/>
    <p:sldId id="294" r:id="rId35"/>
    <p:sldId id="297" r:id="rId36"/>
    <p:sldId id="299" r:id="rId37"/>
    <p:sldId id="296" r:id="rId38"/>
    <p:sldId id="305" r:id="rId39"/>
    <p:sldId id="300" r:id="rId40"/>
    <p:sldId id="306"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p:scale>
          <a:sx n="75" d="100"/>
          <a:sy n="75" d="100"/>
        </p:scale>
        <p:origin x="-1830" y="-10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1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12.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13.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14.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15.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16.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17.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18.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19.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20.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21.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22.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23.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24.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5.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7.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ata8.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ata9.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2.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13.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14.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5.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16.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7.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18.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9.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20.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21.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22.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23.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24.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_rels/drawing8.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9.xml.rels><?xml version="1.0" encoding="UTF-8" standalone="yes"?>
<Relationships xmlns="http://schemas.openxmlformats.org/package/2006/relationships"><Relationship Id="rId3" Type="http://schemas.openxmlformats.org/officeDocument/2006/relationships/hyperlink" Target="Dessin%20Industriel%208.pdf" TargetMode="External"/><Relationship Id="rId2" Type="http://schemas.openxmlformats.org/officeDocument/2006/relationships/hyperlink" Target="Dessin%20Industriel%209.pdf" TargetMode="External"/><Relationship Id="rId1" Type="http://schemas.openxmlformats.org/officeDocument/2006/relationships/hyperlink" Target="Dessin%20Industriel%207-1.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013CAE9F-73EA-431A-9073-24FF11166B97}" type="presOf" srcId="{A6DFD88B-33FD-48FE-BDD6-AC56A1FCB2F0}" destId="{E99BE6A8-AE6B-46E6-A265-453ED6A90C82}" srcOrd="0" destOrd="0" presId="urn:microsoft.com/office/officeart/2005/8/layout/cycle3"/>
    <dgm:cxn modelId="{575A33E2-1735-441C-9A20-9F9449C99485}" type="presOf" srcId="{220FA86C-3ED3-4A08-AB1E-64E7D08D0F2B}" destId="{F3F42C64-F9CA-4D15-B910-7E06AE27FA7B}"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D4904046-1814-4C70-AFF9-EFCB137EB933}" srcId="{510C20ED-5F2E-4153-BEBC-B3E64557EC8A}" destId="{DBA9D745-923B-4149-B5F9-067F8F5E262E}" srcOrd="3" destOrd="0" parTransId="{EE95992C-1563-4328-9335-49B53913170F}" sibTransId="{D53B3EAF-00A1-43FD-8B7C-D20484EE50C8}"/>
    <dgm:cxn modelId="{9DE65032-B3CC-4ECC-8D66-6352559BA5AF}" type="presOf" srcId="{14B7AA59-06C6-42A5-9852-8842B160595B}" destId="{7897D933-324E-430F-A06C-11BB77D454E9}" srcOrd="0" destOrd="0" presId="urn:microsoft.com/office/officeart/2005/8/layout/cycle3"/>
    <dgm:cxn modelId="{31CEFF95-EB3E-4D81-BA2D-E1776EE07D69}" type="presOf" srcId="{2F769142-B393-4F43-B14A-C75F3DD42C00}" destId="{F8176FAF-266F-43CD-91DD-89A4041249CE}"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5068C4AF-16A7-4DB1-9669-93B3C5D36224}" type="presOf" srcId="{D43616B2-4037-44F0-9234-DC3CF985BDF4}" destId="{ECB57673-2589-4A10-B35B-322255EB4A16}"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2F4C5D25-8E02-47DF-BD21-792C9D728AD6}" type="presOf" srcId="{510C20ED-5F2E-4153-BEBC-B3E64557EC8A}" destId="{411762AF-0C4E-4073-816E-861747660602}" srcOrd="0" destOrd="0" presId="urn:microsoft.com/office/officeart/2005/8/layout/cycle3"/>
    <dgm:cxn modelId="{15F2759F-2A83-4E7A-AE6D-A3B3DCD6217D}" type="presOf" srcId="{2BBF4812-F238-484F-A462-BC75F657593E}" destId="{8D497C3F-EB77-4E04-B8A9-55013DF28E12}"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299D9FE8-E67B-4256-8C60-03A79D58E735}" type="presOf" srcId="{DBA9D745-923B-4149-B5F9-067F8F5E262E}" destId="{C453AA7D-5D96-4E2A-8A98-5BDB746A672B}" srcOrd="0" destOrd="0" presId="urn:microsoft.com/office/officeart/2005/8/layout/cycle3"/>
    <dgm:cxn modelId="{F9C2D87B-560D-435A-9C6B-916853E102D0}" type="presParOf" srcId="{411762AF-0C4E-4073-816E-861747660602}" destId="{514174A8-761E-47F6-BDCC-C70537F26235}" srcOrd="0" destOrd="0" presId="urn:microsoft.com/office/officeart/2005/8/layout/cycle3"/>
    <dgm:cxn modelId="{97546F5B-431D-4716-B44A-B029A161A476}" type="presParOf" srcId="{514174A8-761E-47F6-BDCC-C70537F26235}" destId="{7897D933-324E-430F-A06C-11BB77D454E9}" srcOrd="0" destOrd="0" presId="urn:microsoft.com/office/officeart/2005/8/layout/cycle3"/>
    <dgm:cxn modelId="{C153B606-4D9D-41D7-AD66-0ACEA9D53C5E}" type="presParOf" srcId="{514174A8-761E-47F6-BDCC-C70537F26235}" destId="{8D497C3F-EB77-4E04-B8A9-55013DF28E12}" srcOrd="1" destOrd="0" presId="urn:microsoft.com/office/officeart/2005/8/layout/cycle3"/>
    <dgm:cxn modelId="{0B9B7ABD-8102-4F87-9187-48CEAD7ADBBA}" type="presParOf" srcId="{514174A8-761E-47F6-BDCC-C70537F26235}" destId="{F8176FAF-266F-43CD-91DD-89A4041249CE}" srcOrd="2" destOrd="0" presId="urn:microsoft.com/office/officeart/2005/8/layout/cycle3"/>
    <dgm:cxn modelId="{469AE0E0-B903-484A-9672-C684B330C72D}" type="presParOf" srcId="{514174A8-761E-47F6-BDCC-C70537F26235}" destId="{F3F42C64-F9CA-4D15-B910-7E06AE27FA7B}" srcOrd="3" destOrd="0" presId="urn:microsoft.com/office/officeart/2005/8/layout/cycle3"/>
    <dgm:cxn modelId="{C59D83EA-042F-44B3-8C81-C71463A89EF2}" type="presParOf" srcId="{514174A8-761E-47F6-BDCC-C70537F26235}" destId="{C453AA7D-5D96-4E2A-8A98-5BDB746A672B}" srcOrd="4" destOrd="0" presId="urn:microsoft.com/office/officeart/2005/8/layout/cycle3"/>
    <dgm:cxn modelId="{959E8526-9A43-4ACB-B6AF-88EF1C5CD9A2}" type="presParOf" srcId="{514174A8-761E-47F6-BDCC-C70537F26235}" destId="{ECB57673-2589-4A10-B35B-322255EB4A16}" srcOrd="5" destOrd="0" presId="urn:microsoft.com/office/officeart/2005/8/layout/cycle3"/>
    <dgm:cxn modelId="{7225635D-1640-4214-BEF0-2973DAB204E2}"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rgbClr val="FF0000"/>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solidFill>
            <a:srgbClr val="FF0000"/>
          </a:solidFill>
        </a:ln>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solidFill>
            <a:srgbClr val="FF0000"/>
          </a:solid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solidFill>
            <a:srgbClr val="FF0000"/>
          </a:solid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solidFill>
            <a:srgbClr val="FF0000"/>
          </a:solid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a:ln w="38100">
          <a:solidFill>
            <a:srgbClr val="FF0000"/>
          </a:solidFill>
        </a:ln>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4B5E593-19C8-4521-B2B4-F3597F6ACA3D}" srcId="{510C20ED-5F2E-4153-BEBC-B3E64557EC8A}" destId="{14B7AA59-06C6-42A5-9852-8842B160595B}" srcOrd="0" destOrd="0" parTransId="{421BD086-BFBA-4C5B-A7AD-064949E6F0F4}" sibTransId="{2BBF4812-F238-484F-A462-BC75F657593E}"/>
    <dgm:cxn modelId="{E90ED4B2-5FEB-4ED7-9AE5-5E17C3C7651D}" type="presOf" srcId="{A6DFD88B-33FD-48FE-BDD6-AC56A1FCB2F0}" destId="{E99BE6A8-AE6B-46E6-A265-453ED6A90C82}" srcOrd="0" destOrd="0" presId="urn:microsoft.com/office/officeart/2005/8/layout/cycle3"/>
    <dgm:cxn modelId="{BE1B3E2B-01E1-4AE3-9FF1-5C52B5B765BF}" type="presOf" srcId="{14B7AA59-06C6-42A5-9852-8842B160595B}" destId="{7897D933-324E-430F-A06C-11BB77D454E9}" srcOrd="0" destOrd="0" presId="urn:microsoft.com/office/officeart/2005/8/layout/cycle3"/>
    <dgm:cxn modelId="{978BD696-36A4-4E44-BC21-BC523F7186B7}" type="presOf" srcId="{510C20ED-5F2E-4153-BEBC-B3E64557EC8A}" destId="{411762AF-0C4E-4073-816E-861747660602}" srcOrd="0" destOrd="0" presId="urn:microsoft.com/office/officeart/2005/8/layout/cycle3"/>
    <dgm:cxn modelId="{E912A3C7-9C6A-41F7-9457-1D658960B5F8}" type="presOf" srcId="{2BBF4812-F238-484F-A462-BC75F657593E}" destId="{8D497C3F-EB77-4E04-B8A9-55013DF28E12}" srcOrd="0" destOrd="0" presId="urn:microsoft.com/office/officeart/2005/8/layout/cycle3"/>
    <dgm:cxn modelId="{BF3F3E86-6B64-4287-A871-BE45F430F17B}" type="presOf" srcId="{2F769142-B393-4F43-B14A-C75F3DD42C00}" destId="{F8176FAF-266F-43CD-91DD-89A4041249CE}"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C8745506-B10D-4A87-89DB-8F4BB3F77DF8}" type="presOf" srcId="{220FA86C-3ED3-4A08-AB1E-64E7D08D0F2B}" destId="{F3F42C64-F9CA-4D15-B910-7E06AE27FA7B}" srcOrd="0" destOrd="0" presId="urn:microsoft.com/office/officeart/2005/8/layout/cycle3"/>
    <dgm:cxn modelId="{F40EDE09-9AA8-4705-89AD-EC063C47746B}" srcId="{510C20ED-5F2E-4153-BEBC-B3E64557EC8A}" destId="{A6DFD88B-33FD-48FE-BDD6-AC56A1FCB2F0}" srcOrd="5" destOrd="0" parTransId="{1746F3E2-FE20-4FEB-8CAD-988BAF60191A}" sibTransId="{D00F5035-1EDE-4A5E-82E1-6B81D1B6A80E}"/>
    <dgm:cxn modelId="{D9729E2B-8DFA-4FC0-A027-67FCC7844E20}" type="presOf" srcId="{DBA9D745-923B-4149-B5F9-067F8F5E262E}" destId="{C453AA7D-5D96-4E2A-8A98-5BDB746A672B}"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8306B45C-0CE3-4A63-99CB-C25205F8FDC0}" type="presOf" srcId="{D43616B2-4037-44F0-9234-DC3CF985BDF4}" destId="{ECB57673-2589-4A10-B35B-322255EB4A16}" srcOrd="0" destOrd="0" presId="urn:microsoft.com/office/officeart/2005/8/layout/cycle3"/>
    <dgm:cxn modelId="{89587837-1331-4BF7-98C0-D2EAE8FB00A2}" type="presParOf" srcId="{411762AF-0C4E-4073-816E-861747660602}" destId="{514174A8-761E-47F6-BDCC-C70537F26235}" srcOrd="0" destOrd="0" presId="urn:microsoft.com/office/officeart/2005/8/layout/cycle3"/>
    <dgm:cxn modelId="{2506756A-8BA9-48E4-BB86-B675DF78D6DF}" type="presParOf" srcId="{514174A8-761E-47F6-BDCC-C70537F26235}" destId="{7897D933-324E-430F-A06C-11BB77D454E9}" srcOrd="0" destOrd="0" presId="urn:microsoft.com/office/officeart/2005/8/layout/cycle3"/>
    <dgm:cxn modelId="{E10C1E63-AA1F-4D56-9BA2-8C7E27F8E174}" type="presParOf" srcId="{514174A8-761E-47F6-BDCC-C70537F26235}" destId="{8D497C3F-EB77-4E04-B8A9-55013DF28E12}" srcOrd="1" destOrd="0" presId="urn:microsoft.com/office/officeart/2005/8/layout/cycle3"/>
    <dgm:cxn modelId="{E6F249AC-3257-4CE5-A39A-E6C1323D57AA}" type="presParOf" srcId="{514174A8-761E-47F6-BDCC-C70537F26235}" destId="{F8176FAF-266F-43CD-91DD-89A4041249CE}" srcOrd="2" destOrd="0" presId="urn:microsoft.com/office/officeart/2005/8/layout/cycle3"/>
    <dgm:cxn modelId="{39940EAB-DD2F-47C8-96EB-B11A479756CA}" type="presParOf" srcId="{514174A8-761E-47F6-BDCC-C70537F26235}" destId="{F3F42C64-F9CA-4D15-B910-7E06AE27FA7B}" srcOrd="3" destOrd="0" presId="urn:microsoft.com/office/officeart/2005/8/layout/cycle3"/>
    <dgm:cxn modelId="{E6DA0F5F-B1A7-45A9-8761-5ECA017E4E49}" type="presParOf" srcId="{514174A8-761E-47F6-BDCC-C70537F26235}" destId="{C453AA7D-5D96-4E2A-8A98-5BDB746A672B}" srcOrd="4" destOrd="0" presId="urn:microsoft.com/office/officeart/2005/8/layout/cycle3"/>
    <dgm:cxn modelId="{16BC3730-923D-4E27-AEFE-D6DA6FE8CFCB}" type="presParOf" srcId="{514174A8-761E-47F6-BDCC-C70537F26235}" destId="{ECB57673-2589-4A10-B35B-322255EB4A16}" srcOrd="5" destOrd="0" presId="urn:microsoft.com/office/officeart/2005/8/layout/cycle3"/>
    <dgm:cxn modelId="{0FD771A4-3B80-4D2D-A88E-F99BE96511BD}"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rgbClr val="FF0000"/>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solidFill>
            <a:srgbClr val="FF0000"/>
          </a:solidFill>
        </a:ln>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solidFill>
            <a:srgbClr val="FF0000"/>
          </a:solid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solidFill>
            <a:srgbClr val="FF0000"/>
          </a:solid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solidFill>
            <a:srgbClr val="FF0000"/>
          </a:solid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a:ln w="38100">
          <a:solidFill>
            <a:srgbClr val="FF0000"/>
          </a:solidFill>
        </a:ln>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CCB122AF-7B69-4728-A1CB-A365A0F937A9}" type="presOf" srcId="{14B7AA59-06C6-42A5-9852-8842B160595B}" destId="{7897D933-324E-430F-A06C-11BB77D454E9}"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AD90A61E-8F90-4676-92D7-99C13A8A3F5C}" type="presOf" srcId="{2BBF4812-F238-484F-A462-BC75F657593E}" destId="{8D497C3F-EB77-4E04-B8A9-55013DF28E12}" srcOrd="0" destOrd="0" presId="urn:microsoft.com/office/officeart/2005/8/layout/cycle3"/>
    <dgm:cxn modelId="{21B0FC21-40E2-431E-94FF-1669052529EE}" type="presOf" srcId="{DBA9D745-923B-4149-B5F9-067F8F5E262E}" destId="{C453AA7D-5D96-4E2A-8A98-5BDB746A672B}" srcOrd="0" destOrd="0" presId="urn:microsoft.com/office/officeart/2005/8/layout/cycle3"/>
    <dgm:cxn modelId="{E22AF1A1-AF8F-48AC-8FE6-B1885AE0766D}" type="presOf" srcId="{220FA86C-3ED3-4A08-AB1E-64E7D08D0F2B}" destId="{F3F42C64-F9CA-4D15-B910-7E06AE27FA7B}" srcOrd="0" destOrd="0" presId="urn:microsoft.com/office/officeart/2005/8/layout/cycle3"/>
    <dgm:cxn modelId="{A2050137-DD6B-49D1-9D2A-9C2DCAB378A2}" type="presOf" srcId="{510C20ED-5F2E-4153-BEBC-B3E64557EC8A}" destId="{411762AF-0C4E-4073-816E-86174766060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B25AB2C8-8E8C-47D4-B10A-D62D68FD5F44}" type="presOf" srcId="{2F769142-B393-4F43-B14A-C75F3DD42C00}" destId="{F8176FAF-266F-43CD-91DD-89A4041249CE}"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C15B0B46-8566-4FBE-BD35-536171DB9839}" type="presOf" srcId="{D43616B2-4037-44F0-9234-DC3CF985BDF4}" destId="{ECB57673-2589-4A10-B35B-322255EB4A16}"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34E24BAD-CA77-4A64-80F5-009694AF6A52}" type="presOf" srcId="{A6DFD88B-33FD-48FE-BDD6-AC56A1FCB2F0}" destId="{E99BE6A8-AE6B-46E6-A265-453ED6A90C82}"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BA4DEF2D-2929-4F55-B588-412448CFB214}" type="presParOf" srcId="{411762AF-0C4E-4073-816E-861747660602}" destId="{514174A8-761E-47F6-BDCC-C70537F26235}" srcOrd="0" destOrd="0" presId="urn:microsoft.com/office/officeart/2005/8/layout/cycle3"/>
    <dgm:cxn modelId="{C88A5733-32C8-4B55-A29C-D1073DA76B6E}" type="presParOf" srcId="{514174A8-761E-47F6-BDCC-C70537F26235}" destId="{7897D933-324E-430F-A06C-11BB77D454E9}" srcOrd="0" destOrd="0" presId="urn:microsoft.com/office/officeart/2005/8/layout/cycle3"/>
    <dgm:cxn modelId="{7AEA14DB-34C8-4123-B1CA-8D3ACF000878}" type="presParOf" srcId="{514174A8-761E-47F6-BDCC-C70537F26235}" destId="{8D497C3F-EB77-4E04-B8A9-55013DF28E12}" srcOrd="1" destOrd="0" presId="urn:microsoft.com/office/officeart/2005/8/layout/cycle3"/>
    <dgm:cxn modelId="{F6033803-1208-47D0-B519-C29E3AB8D74B}" type="presParOf" srcId="{514174A8-761E-47F6-BDCC-C70537F26235}" destId="{F8176FAF-266F-43CD-91DD-89A4041249CE}" srcOrd="2" destOrd="0" presId="urn:microsoft.com/office/officeart/2005/8/layout/cycle3"/>
    <dgm:cxn modelId="{A69D58F4-FD2A-41A2-BFEE-C4993CB9D524}" type="presParOf" srcId="{514174A8-761E-47F6-BDCC-C70537F26235}" destId="{F3F42C64-F9CA-4D15-B910-7E06AE27FA7B}" srcOrd="3" destOrd="0" presId="urn:microsoft.com/office/officeart/2005/8/layout/cycle3"/>
    <dgm:cxn modelId="{2E3A6ED5-E432-432D-AD22-D880E6EC8BED}" type="presParOf" srcId="{514174A8-761E-47F6-BDCC-C70537F26235}" destId="{C453AA7D-5D96-4E2A-8A98-5BDB746A672B}" srcOrd="4" destOrd="0" presId="urn:microsoft.com/office/officeart/2005/8/layout/cycle3"/>
    <dgm:cxn modelId="{326EF16C-9B0E-468B-A0CC-FA231BAE322B}" type="presParOf" srcId="{514174A8-761E-47F6-BDCC-C70537F26235}" destId="{ECB57673-2589-4A10-B35B-322255EB4A16}" srcOrd="5" destOrd="0" presId="urn:microsoft.com/office/officeart/2005/8/layout/cycle3"/>
    <dgm:cxn modelId="{164178A3-2091-487E-8DAE-65DEAC7D1CE5}"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DFA1E965-E757-437E-A3D0-E33B82EFA7BF}" type="presOf" srcId="{93EBCF43-E20E-4B9A-B18A-CB6556664761}" destId="{76BD607E-1492-4058-96B1-0E21B5283776}" srcOrd="1" destOrd="0" presId="urn:microsoft.com/office/officeart/2005/8/layout/radial5"/>
    <dgm:cxn modelId="{B878B8F7-F417-4105-B607-32D9135A8026}" type="presOf" srcId="{B6419AC3-241B-43B5-BC14-634D46754325}" destId="{11F8D090-23CD-4C50-A108-7283CCECD497}" srcOrd="0" destOrd="0" presId="urn:microsoft.com/office/officeart/2005/8/layout/radial5"/>
    <dgm:cxn modelId="{C62FBC65-61D9-4F47-BD2A-EDA118601E8E}" type="presOf" srcId="{58456708-4DFA-4FEE-91FD-96A9EFE68492}" destId="{03CD66B1-CDAF-4C31-9966-FD759753C204}" srcOrd="1" destOrd="0" presId="urn:microsoft.com/office/officeart/2005/8/layout/radial5"/>
    <dgm:cxn modelId="{08078FF3-33E8-4805-BC43-B4FFEAEAECA7}" type="presOf" srcId="{39FC7968-6C28-471F-BECF-73D75836690E}" destId="{61352B75-31B8-4EAE-BF0E-C316A0CE96C0}" srcOrd="0" destOrd="0" presId="urn:microsoft.com/office/officeart/2005/8/layout/radial5"/>
    <dgm:cxn modelId="{B00640BD-1CFE-4E51-A681-D50100C8D1C0}" type="presOf" srcId="{93EBCF43-E20E-4B9A-B18A-CB6556664761}" destId="{FD73ECC0-F505-4CDC-93CC-991A0806E148}" srcOrd="0" destOrd="0" presId="urn:microsoft.com/office/officeart/2005/8/layout/radial5"/>
    <dgm:cxn modelId="{88992BBB-D900-4B8F-A86E-783074903351}" type="presOf" srcId="{D2D16082-1974-4B1A-AE83-A518B4AEA1B7}" destId="{77C0B272-3EC7-45CE-9E99-B85A04378D09}" srcOrd="0" destOrd="0" presId="urn:microsoft.com/office/officeart/2005/8/layout/radial5"/>
    <dgm:cxn modelId="{66C92DF4-ABC6-4B72-A48C-8989A0E38FD2}" type="presOf" srcId="{D01ACD97-6FA0-4233-86BC-C26F69CBD592}" destId="{E376A9EA-1F4A-4DE6-8A27-A712B84B308A}" srcOrd="0" destOrd="0" presId="urn:microsoft.com/office/officeart/2005/8/layout/radial5"/>
    <dgm:cxn modelId="{7E0F5815-9757-4849-B100-B477914EF3D1}" type="presOf" srcId="{2DF4CB0E-E4C6-4562-BF06-CAD18D6F8FF5}" destId="{CB95D318-27E5-42CA-BD38-B4A02E7AEAD7}"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25572CE3-FE60-4049-9504-094F3EADD486}" type="presOf" srcId="{8BAB7EE1-B404-42FC-9BA7-EB158F57A5AE}" destId="{8E2392B0-E328-46DC-A0FC-0466ED2ECC4A}" srcOrd="0" destOrd="0" presId="urn:microsoft.com/office/officeart/2005/8/layout/radial5"/>
    <dgm:cxn modelId="{F8A1113F-25F6-4B64-8509-615228355681}" type="presOf" srcId="{15264751-BCC1-4D5D-BF12-6AF8CFFEA55E}" destId="{3435CAF4-217F-40C0-9729-0504C03668A0}"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DE858145-0449-4F1C-BDEB-07026BD12231}" type="presOf" srcId="{C7C854F6-8B6D-4BE9-8A9D-ECC45881E19A}" destId="{DE628CE8-20A2-4071-B6A5-66904D8B0779}"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C83C4CAC-A701-48F6-A13E-879D55B5B35B}" type="presOf" srcId="{D2D16082-1974-4B1A-AE83-A518B4AEA1B7}" destId="{FFE52641-1A82-4468-A3DC-34ED71C3E071}" srcOrd="1" destOrd="0" presId="urn:microsoft.com/office/officeart/2005/8/layout/radial5"/>
    <dgm:cxn modelId="{2245ADCE-C6CD-4129-B66F-FC53B4721717}" type="presOf" srcId="{58456708-4DFA-4FEE-91FD-96A9EFE68492}" destId="{5E941FA3-0030-44A9-BC33-F64207AAD313}"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FDF8DBB3-A504-49E5-B00B-012F70A528D2}" type="presOf" srcId="{C7C854F6-8B6D-4BE9-8A9D-ECC45881E19A}" destId="{1F7B5DEE-0115-496A-AD6E-FF9928261FE3}" srcOrd="1" destOrd="0" presId="urn:microsoft.com/office/officeart/2005/8/layout/radial5"/>
    <dgm:cxn modelId="{3E87A940-B579-4B1E-B1D9-894954F01124}" type="presParOf" srcId="{3435CAF4-217F-40C0-9729-0504C03668A0}" destId="{E376A9EA-1F4A-4DE6-8A27-A712B84B308A}" srcOrd="0" destOrd="0" presId="urn:microsoft.com/office/officeart/2005/8/layout/radial5"/>
    <dgm:cxn modelId="{443E84CD-3FB6-4A65-8B93-4A3EAEC2FBDC}" type="presParOf" srcId="{3435CAF4-217F-40C0-9729-0504C03668A0}" destId="{FD73ECC0-F505-4CDC-93CC-991A0806E148}" srcOrd="1" destOrd="0" presId="urn:microsoft.com/office/officeart/2005/8/layout/radial5"/>
    <dgm:cxn modelId="{19705598-05BF-4118-971A-C2DE9E856DAE}" type="presParOf" srcId="{FD73ECC0-F505-4CDC-93CC-991A0806E148}" destId="{76BD607E-1492-4058-96B1-0E21B5283776}" srcOrd="0" destOrd="0" presId="urn:microsoft.com/office/officeart/2005/8/layout/radial5"/>
    <dgm:cxn modelId="{BA11F18E-129A-41C1-BFCD-43733AE44721}" type="presParOf" srcId="{3435CAF4-217F-40C0-9729-0504C03668A0}" destId="{61352B75-31B8-4EAE-BF0E-C316A0CE96C0}" srcOrd="2" destOrd="0" presId="urn:microsoft.com/office/officeart/2005/8/layout/radial5"/>
    <dgm:cxn modelId="{8F8BD742-2875-467B-AE80-73BB8FED88D9}" type="presParOf" srcId="{3435CAF4-217F-40C0-9729-0504C03668A0}" destId="{5E941FA3-0030-44A9-BC33-F64207AAD313}" srcOrd="3" destOrd="0" presId="urn:microsoft.com/office/officeart/2005/8/layout/radial5"/>
    <dgm:cxn modelId="{DA8CAA26-E9CC-48A0-AFFD-DCED422326BB}" type="presParOf" srcId="{5E941FA3-0030-44A9-BC33-F64207AAD313}" destId="{03CD66B1-CDAF-4C31-9966-FD759753C204}" srcOrd="0" destOrd="0" presId="urn:microsoft.com/office/officeart/2005/8/layout/radial5"/>
    <dgm:cxn modelId="{21C7E38E-6F1B-4169-9607-CD97D05ED9B1}" type="presParOf" srcId="{3435CAF4-217F-40C0-9729-0504C03668A0}" destId="{11F8D090-23CD-4C50-A108-7283CCECD497}" srcOrd="4" destOrd="0" presId="urn:microsoft.com/office/officeart/2005/8/layout/radial5"/>
    <dgm:cxn modelId="{B6EC0981-D684-4EDB-97A0-4EAFBBCA93BE}" type="presParOf" srcId="{3435CAF4-217F-40C0-9729-0504C03668A0}" destId="{DE628CE8-20A2-4071-B6A5-66904D8B0779}" srcOrd="5" destOrd="0" presId="urn:microsoft.com/office/officeart/2005/8/layout/radial5"/>
    <dgm:cxn modelId="{3811DFAD-8B8C-41EE-AD5F-A32E774D7A44}" type="presParOf" srcId="{DE628CE8-20A2-4071-B6A5-66904D8B0779}" destId="{1F7B5DEE-0115-496A-AD6E-FF9928261FE3}" srcOrd="0" destOrd="0" presId="urn:microsoft.com/office/officeart/2005/8/layout/radial5"/>
    <dgm:cxn modelId="{B6239675-D2EE-4BD8-86ED-666FE43CC747}" type="presParOf" srcId="{3435CAF4-217F-40C0-9729-0504C03668A0}" destId="{8E2392B0-E328-46DC-A0FC-0466ED2ECC4A}" srcOrd="6" destOrd="0" presId="urn:microsoft.com/office/officeart/2005/8/layout/radial5"/>
    <dgm:cxn modelId="{F82255E2-A1C8-4367-ADAB-469E3F90F313}" type="presParOf" srcId="{3435CAF4-217F-40C0-9729-0504C03668A0}" destId="{77C0B272-3EC7-45CE-9E99-B85A04378D09}" srcOrd="7" destOrd="0" presId="urn:microsoft.com/office/officeart/2005/8/layout/radial5"/>
    <dgm:cxn modelId="{B12FD343-CE57-4D58-BB83-A5A93CD3E99D}" type="presParOf" srcId="{77C0B272-3EC7-45CE-9E99-B85A04378D09}" destId="{FFE52641-1A82-4468-A3DC-34ED71C3E071}" srcOrd="0" destOrd="0" presId="urn:microsoft.com/office/officeart/2005/8/layout/radial5"/>
    <dgm:cxn modelId="{424AEDA8-629B-488A-BA50-991E24CB3EA9}"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2806C51A-5DCB-4AA4-9C76-859F77EBA07F}" srcId="{D01ACD97-6FA0-4233-86BC-C26F69CBD592}" destId="{39FC7968-6C28-471F-BECF-73D75836690E}" srcOrd="0" destOrd="0" parTransId="{93EBCF43-E20E-4B9A-B18A-CB6556664761}" sibTransId="{B09A678C-8AA0-415A-B2F9-F690F79D8093}"/>
    <dgm:cxn modelId="{C8D0C6C5-BC8C-43A5-A737-5F2C5616FF8A}" type="presOf" srcId="{8BAB7EE1-B404-42FC-9BA7-EB158F57A5AE}" destId="{8E2392B0-E328-46DC-A0FC-0466ED2ECC4A}" srcOrd="0" destOrd="0" presId="urn:microsoft.com/office/officeart/2005/8/layout/radial5"/>
    <dgm:cxn modelId="{D2F7ACE9-B5BB-49A2-BFA5-367C864ED6A8}" type="presOf" srcId="{C7C854F6-8B6D-4BE9-8A9D-ECC45881E19A}" destId="{1F7B5DEE-0115-496A-AD6E-FF9928261FE3}" srcOrd="1" destOrd="0" presId="urn:microsoft.com/office/officeart/2005/8/layout/radial5"/>
    <dgm:cxn modelId="{1C91EF48-FDF1-4242-9253-A236BBB632EE}" type="presOf" srcId="{D01ACD97-6FA0-4233-86BC-C26F69CBD592}" destId="{E376A9EA-1F4A-4DE6-8A27-A712B84B308A}" srcOrd="0" destOrd="0" presId="urn:microsoft.com/office/officeart/2005/8/layout/radial5"/>
    <dgm:cxn modelId="{E75DEF38-2303-44B1-A63B-E722C263BE99}" type="presOf" srcId="{C7C854F6-8B6D-4BE9-8A9D-ECC45881E19A}" destId="{DE628CE8-20A2-4071-B6A5-66904D8B0779}"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BF48630F-BFED-4E3D-8A33-2D1729CD2C6D}" type="presOf" srcId="{93EBCF43-E20E-4B9A-B18A-CB6556664761}" destId="{FD73ECC0-F505-4CDC-93CC-991A0806E148}" srcOrd="0" destOrd="0" presId="urn:microsoft.com/office/officeart/2005/8/layout/radial5"/>
    <dgm:cxn modelId="{ED6EA224-DE95-488A-B7FA-35D97EBB561C}" type="presOf" srcId="{15264751-BCC1-4D5D-BF12-6AF8CFFEA55E}" destId="{3435CAF4-217F-40C0-9729-0504C03668A0}" srcOrd="0" destOrd="0" presId="urn:microsoft.com/office/officeart/2005/8/layout/radial5"/>
    <dgm:cxn modelId="{D5500C68-2CCA-4088-B9A4-5A1DC1E2441E}" type="presOf" srcId="{39FC7968-6C28-471F-BECF-73D75836690E}" destId="{61352B75-31B8-4EAE-BF0E-C316A0CE96C0}" srcOrd="0" destOrd="0" presId="urn:microsoft.com/office/officeart/2005/8/layout/radial5"/>
    <dgm:cxn modelId="{334F7677-B6FC-4637-9990-C6D0276EBA84}" type="presOf" srcId="{D2D16082-1974-4B1A-AE83-A518B4AEA1B7}" destId="{FFE52641-1A82-4468-A3DC-34ED71C3E071}" srcOrd="1" destOrd="0" presId="urn:microsoft.com/office/officeart/2005/8/layout/radial5"/>
    <dgm:cxn modelId="{4AF71ECF-6D38-4E86-95C7-BA886B0964F4}" type="presOf" srcId="{58456708-4DFA-4FEE-91FD-96A9EFE68492}" destId="{03CD66B1-CDAF-4C31-9966-FD759753C204}" srcOrd="1" destOrd="0" presId="urn:microsoft.com/office/officeart/2005/8/layout/radial5"/>
    <dgm:cxn modelId="{2E583877-7FDA-4449-B2F9-F952B58EFF54}" type="presOf" srcId="{93EBCF43-E20E-4B9A-B18A-CB6556664761}" destId="{76BD607E-1492-4058-96B1-0E21B5283776}" srcOrd="1" destOrd="0" presId="urn:microsoft.com/office/officeart/2005/8/layout/radial5"/>
    <dgm:cxn modelId="{52BEB7DB-BA07-4941-BC8E-0B9A887B2400}" type="presOf" srcId="{D2D16082-1974-4B1A-AE83-A518B4AEA1B7}" destId="{77C0B272-3EC7-45CE-9E99-B85A04378D09}" srcOrd="0" destOrd="0" presId="urn:microsoft.com/office/officeart/2005/8/layout/radial5"/>
    <dgm:cxn modelId="{E2CD7EE1-BC1D-428C-9C27-EEC796ADCCB8}" type="presOf" srcId="{2DF4CB0E-E4C6-4562-BF06-CAD18D6F8FF5}" destId="{CB95D318-27E5-42CA-BD38-B4A02E7AEAD7}" srcOrd="0" destOrd="0" presId="urn:microsoft.com/office/officeart/2005/8/layout/radial5"/>
    <dgm:cxn modelId="{327E6FC4-C32F-4860-B724-3506D8D8F221}" srcId="{D01ACD97-6FA0-4233-86BC-C26F69CBD592}" destId="{8BAB7EE1-B404-42FC-9BA7-EB158F57A5AE}" srcOrd="2" destOrd="0" parTransId="{C7C854F6-8B6D-4BE9-8A9D-ECC45881E19A}" sibTransId="{89BF6683-38C7-4B1F-8CD6-92629D0E46BA}"/>
    <dgm:cxn modelId="{E43C243E-C669-4BCB-B883-AC5B7C301FB0}" type="presOf" srcId="{B6419AC3-241B-43B5-BC14-634D46754325}" destId="{11F8D090-23CD-4C50-A108-7283CCECD497}"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8FDDDA3C-FB9F-47C7-B449-44C6FCCE3E6C}" type="presOf" srcId="{58456708-4DFA-4FEE-91FD-96A9EFE68492}" destId="{5E941FA3-0030-44A9-BC33-F64207AAD313}"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D69B53C1-9386-40D5-A515-4A0815FA0FE2}" type="presParOf" srcId="{3435CAF4-217F-40C0-9729-0504C03668A0}" destId="{E376A9EA-1F4A-4DE6-8A27-A712B84B308A}" srcOrd="0" destOrd="0" presId="urn:microsoft.com/office/officeart/2005/8/layout/radial5"/>
    <dgm:cxn modelId="{F41A0E06-06B5-4B6E-9EEB-99BD5790F15E}" type="presParOf" srcId="{3435CAF4-217F-40C0-9729-0504C03668A0}" destId="{FD73ECC0-F505-4CDC-93CC-991A0806E148}" srcOrd="1" destOrd="0" presId="urn:microsoft.com/office/officeart/2005/8/layout/radial5"/>
    <dgm:cxn modelId="{4DEEBA39-24D7-4F2A-B030-09B77A2BB162}" type="presParOf" srcId="{FD73ECC0-F505-4CDC-93CC-991A0806E148}" destId="{76BD607E-1492-4058-96B1-0E21B5283776}" srcOrd="0" destOrd="0" presId="urn:microsoft.com/office/officeart/2005/8/layout/radial5"/>
    <dgm:cxn modelId="{4A9DB867-D4F9-4D22-B3E2-F85226738057}" type="presParOf" srcId="{3435CAF4-217F-40C0-9729-0504C03668A0}" destId="{61352B75-31B8-4EAE-BF0E-C316A0CE96C0}" srcOrd="2" destOrd="0" presId="urn:microsoft.com/office/officeart/2005/8/layout/radial5"/>
    <dgm:cxn modelId="{FB6B4CAB-E658-4766-BE6C-DF1DE598A2F0}" type="presParOf" srcId="{3435CAF4-217F-40C0-9729-0504C03668A0}" destId="{5E941FA3-0030-44A9-BC33-F64207AAD313}" srcOrd="3" destOrd="0" presId="urn:microsoft.com/office/officeart/2005/8/layout/radial5"/>
    <dgm:cxn modelId="{93E5ADE8-FEEB-465C-9C8B-650B2DE15787}" type="presParOf" srcId="{5E941FA3-0030-44A9-BC33-F64207AAD313}" destId="{03CD66B1-CDAF-4C31-9966-FD759753C204}" srcOrd="0" destOrd="0" presId="urn:microsoft.com/office/officeart/2005/8/layout/radial5"/>
    <dgm:cxn modelId="{1DDBFCB6-D675-4CD7-94AE-7E52BB0A3C5A}" type="presParOf" srcId="{3435CAF4-217F-40C0-9729-0504C03668A0}" destId="{11F8D090-23CD-4C50-A108-7283CCECD497}" srcOrd="4" destOrd="0" presId="urn:microsoft.com/office/officeart/2005/8/layout/radial5"/>
    <dgm:cxn modelId="{5FF7D9E2-BBA0-4794-BCB2-0A004421E65D}" type="presParOf" srcId="{3435CAF4-217F-40C0-9729-0504C03668A0}" destId="{DE628CE8-20A2-4071-B6A5-66904D8B0779}" srcOrd="5" destOrd="0" presId="urn:microsoft.com/office/officeart/2005/8/layout/radial5"/>
    <dgm:cxn modelId="{D9BD448F-FFCA-4231-AD08-4DDAA718DFAF}" type="presParOf" srcId="{DE628CE8-20A2-4071-B6A5-66904D8B0779}" destId="{1F7B5DEE-0115-496A-AD6E-FF9928261FE3}" srcOrd="0" destOrd="0" presId="urn:microsoft.com/office/officeart/2005/8/layout/radial5"/>
    <dgm:cxn modelId="{427A94D3-FCE4-4C48-AE2A-B34F60217743}" type="presParOf" srcId="{3435CAF4-217F-40C0-9729-0504C03668A0}" destId="{8E2392B0-E328-46DC-A0FC-0466ED2ECC4A}" srcOrd="6" destOrd="0" presId="urn:microsoft.com/office/officeart/2005/8/layout/radial5"/>
    <dgm:cxn modelId="{7E8CC065-3BAE-4FBB-8179-BFCFFCDDAB0F}" type="presParOf" srcId="{3435CAF4-217F-40C0-9729-0504C03668A0}" destId="{77C0B272-3EC7-45CE-9E99-B85A04378D09}" srcOrd="7" destOrd="0" presId="urn:microsoft.com/office/officeart/2005/8/layout/radial5"/>
    <dgm:cxn modelId="{00CE94B4-6D6B-42C4-881A-C709823FF43C}" type="presParOf" srcId="{77C0B272-3EC7-45CE-9E99-B85A04378D09}" destId="{FFE52641-1A82-4468-A3DC-34ED71C3E071}" srcOrd="0" destOrd="0" presId="urn:microsoft.com/office/officeart/2005/8/layout/radial5"/>
    <dgm:cxn modelId="{92965CF5-0253-4101-8B16-AEDEE8EF8DFB}"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rgbClr val="FF0000"/>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solidFill>
            <a:srgbClr val="FF0000"/>
          </a:solidFill>
        </a:ln>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solidFill>
            <a:srgbClr val="FF0000"/>
          </a:solid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solidFill>
            <a:srgbClr val="FF0000"/>
          </a:solid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solidFill>
            <a:srgbClr val="FF0000"/>
          </a:solid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a:ln w="38100">
          <a:solidFill>
            <a:srgbClr val="FF0000"/>
          </a:solidFill>
        </a:ln>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4B5E593-19C8-4521-B2B4-F3597F6ACA3D}" srcId="{510C20ED-5F2E-4153-BEBC-B3E64557EC8A}" destId="{14B7AA59-06C6-42A5-9852-8842B160595B}" srcOrd="0" destOrd="0" parTransId="{421BD086-BFBA-4C5B-A7AD-064949E6F0F4}" sibTransId="{2BBF4812-F238-484F-A462-BC75F657593E}"/>
    <dgm:cxn modelId="{74BE0DC6-646E-4E01-8105-2E273C62753F}" type="presOf" srcId="{2F769142-B393-4F43-B14A-C75F3DD42C00}" destId="{F8176FAF-266F-43CD-91DD-89A4041249CE}" srcOrd="0" destOrd="0" presId="urn:microsoft.com/office/officeart/2005/8/layout/cycle3"/>
    <dgm:cxn modelId="{69274D20-0683-4371-A718-0EFF97A59056}" type="presOf" srcId="{2BBF4812-F238-484F-A462-BC75F657593E}" destId="{8D497C3F-EB77-4E04-B8A9-55013DF28E12}" srcOrd="0" destOrd="0" presId="urn:microsoft.com/office/officeart/2005/8/layout/cycle3"/>
    <dgm:cxn modelId="{191CDE4B-73B2-4953-89FF-2ABE4DF23EE4}" type="presOf" srcId="{14B7AA59-06C6-42A5-9852-8842B160595B}" destId="{7897D933-324E-430F-A06C-11BB77D454E9}" srcOrd="0" destOrd="0" presId="urn:microsoft.com/office/officeart/2005/8/layout/cycle3"/>
    <dgm:cxn modelId="{7FF1A76B-B3F9-4105-8F1F-D137F16BB55F}" type="presOf" srcId="{510C20ED-5F2E-4153-BEBC-B3E64557EC8A}" destId="{411762AF-0C4E-4073-816E-861747660602}" srcOrd="0" destOrd="0" presId="urn:microsoft.com/office/officeart/2005/8/layout/cycle3"/>
    <dgm:cxn modelId="{EFB917FC-6199-4327-AA4A-CD356D93D392}" type="presOf" srcId="{D43616B2-4037-44F0-9234-DC3CF985BDF4}" destId="{ECB57673-2589-4A10-B35B-322255EB4A16}"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85BD035D-4C8C-4858-93DD-6058736F194D}" type="presOf" srcId="{220FA86C-3ED3-4A08-AB1E-64E7D08D0F2B}" destId="{F3F42C64-F9CA-4D15-B910-7E06AE27FA7B}" srcOrd="0" destOrd="0" presId="urn:microsoft.com/office/officeart/2005/8/layout/cycle3"/>
    <dgm:cxn modelId="{E82C8D6D-16B8-4F99-B435-78DC38251A81}" type="presOf" srcId="{DBA9D745-923B-4149-B5F9-067F8F5E262E}" destId="{C453AA7D-5D96-4E2A-8A98-5BDB746A672B}"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468A6A82-60E1-4BCE-B720-57F3188059E8}" type="presOf" srcId="{A6DFD88B-33FD-48FE-BDD6-AC56A1FCB2F0}" destId="{E99BE6A8-AE6B-46E6-A265-453ED6A90C82}" srcOrd="0" destOrd="0" presId="urn:microsoft.com/office/officeart/2005/8/layout/cycle3"/>
    <dgm:cxn modelId="{B99A725F-A046-469E-9AAC-D4F443A8206C}" type="presParOf" srcId="{411762AF-0C4E-4073-816E-861747660602}" destId="{514174A8-761E-47F6-BDCC-C70537F26235}" srcOrd="0" destOrd="0" presId="urn:microsoft.com/office/officeart/2005/8/layout/cycle3"/>
    <dgm:cxn modelId="{7FC73313-817E-4C46-8C27-371B00FABCD2}" type="presParOf" srcId="{514174A8-761E-47F6-BDCC-C70537F26235}" destId="{7897D933-324E-430F-A06C-11BB77D454E9}" srcOrd="0" destOrd="0" presId="urn:microsoft.com/office/officeart/2005/8/layout/cycle3"/>
    <dgm:cxn modelId="{E6934802-A17F-4EC2-B0B1-5061A4C27AF7}" type="presParOf" srcId="{514174A8-761E-47F6-BDCC-C70537F26235}" destId="{8D497C3F-EB77-4E04-B8A9-55013DF28E12}" srcOrd="1" destOrd="0" presId="urn:microsoft.com/office/officeart/2005/8/layout/cycle3"/>
    <dgm:cxn modelId="{E99CF83B-F9DF-4E04-85B8-3098B0A894B4}" type="presParOf" srcId="{514174A8-761E-47F6-BDCC-C70537F26235}" destId="{F8176FAF-266F-43CD-91DD-89A4041249CE}" srcOrd="2" destOrd="0" presId="urn:microsoft.com/office/officeart/2005/8/layout/cycle3"/>
    <dgm:cxn modelId="{FC13B869-A454-4AAD-880B-D06202FB89CF}" type="presParOf" srcId="{514174A8-761E-47F6-BDCC-C70537F26235}" destId="{F3F42C64-F9CA-4D15-B910-7E06AE27FA7B}" srcOrd="3" destOrd="0" presId="urn:microsoft.com/office/officeart/2005/8/layout/cycle3"/>
    <dgm:cxn modelId="{16A6F66F-B751-4A80-88B2-5B135BE68DA2}" type="presParOf" srcId="{514174A8-761E-47F6-BDCC-C70537F26235}" destId="{C453AA7D-5D96-4E2A-8A98-5BDB746A672B}" srcOrd="4" destOrd="0" presId="urn:microsoft.com/office/officeart/2005/8/layout/cycle3"/>
    <dgm:cxn modelId="{80F7D932-F715-49B0-AC76-DD5BDA828DEC}" type="presParOf" srcId="{514174A8-761E-47F6-BDCC-C70537F26235}" destId="{ECB57673-2589-4A10-B35B-322255EB4A16}" srcOrd="5" destOrd="0" presId="urn:microsoft.com/office/officeart/2005/8/layout/cycle3"/>
    <dgm:cxn modelId="{75A32DF4-05AC-4B9B-AE7E-821719EDC843}"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a:ln w="57150">
          <a:solidFill>
            <a:srgbClr val="FF0000"/>
          </a:solidFill>
        </a:ln>
      </dgm:spPr>
      <dgm:t>
        <a:bodyPr/>
        <a:lstStyle/>
        <a:p>
          <a:r>
            <a:rPr lang="fr-FR"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a:ln w="57150">
          <a:solidFill>
            <a:srgbClr val="FF0000"/>
          </a:solidFill>
        </a:ln>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a:ln w="57150">
          <a:solidFill>
            <a:srgbClr val="FF0000"/>
          </a:solidFill>
        </a:ln>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a:ln w="57150">
          <a:solidFill>
            <a:srgbClr val="FF0000"/>
          </a:solidFill>
        </a:ln>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a:ln w="57150">
          <a:solidFill>
            <a:srgbClr val="FF0000"/>
          </a:solidFill>
        </a:ln>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BD9BA43C-9ED1-4552-BC67-665A66CCE54C}" type="presOf" srcId="{15264751-BCC1-4D5D-BF12-6AF8CFFEA55E}" destId="{3435CAF4-217F-40C0-9729-0504C03668A0}" srcOrd="0" destOrd="0" presId="urn:microsoft.com/office/officeart/2005/8/layout/radial5"/>
    <dgm:cxn modelId="{051C1593-8398-41E6-8FD0-C2D5A4029968}" type="presOf" srcId="{8BAB7EE1-B404-42FC-9BA7-EB158F57A5AE}" destId="{8E2392B0-E328-46DC-A0FC-0466ED2ECC4A}" srcOrd="0" destOrd="0" presId="urn:microsoft.com/office/officeart/2005/8/layout/radial5"/>
    <dgm:cxn modelId="{80E023CB-BC31-422D-B65E-87F4CCBBAB09}" type="presOf" srcId="{39FC7968-6C28-471F-BECF-73D75836690E}" destId="{61352B75-31B8-4EAE-BF0E-C316A0CE96C0}" srcOrd="0" destOrd="0" presId="urn:microsoft.com/office/officeart/2005/8/layout/radial5"/>
    <dgm:cxn modelId="{42238CC9-2D3F-4E72-B7B9-D0DF4B042AC1}" type="presOf" srcId="{58456708-4DFA-4FEE-91FD-96A9EFE68492}" destId="{5E941FA3-0030-44A9-BC33-F64207AAD313}" srcOrd="0" destOrd="0" presId="urn:microsoft.com/office/officeart/2005/8/layout/radial5"/>
    <dgm:cxn modelId="{617E1975-209F-4755-A2DE-1003B05103A8}" type="presOf" srcId="{C7C854F6-8B6D-4BE9-8A9D-ECC45881E19A}" destId="{1F7B5DEE-0115-496A-AD6E-FF9928261FE3}" srcOrd="1" destOrd="0" presId="urn:microsoft.com/office/officeart/2005/8/layout/radial5"/>
    <dgm:cxn modelId="{60AEEB81-4092-4D0A-ACBC-E226E9EFAFA5}" type="presOf" srcId="{58456708-4DFA-4FEE-91FD-96A9EFE68492}" destId="{03CD66B1-CDAF-4C31-9966-FD759753C204}" srcOrd="1" destOrd="0" presId="urn:microsoft.com/office/officeart/2005/8/layout/radial5"/>
    <dgm:cxn modelId="{E36F8414-E64F-4F24-ADD6-A6252B3F97AA}" type="presOf" srcId="{2DF4CB0E-E4C6-4562-BF06-CAD18D6F8FF5}" destId="{CB95D318-27E5-42CA-BD38-B4A02E7AEAD7}"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AAB3FC5D-82BC-42FC-8516-4556B33F2FC8}" type="presOf" srcId="{D2D16082-1974-4B1A-AE83-A518B4AEA1B7}" destId="{FFE52641-1A82-4468-A3DC-34ED71C3E071}" srcOrd="1" destOrd="0" presId="urn:microsoft.com/office/officeart/2005/8/layout/radial5"/>
    <dgm:cxn modelId="{79A58552-16FF-4CB9-951A-C5061102603F}" type="presOf" srcId="{D01ACD97-6FA0-4233-86BC-C26F69CBD592}" destId="{E376A9EA-1F4A-4DE6-8A27-A712B84B308A}"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65EA8042-A983-4716-BC58-84668EDC7FAE}" type="presOf" srcId="{D2D16082-1974-4B1A-AE83-A518B4AEA1B7}" destId="{77C0B272-3EC7-45CE-9E99-B85A04378D09}" srcOrd="0" destOrd="0" presId="urn:microsoft.com/office/officeart/2005/8/layout/radial5"/>
    <dgm:cxn modelId="{483C0B02-E2D1-429E-B67A-68A6FCABA40D}" type="presOf" srcId="{B6419AC3-241B-43B5-BC14-634D46754325}" destId="{11F8D090-23CD-4C50-A108-7283CCECD497}"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02B697E6-5E7E-4810-B78D-C6DB71C52299}" type="presOf" srcId="{93EBCF43-E20E-4B9A-B18A-CB6556664761}" destId="{76BD607E-1492-4058-96B1-0E21B5283776}" srcOrd="1" destOrd="0" presId="urn:microsoft.com/office/officeart/2005/8/layout/radial5"/>
    <dgm:cxn modelId="{92A6057B-C6AE-41E8-8F86-863F54009E37}" type="presOf" srcId="{C7C854F6-8B6D-4BE9-8A9D-ECC45881E19A}" destId="{DE628CE8-20A2-4071-B6A5-66904D8B0779}" srcOrd="0" destOrd="0" presId="urn:microsoft.com/office/officeart/2005/8/layout/radial5"/>
    <dgm:cxn modelId="{498317BC-AFCA-4E45-8E4D-E7EE73EF4E0F}" type="presOf" srcId="{93EBCF43-E20E-4B9A-B18A-CB6556664761}" destId="{FD73ECC0-F505-4CDC-93CC-991A0806E148}"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BDA4066A-541D-4F87-94B8-9DF368912FCE}" type="presParOf" srcId="{3435CAF4-217F-40C0-9729-0504C03668A0}" destId="{E376A9EA-1F4A-4DE6-8A27-A712B84B308A}" srcOrd="0" destOrd="0" presId="urn:microsoft.com/office/officeart/2005/8/layout/radial5"/>
    <dgm:cxn modelId="{6207BC58-4680-48FA-AEB4-D2CCB581CA03}" type="presParOf" srcId="{3435CAF4-217F-40C0-9729-0504C03668A0}" destId="{FD73ECC0-F505-4CDC-93CC-991A0806E148}" srcOrd="1" destOrd="0" presId="urn:microsoft.com/office/officeart/2005/8/layout/radial5"/>
    <dgm:cxn modelId="{E8207A10-EF33-4EB0-920F-A2E5874AE18A}" type="presParOf" srcId="{FD73ECC0-F505-4CDC-93CC-991A0806E148}" destId="{76BD607E-1492-4058-96B1-0E21B5283776}" srcOrd="0" destOrd="0" presId="urn:microsoft.com/office/officeart/2005/8/layout/radial5"/>
    <dgm:cxn modelId="{79F659D7-6075-48B5-8227-D832CF465A96}" type="presParOf" srcId="{3435CAF4-217F-40C0-9729-0504C03668A0}" destId="{61352B75-31B8-4EAE-BF0E-C316A0CE96C0}" srcOrd="2" destOrd="0" presId="urn:microsoft.com/office/officeart/2005/8/layout/radial5"/>
    <dgm:cxn modelId="{2A00600C-F552-40C5-8E31-61FAEA6D744C}" type="presParOf" srcId="{3435CAF4-217F-40C0-9729-0504C03668A0}" destId="{5E941FA3-0030-44A9-BC33-F64207AAD313}" srcOrd="3" destOrd="0" presId="urn:microsoft.com/office/officeart/2005/8/layout/radial5"/>
    <dgm:cxn modelId="{0B30AA15-5C28-4A24-AC40-F3C0888D5F36}" type="presParOf" srcId="{5E941FA3-0030-44A9-BC33-F64207AAD313}" destId="{03CD66B1-CDAF-4C31-9966-FD759753C204}" srcOrd="0" destOrd="0" presId="urn:microsoft.com/office/officeart/2005/8/layout/radial5"/>
    <dgm:cxn modelId="{B6BE5B59-A1AC-413C-B68B-B75EB84F0C0E}" type="presParOf" srcId="{3435CAF4-217F-40C0-9729-0504C03668A0}" destId="{11F8D090-23CD-4C50-A108-7283CCECD497}" srcOrd="4" destOrd="0" presId="urn:microsoft.com/office/officeart/2005/8/layout/radial5"/>
    <dgm:cxn modelId="{7F7F18BE-A2DB-43F0-91A9-DA8147158EFC}" type="presParOf" srcId="{3435CAF4-217F-40C0-9729-0504C03668A0}" destId="{DE628CE8-20A2-4071-B6A5-66904D8B0779}" srcOrd="5" destOrd="0" presId="urn:microsoft.com/office/officeart/2005/8/layout/radial5"/>
    <dgm:cxn modelId="{9BB88CC6-CFB2-4186-8A7B-223131D47FF4}" type="presParOf" srcId="{DE628CE8-20A2-4071-B6A5-66904D8B0779}" destId="{1F7B5DEE-0115-496A-AD6E-FF9928261FE3}" srcOrd="0" destOrd="0" presId="urn:microsoft.com/office/officeart/2005/8/layout/radial5"/>
    <dgm:cxn modelId="{128B1E58-5AA7-4F33-8732-AA994AB7D04A}" type="presParOf" srcId="{3435CAF4-217F-40C0-9729-0504C03668A0}" destId="{8E2392B0-E328-46DC-A0FC-0466ED2ECC4A}" srcOrd="6" destOrd="0" presId="urn:microsoft.com/office/officeart/2005/8/layout/radial5"/>
    <dgm:cxn modelId="{8F3EBD34-911F-4CA8-A6BC-4D8C691CBC45}" type="presParOf" srcId="{3435CAF4-217F-40C0-9729-0504C03668A0}" destId="{77C0B272-3EC7-45CE-9E99-B85A04378D09}" srcOrd="7" destOrd="0" presId="urn:microsoft.com/office/officeart/2005/8/layout/radial5"/>
    <dgm:cxn modelId="{2C50A53B-3729-4B04-9A3D-66DD5E73709E}" type="presParOf" srcId="{77C0B272-3EC7-45CE-9E99-B85A04378D09}" destId="{FFE52641-1A82-4468-A3DC-34ED71C3E071}" srcOrd="0" destOrd="0" presId="urn:microsoft.com/office/officeart/2005/8/layout/radial5"/>
    <dgm:cxn modelId="{ABE0FDE7-CF4B-4C5A-BFC0-6A6893EC04E5}"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62DCC24E-FCBD-4BDC-8563-DE7F00C5B605}" type="presOf" srcId="{510C20ED-5F2E-4153-BEBC-B3E64557EC8A}" destId="{411762AF-0C4E-4073-816E-861747660602}"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68A40066-9D62-4209-A641-4414E5075DBB}" type="presOf" srcId="{DBA9D745-923B-4149-B5F9-067F8F5E262E}" destId="{C453AA7D-5D96-4E2A-8A98-5BDB746A672B}" srcOrd="0" destOrd="0" presId="urn:microsoft.com/office/officeart/2005/8/layout/cycle3"/>
    <dgm:cxn modelId="{5C47376C-5692-4E35-8966-D39CDA3AB648}" type="presOf" srcId="{14B7AA59-06C6-42A5-9852-8842B160595B}" destId="{7897D933-324E-430F-A06C-11BB77D454E9}" srcOrd="0" destOrd="0" presId="urn:microsoft.com/office/officeart/2005/8/layout/cycle3"/>
    <dgm:cxn modelId="{122F75D1-DD20-4129-BEF1-AF39E9EF2C6A}" type="presOf" srcId="{A6DFD88B-33FD-48FE-BDD6-AC56A1FCB2F0}" destId="{E99BE6A8-AE6B-46E6-A265-453ED6A90C8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1BC859E7-98A4-429B-889E-6633C7D4DC66}" type="presOf" srcId="{2F769142-B393-4F43-B14A-C75F3DD42C00}" destId="{F8176FAF-266F-43CD-91DD-89A4041249CE}" srcOrd="0" destOrd="0" presId="urn:microsoft.com/office/officeart/2005/8/layout/cycle3"/>
    <dgm:cxn modelId="{448D1A9C-7785-4FEB-B6E4-8FD34A74EE07}" type="presOf" srcId="{220FA86C-3ED3-4A08-AB1E-64E7D08D0F2B}" destId="{F3F42C64-F9CA-4D15-B910-7E06AE27FA7B}"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6EBB89E7-A974-4B64-8CA5-A9C40E70F3BF}" type="presOf" srcId="{D43616B2-4037-44F0-9234-DC3CF985BDF4}" destId="{ECB57673-2589-4A10-B35B-322255EB4A16}" srcOrd="0" destOrd="0" presId="urn:microsoft.com/office/officeart/2005/8/layout/cycle3"/>
    <dgm:cxn modelId="{913CA85D-5D40-4FD5-A1D6-58C44A7656C5}" type="presOf" srcId="{2BBF4812-F238-484F-A462-BC75F657593E}" destId="{8D497C3F-EB77-4E04-B8A9-55013DF28E12}" srcOrd="0" destOrd="0" presId="urn:microsoft.com/office/officeart/2005/8/layout/cycle3"/>
    <dgm:cxn modelId="{B40113E8-74C5-4EDE-AFC2-BF85CEF79973}" type="presParOf" srcId="{411762AF-0C4E-4073-816E-861747660602}" destId="{514174A8-761E-47F6-BDCC-C70537F26235}" srcOrd="0" destOrd="0" presId="urn:microsoft.com/office/officeart/2005/8/layout/cycle3"/>
    <dgm:cxn modelId="{01608E75-8A01-40A2-959B-CABBCE001464}" type="presParOf" srcId="{514174A8-761E-47F6-BDCC-C70537F26235}" destId="{7897D933-324E-430F-A06C-11BB77D454E9}" srcOrd="0" destOrd="0" presId="urn:microsoft.com/office/officeart/2005/8/layout/cycle3"/>
    <dgm:cxn modelId="{D2897802-2C3C-4795-9326-6408E589F95F}" type="presParOf" srcId="{514174A8-761E-47F6-BDCC-C70537F26235}" destId="{8D497C3F-EB77-4E04-B8A9-55013DF28E12}" srcOrd="1" destOrd="0" presId="urn:microsoft.com/office/officeart/2005/8/layout/cycle3"/>
    <dgm:cxn modelId="{C953DFD7-AD49-46AB-97A9-FD12A35FDECE}" type="presParOf" srcId="{514174A8-761E-47F6-BDCC-C70537F26235}" destId="{F8176FAF-266F-43CD-91DD-89A4041249CE}" srcOrd="2" destOrd="0" presId="urn:microsoft.com/office/officeart/2005/8/layout/cycle3"/>
    <dgm:cxn modelId="{4A15A3A3-C233-4B03-80DF-65DD63EBC5D7}" type="presParOf" srcId="{514174A8-761E-47F6-BDCC-C70537F26235}" destId="{F3F42C64-F9CA-4D15-B910-7E06AE27FA7B}" srcOrd="3" destOrd="0" presId="urn:microsoft.com/office/officeart/2005/8/layout/cycle3"/>
    <dgm:cxn modelId="{9764F076-3CC9-41E4-807B-C46BFEE9E958}" type="presParOf" srcId="{514174A8-761E-47F6-BDCC-C70537F26235}" destId="{C453AA7D-5D96-4E2A-8A98-5BDB746A672B}" srcOrd="4" destOrd="0" presId="urn:microsoft.com/office/officeart/2005/8/layout/cycle3"/>
    <dgm:cxn modelId="{427ECAC1-9F55-4180-80AF-DE585CB11813}" type="presParOf" srcId="{514174A8-761E-47F6-BDCC-C70537F26235}" destId="{ECB57673-2589-4A10-B35B-322255EB4A16}" srcOrd="5" destOrd="0" presId="urn:microsoft.com/office/officeart/2005/8/layout/cycle3"/>
    <dgm:cxn modelId="{2EEAE9EF-DA47-498D-B52A-6598698E7405}"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a:ln w="57150">
          <a:solidFill>
            <a:srgbClr val="FF0000"/>
          </a:solidFill>
        </a:ln>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a:ln w="57150">
          <a:solidFill>
            <a:srgbClr val="FF0000"/>
          </a:solidFill>
        </a:ln>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a:ln w="57150">
          <a:solidFill>
            <a:srgbClr val="FF0000"/>
          </a:solidFill>
        </a:ln>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a:ln w="57150">
          <a:solidFill>
            <a:srgbClr val="FF0000"/>
          </a:solidFill>
        </a:ln>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a:ln w="57150">
          <a:solidFill>
            <a:srgbClr val="FF0000"/>
          </a:solidFill>
        </a:ln>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716C2852-7C7F-4568-92EA-68908D29C1A6}" type="presOf" srcId="{93EBCF43-E20E-4B9A-B18A-CB6556664761}" destId="{76BD607E-1492-4058-96B1-0E21B5283776}" srcOrd="1" destOrd="0" presId="urn:microsoft.com/office/officeart/2005/8/layout/radial5"/>
    <dgm:cxn modelId="{2A916C94-A1EB-4378-B1A2-E752EA5A0B11}" type="presOf" srcId="{8BAB7EE1-B404-42FC-9BA7-EB158F57A5AE}" destId="{8E2392B0-E328-46DC-A0FC-0466ED2ECC4A}" srcOrd="0" destOrd="0" presId="urn:microsoft.com/office/officeart/2005/8/layout/radial5"/>
    <dgm:cxn modelId="{E7770390-39EC-40CF-BE06-CEB36A14E6C3}" type="presOf" srcId="{D01ACD97-6FA0-4233-86BC-C26F69CBD592}" destId="{E376A9EA-1F4A-4DE6-8A27-A712B84B308A}" srcOrd="0" destOrd="0" presId="urn:microsoft.com/office/officeart/2005/8/layout/radial5"/>
    <dgm:cxn modelId="{0E552E35-7BDF-44AB-B0CF-929599A50D88}" type="presOf" srcId="{39FC7968-6C28-471F-BECF-73D75836690E}" destId="{61352B75-31B8-4EAE-BF0E-C316A0CE96C0}"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FF435FDA-FFE5-4687-A5C4-5C09D65664F3}" type="presOf" srcId="{58456708-4DFA-4FEE-91FD-96A9EFE68492}" destId="{03CD66B1-CDAF-4C31-9966-FD759753C204}" srcOrd="1" destOrd="0" presId="urn:microsoft.com/office/officeart/2005/8/layout/radial5"/>
    <dgm:cxn modelId="{E39931A1-29D0-4853-8A7A-9010BECE7EEF}" type="presOf" srcId="{58456708-4DFA-4FEE-91FD-96A9EFE68492}" destId="{5E941FA3-0030-44A9-BC33-F64207AAD313}"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05978EB1-E1B5-4B14-A58C-9BA876E79049}" type="presOf" srcId="{15264751-BCC1-4D5D-BF12-6AF8CFFEA55E}" destId="{3435CAF4-217F-40C0-9729-0504C03668A0}" srcOrd="0" destOrd="0" presId="urn:microsoft.com/office/officeart/2005/8/layout/radial5"/>
    <dgm:cxn modelId="{5E413213-CB94-4A0B-A887-1058E5A761F6}" type="presOf" srcId="{D2D16082-1974-4B1A-AE83-A518B4AEA1B7}" destId="{77C0B272-3EC7-45CE-9E99-B85A04378D09}" srcOrd="0" destOrd="0" presId="urn:microsoft.com/office/officeart/2005/8/layout/radial5"/>
    <dgm:cxn modelId="{2435E836-7195-46AB-9100-D863B116E151}" type="presOf" srcId="{C7C854F6-8B6D-4BE9-8A9D-ECC45881E19A}" destId="{DE628CE8-20A2-4071-B6A5-66904D8B0779}" srcOrd="0" destOrd="0" presId="urn:microsoft.com/office/officeart/2005/8/layout/radial5"/>
    <dgm:cxn modelId="{7E502D23-970A-4DB1-844C-D1F754685ED7}" type="presOf" srcId="{C7C854F6-8B6D-4BE9-8A9D-ECC45881E19A}" destId="{1F7B5DEE-0115-496A-AD6E-FF9928261FE3}" srcOrd="1" destOrd="0" presId="urn:microsoft.com/office/officeart/2005/8/layout/radial5"/>
    <dgm:cxn modelId="{78A28990-8452-412B-89B0-00E17CA7D5A0}" type="presOf" srcId="{93EBCF43-E20E-4B9A-B18A-CB6556664761}" destId="{FD73ECC0-F505-4CDC-93CC-991A0806E148}" srcOrd="0" destOrd="0" presId="urn:microsoft.com/office/officeart/2005/8/layout/radial5"/>
    <dgm:cxn modelId="{77B7E062-3251-438B-BD76-2ED38745C82E}" type="presOf" srcId="{B6419AC3-241B-43B5-BC14-634D46754325}" destId="{11F8D090-23CD-4C50-A108-7283CCECD497}"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9B127EFE-548C-4410-8ED6-CB630BC028C1}" type="presOf" srcId="{D2D16082-1974-4B1A-AE83-A518B4AEA1B7}" destId="{FFE52641-1A82-4468-A3DC-34ED71C3E071}" srcOrd="1" destOrd="0" presId="urn:microsoft.com/office/officeart/2005/8/layout/radial5"/>
    <dgm:cxn modelId="{8069EE83-2113-4D33-8E46-B76A290372F5}" type="presOf" srcId="{2DF4CB0E-E4C6-4562-BF06-CAD18D6F8FF5}" destId="{CB95D318-27E5-42CA-BD38-B4A02E7AEAD7}"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3FE875AB-CAB9-4340-A4E4-0BE0038063C9}" type="presParOf" srcId="{3435CAF4-217F-40C0-9729-0504C03668A0}" destId="{E376A9EA-1F4A-4DE6-8A27-A712B84B308A}" srcOrd="0" destOrd="0" presId="urn:microsoft.com/office/officeart/2005/8/layout/radial5"/>
    <dgm:cxn modelId="{CE8D64DF-D5C7-49DF-868F-46B3A2B8FAE7}" type="presParOf" srcId="{3435CAF4-217F-40C0-9729-0504C03668A0}" destId="{FD73ECC0-F505-4CDC-93CC-991A0806E148}" srcOrd="1" destOrd="0" presId="urn:microsoft.com/office/officeart/2005/8/layout/radial5"/>
    <dgm:cxn modelId="{8D066FE4-D3DA-499F-82D0-60801890C0D9}" type="presParOf" srcId="{FD73ECC0-F505-4CDC-93CC-991A0806E148}" destId="{76BD607E-1492-4058-96B1-0E21B5283776}" srcOrd="0" destOrd="0" presId="urn:microsoft.com/office/officeart/2005/8/layout/radial5"/>
    <dgm:cxn modelId="{0B6F6ED6-92CA-44EC-AEB1-26D34B9D5DAE}" type="presParOf" srcId="{3435CAF4-217F-40C0-9729-0504C03668A0}" destId="{61352B75-31B8-4EAE-BF0E-C316A0CE96C0}" srcOrd="2" destOrd="0" presId="urn:microsoft.com/office/officeart/2005/8/layout/radial5"/>
    <dgm:cxn modelId="{E020886D-6E57-4950-B192-AFDFEE2367F1}" type="presParOf" srcId="{3435CAF4-217F-40C0-9729-0504C03668A0}" destId="{5E941FA3-0030-44A9-BC33-F64207AAD313}" srcOrd="3" destOrd="0" presId="urn:microsoft.com/office/officeart/2005/8/layout/radial5"/>
    <dgm:cxn modelId="{CE52F4B6-E194-4A39-B02C-E6BCED2BED69}" type="presParOf" srcId="{5E941FA3-0030-44A9-BC33-F64207AAD313}" destId="{03CD66B1-CDAF-4C31-9966-FD759753C204}" srcOrd="0" destOrd="0" presId="urn:microsoft.com/office/officeart/2005/8/layout/radial5"/>
    <dgm:cxn modelId="{3227851A-E8FB-4457-A922-ECBDC4522648}" type="presParOf" srcId="{3435CAF4-217F-40C0-9729-0504C03668A0}" destId="{11F8D090-23CD-4C50-A108-7283CCECD497}" srcOrd="4" destOrd="0" presId="urn:microsoft.com/office/officeart/2005/8/layout/radial5"/>
    <dgm:cxn modelId="{99680EE7-A422-4B55-8DE2-5739FB3EC8EE}" type="presParOf" srcId="{3435CAF4-217F-40C0-9729-0504C03668A0}" destId="{DE628CE8-20A2-4071-B6A5-66904D8B0779}" srcOrd="5" destOrd="0" presId="urn:microsoft.com/office/officeart/2005/8/layout/radial5"/>
    <dgm:cxn modelId="{70A5FB1A-52B7-47FB-8BCD-667D644E209E}" type="presParOf" srcId="{DE628CE8-20A2-4071-B6A5-66904D8B0779}" destId="{1F7B5DEE-0115-496A-AD6E-FF9928261FE3}" srcOrd="0" destOrd="0" presId="urn:microsoft.com/office/officeart/2005/8/layout/radial5"/>
    <dgm:cxn modelId="{40978518-82B9-4331-9F86-15E25CED146C}" type="presParOf" srcId="{3435CAF4-217F-40C0-9729-0504C03668A0}" destId="{8E2392B0-E328-46DC-A0FC-0466ED2ECC4A}" srcOrd="6" destOrd="0" presId="urn:microsoft.com/office/officeart/2005/8/layout/radial5"/>
    <dgm:cxn modelId="{EA6E29EC-417D-4BDA-AB68-8EB5A1C1027C}" type="presParOf" srcId="{3435CAF4-217F-40C0-9729-0504C03668A0}" destId="{77C0B272-3EC7-45CE-9E99-B85A04378D09}" srcOrd="7" destOrd="0" presId="urn:microsoft.com/office/officeart/2005/8/layout/radial5"/>
    <dgm:cxn modelId="{6B7AC1A4-FFA5-4B3D-8EA9-11ED10BB3F6A}" type="presParOf" srcId="{77C0B272-3EC7-45CE-9E99-B85A04378D09}" destId="{FFE52641-1A82-4468-A3DC-34ED71C3E071}" srcOrd="0" destOrd="0" presId="urn:microsoft.com/office/officeart/2005/8/layout/radial5"/>
    <dgm:cxn modelId="{BC5DEF42-4F98-4CC9-9E6B-42AA2C7BEDB4}"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D3D3B17C-8E5A-43DE-991B-FC31157C78E1}" type="presOf" srcId="{D43616B2-4037-44F0-9234-DC3CF985BDF4}" destId="{ECB57673-2589-4A10-B35B-322255EB4A16}" srcOrd="0" destOrd="0" presId="urn:microsoft.com/office/officeart/2005/8/layout/cycle3"/>
    <dgm:cxn modelId="{375E0954-2601-4320-9916-9B2220BA4EE4}" type="presOf" srcId="{DBA9D745-923B-4149-B5F9-067F8F5E262E}" destId="{C453AA7D-5D96-4E2A-8A98-5BDB746A672B}"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4ADEF9CE-728C-43F3-85AF-52A01655B418}" type="presOf" srcId="{510C20ED-5F2E-4153-BEBC-B3E64557EC8A}" destId="{411762AF-0C4E-4073-816E-861747660602}" srcOrd="0" destOrd="0" presId="urn:microsoft.com/office/officeart/2005/8/layout/cycle3"/>
    <dgm:cxn modelId="{D8F1A012-DA3C-459E-A37F-5DFC943DFD7F}" type="presOf" srcId="{220FA86C-3ED3-4A08-AB1E-64E7D08D0F2B}" destId="{F3F42C64-F9CA-4D15-B910-7E06AE27FA7B}" srcOrd="0" destOrd="0" presId="urn:microsoft.com/office/officeart/2005/8/layout/cycle3"/>
    <dgm:cxn modelId="{0C37EF95-84C5-4BE1-A512-F8342A2F4BD7}" type="presOf" srcId="{14B7AA59-06C6-42A5-9852-8842B160595B}" destId="{7897D933-324E-430F-A06C-11BB77D454E9}" srcOrd="0" destOrd="0" presId="urn:microsoft.com/office/officeart/2005/8/layout/cycle3"/>
    <dgm:cxn modelId="{473A2098-75EA-488D-B44B-2BCA41C74A1E}" type="presOf" srcId="{A6DFD88B-33FD-48FE-BDD6-AC56A1FCB2F0}" destId="{E99BE6A8-AE6B-46E6-A265-453ED6A90C82}" srcOrd="0" destOrd="0" presId="urn:microsoft.com/office/officeart/2005/8/layout/cycle3"/>
    <dgm:cxn modelId="{9B3049DE-82E5-48A1-87C9-64A4E823368B}" type="presOf" srcId="{2BBF4812-F238-484F-A462-BC75F657593E}" destId="{8D497C3F-EB77-4E04-B8A9-55013DF28E12}" srcOrd="0" destOrd="0" presId="urn:microsoft.com/office/officeart/2005/8/layout/cycle3"/>
    <dgm:cxn modelId="{39ED855E-8925-408C-AF6C-244B12F45452}" type="presOf" srcId="{2F769142-B393-4F43-B14A-C75F3DD42C00}" destId="{F8176FAF-266F-43CD-91DD-89A4041249CE}"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2D9846BD-0767-4CBC-9F1F-BB0F41B23502}" srcId="{510C20ED-5F2E-4153-BEBC-B3E64557EC8A}" destId="{2F769142-B393-4F43-B14A-C75F3DD42C00}" srcOrd="1" destOrd="0" parTransId="{49C32832-F86C-4FF8-AE95-B43F86DDE2DC}" sibTransId="{F23F6EDA-AB37-4DD0-B668-E132C12D43ED}"/>
    <dgm:cxn modelId="{D896A713-CDE6-4585-B2A0-F79E7AC92F64}" type="presParOf" srcId="{411762AF-0C4E-4073-816E-861747660602}" destId="{514174A8-761E-47F6-BDCC-C70537F26235}" srcOrd="0" destOrd="0" presId="urn:microsoft.com/office/officeart/2005/8/layout/cycle3"/>
    <dgm:cxn modelId="{30090D23-D576-4736-B10B-56C39EDFFDF6}" type="presParOf" srcId="{514174A8-761E-47F6-BDCC-C70537F26235}" destId="{7897D933-324E-430F-A06C-11BB77D454E9}" srcOrd="0" destOrd="0" presId="urn:microsoft.com/office/officeart/2005/8/layout/cycle3"/>
    <dgm:cxn modelId="{A84A2373-CFF3-4070-8353-3B0E5AF8A384}" type="presParOf" srcId="{514174A8-761E-47F6-BDCC-C70537F26235}" destId="{8D497C3F-EB77-4E04-B8A9-55013DF28E12}" srcOrd="1" destOrd="0" presId="urn:microsoft.com/office/officeart/2005/8/layout/cycle3"/>
    <dgm:cxn modelId="{1E064333-798E-4E92-9F19-6594B17D784B}" type="presParOf" srcId="{514174A8-761E-47F6-BDCC-C70537F26235}" destId="{F8176FAF-266F-43CD-91DD-89A4041249CE}" srcOrd="2" destOrd="0" presId="urn:microsoft.com/office/officeart/2005/8/layout/cycle3"/>
    <dgm:cxn modelId="{4C3D3A06-9366-4428-A47E-D27B03BC7D3C}" type="presParOf" srcId="{514174A8-761E-47F6-BDCC-C70537F26235}" destId="{F3F42C64-F9CA-4D15-B910-7E06AE27FA7B}" srcOrd="3" destOrd="0" presId="urn:microsoft.com/office/officeart/2005/8/layout/cycle3"/>
    <dgm:cxn modelId="{505FD374-8E40-4F03-8362-F0213BEDB86C}" type="presParOf" srcId="{514174A8-761E-47F6-BDCC-C70537F26235}" destId="{C453AA7D-5D96-4E2A-8A98-5BDB746A672B}" srcOrd="4" destOrd="0" presId="urn:microsoft.com/office/officeart/2005/8/layout/cycle3"/>
    <dgm:cxn modelId="{AED300B7-44B8-4267-B83C-34CAC1E47A71}" type="presParOf" srcId="{514174A8-761E-47F6-BDCC-C70537F26235}" destId="{ECB57673-2589-4A10-B35B-322255EB4A16}" srcOrd="5" destOrd="0" presId="urn:microsoft.com/office/officeart/2005/8/layout/cycle3"/>
    <dgm:cxn modelId="{C14089BD-FF15-4C82-AF7F-CB81DC1876D0}"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2B8ED2EF-E7EE-4D81-818B-78A735371BB8}" type="presOf" srcId="{D2D16082-1974-4B1A-AE83-A518B4AEA1B7}" destId="{FFE52641-1A82-4468-A3DC-34ED71C3E071}" srcOrd="1" destOrd="0" presId="urn:microsoft.com/office/officeart/2005/8/layout/radial5"/>
    <dgm:cxn modelId="{6CF3437C-BB66-4B8C-AD2F-E01FC3ED6B64}" type="presOf" srcId="{93EBCF43-E20E-4B9A-B18A-CB6556664761}" destId="{76BD607E-1492-4058-96B1-0E21B5283776}" srcOrd="1"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B3DE1835-AB75-41D8-A165-CDFB04E7CC9A}" type="presOf" srcId="{D01ACD97-6FA0-4233-86BC-C26F69CBD592}" destId="{E376A9EA-1F4A-4DE6-8A27-A712B84B308A}" srcOrd="0" destOrd="0" presId="urn:microsoft.com/office/officeart/2005/8/layout/radial5"/>
    <dgm:cxn modelId="{1AD94085-9129-4C0F-BC28-9008040A8E6A}" type="presOf" srcId="{39FC7968-6C28-471F-BECF-73D75836690E}" destId="{61352B75-31B8-4EAE-BF0E-C316A0CE96C0}" srcOrd="0" destOrd="0" presId="urn:microsoft.com/office/officeart/2005/8/layout/radial5"/>
    <dgm:cxn modelId="{8A7DAE46-C729-41FF-A169-803E247FCAED}" type="presOf" srcId="{58456708-4DFA-4FEE-91FD-96A9EFE68492}" destId="{5E941FA3-0030-44A9-BC33-F64207AAD313}" srcOrd="0" destOrd="0" presId="urn:microsoft.com/office/officeart/2005/8/layout/radial5"/>
    <dgm:cxn modelId="{8E8CC4AE-E86D-484B-8E47-522790EA49F0}" type="presOf" srcId="{58456708-4DFA-4FEE-91FD-96A9EFE68492}" destId="{03CD66B1-CDAF-4C31-9966-FD759753C204}" srcOrd="1"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B19E41FB-42C1-4D3F-950E-5DAEE824F4AE}" type="presOf" srcId="{B6419AC3-241B-43B5-BC14-634D46754325}" destId="{11F8D090-23CD-4C50-A108-7283CCECD497}" srcOrd="0" destOrd="0" presId="urn:microsoft.com/office/officeart/2005/8/layout/radial5"/>
    <dgm:cxn modelId="{0CAE21B3-5DAB-4CAB-954A-D2427BDBE738}" type="presOf" srcId="{C7C854F6-8B6D-4BE9-8A9D-ECC45881E19A}" destId="{DE628CE8-20A2-4071-B6A5-66904D8B0779}" srcOrd="0" destOrd="0" presId="urn:microsoft.com/office/officeart/2005/8/layout/radial5"/>
    <dgm:cxn modelId="{8C7F8963-0300-490F-B462-419C8468ADF9}" type="presOf" srcId="{8BAB7EE1-B404-42FC-9BA7-EB158F57A5AE}" destId="{8E2392B0-E328-46DC-A0FC-0466ED2ECC4A}" srcOrd="0" destOrd="0" presId="urn:microsoft.com/office/officeart/2005/8/layout/radial5"/>
    <dgm:cxn modelId="{2E952587-E9A3-407A-9A4D-C0DE188432FC}" type="presOf" srcId="{C7C854F6-8B6D-4BE9-8A9D-ECC45881E19A}" destId="{1F7B5DEE-0115-496A-AD6E-FF9928261FE3}" srcOrd="1" destOrd="0" presId="urn:microsoft.com/office/officeart/2005/8/layout/radial5"/>
    <dgm:cxn modelId="{A279E334-E7FD-4D13-AF5F-61D158B780F5}" type="presOf" srcId="{D2D16082-1974-4B1A-AE83-A518B4AEA1B7}" destId="{77C0B272-3EC7-45CE-9E99-B85A04378D09}"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4895128C-2CB6-4ACA-B4BD-195E07DE4F12}" type="presOf" srcId="{93EBCF43-E20E-4B9A-B18A-CB6556664761}" destId="{FD73ECC0-F505-4CDC-93CC-991A0806E148}" srcOrd="0" destOrd="0" presId="urn:microsoft.com/office/officeart/2005/8/layout/radial5"/>
    <dgm:cxn modelId="{F8154713-AD37-4F09-B287-E2D0E92BAC8B}" type="presOf" srcId="{15264751-BCC1-4D5D-BF12-6AF8CFFEA55E}" destId="{3435CAF4-217F-40C0-9729-0504C03668A0}" srcOrd="0" destOrd="0" presId="urn:microsoft.com/office/officeart/2005/8/layout/radial5"/>
    <dgm:cxn modelId="{61562DB1-13F2-493D-B9FE-5D7B4A92591E}" type="presOf" srcId="{2DF4CB0E-E4C6-4562-BF06-CAD18D6F8FF5}" destId="{CB95D318-27E5-42CA-BD38-B4A02E7AEAD7}"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CC76995F-AC7C-4F6B-96F8-C029E5B4FE26}" type="presParOf" srcId="{3435CAF4-217F-40C0-9729-0504C03668A0}" destId="{E376A9EA-1F4A-4DE6-8A27-A712B84B308A}" srcOrd="0" destOrd="0" presId="urn:microsoft.com/office/officeart/2005/8/layout/radial5"/>
    <dgm:cxn modelId="{A08F8F19-B660-4854-8649-D45F4AF17DA6}" type="presParOf" srcId="{3435CAF4-217F-40C0-9729-0504C03668A0}" destId="{FD73ECC0-F505-4CDC-93CC-991A0806E148}" srcOrd="1" destOrd="0" presId="urn:microsoft.com/office/officeart/2005/8/layout/radial5"/>
    <dgm:cxn modelId="{220F6677-E6CE-42D0-A42E-B76B28C92542}" type="presParOf" srcId="{FD73ECC0-F505-4CDC-93CC-991A0806E148}" destId="{76BD607E-1492-4058-96B1-0E21B5283776}" srcOrd="0" destOrd="0" presId="urn:microsoft.com/office/officeart/2005/8/layout/radial5"/>
    <dgm:cxn modelId="{4D45F142-EE91-4EFA-B803-F718ACA0C5C9}" type="presParOf" srcId="{3435CAF4-217F-40C0-9729-0504C03668A0}" destId="{61352B75-31B8-4EAE-BF0E-C316A0CE96C0}" srcOrd="2" destOrd="0" presId="urn:microsoft.com/office/officeart/2005/8/layout/radial5"/>
    <dgm:cxn modelId="{A6D80988-7FED-4992-A376-D0DAA6343FA9}" type="presParOf" srcId="{3435CAF4-217F-40C0-9729-0504C03668A0}" destId="{5E941FA3-0030-44A9-BC33-F64207AAD313}" srcOrd="3" destOrd="0" presId="urn:microsoft.com/office/officeart/2005/8/layout/radial5"/>
    <dgm:cxn modelId="{6B570BB1-24BB-42A5-AF74-576694C7E60C}" type="presParOf" srcId="{5E941FA3-0030-44A9-BC33-F64207AAD313}" destId="{03CD66B1-CDAF-4C31-9966-FD759753C204}" srcOrd="0" destOrd="0" presId="urn:microsoft.com/office/officeart/2005/8/layout/radial5"/>
    <dgm:cxn modelId="{1B5E6DA6-8AF6-4755-8747-219EC2C7B471}" type="presParOf" srcId="{3435CAF4-217F-40C0-9729-0504C03668A0}" destId="{11F8D090-23CD-4C50-A108-7283CCECD497}" srcOrd="4" destOrd="0" presId="urn:microsoft.com/office/officeart/2005/8/layout/radial5"/>
    <dgm:cxn modelId="{5C150776-487D-45EB-ADB3-EA2D1DC2858A}" type="presParOf" srcId="{3435CAF4-217F-40C0-9729-0504C03668A0}" destId="{DE628CE8-20A2-4071-B6A5-66904D8B0779}" srcOrd="5" destOrd="0" presId="urn:microsoft.com/office/officeart/2005/8/layout/radial5"/>
    <dgm:cxn modelId="{D179A89D-1AE1-47E0-8BDE-5D0F41D8E71E}" type="presParOf" srcId="{DE628CE8-20A2-4071-B6A5-66904D8B0779}" destId="{1F7B5DEE-0115-496A-AD6E-FF9928261FE3}" srcOrd="0" destOrd="0" presId="urn:microsoft.com/office/officeart/2005/8/layout/radial5"/>
    <dgm:cxn modelId="{BBA7ACA1-1EEA-41F5-A66E-5B0014679337}" type="presParOf" srcId="{3435CAF4-217F-40C0-9729-0504C03668A0}" destId="{8E2392B0-E328-46DC-A0FC-0466ED2ECC4A}" srcOrd="6" destOrd="0" presId="urn:microsoft.com/office/officeart/2005/8/layout/radial5"/>
    <dgm:cxn modelId="{A3405DD5-08AE-4EAE-93FE-C84AD8253C46}" type="presParOf" srcId="{3435CAF4-217F-40C0-9729-0504C03668A0}" destId="{77C0B272-3EC7-45CE-9E99-B85A04378D09}" srcOrd="7" destOrd="0" presId="urn:microsoft.com/office/officeart/2005/8/layout/radial5"/>
    <dgm:cxn modelId="{6779C813-10E9-4643-8E86-DD71B20F663D}" type="presParOf" srcId="{77C0B272-3EC7-45CE-9E99-B85A04378D09}" destId="{FFE52641-1A82-4468-A3DC-34ED71C3E071}" srcOrd="0" destOrd="0" presId="urn:microsoft.com/office/officeart/2005/8/layout/radial5"/>
    <dgm:cxn modelId="{2A21B710-EC08-4EAB-86A8-6A706766797F}"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t>Présentation</a:t>
          </a:r>
        </a:p>
        <a:p>
          <a:r>
            <a:rPr lang="fr-FR" dirty="0" smtClean="0"/>
            <a:t>7b</a:t>
          </a:r>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t>Présentation</a:t>
          </a:r>
        </a:p>
        <a:p>
          <a:r>
            <a:rPr lang="fr-FR" dirty="0" smtClean="0"/>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t>Présentation</a:t>
          </a:r>
        </a:p>
        <a:p>
          <a:r>
            <a:rPr lang="fr-FR" dirty="0" smtClean="0"/>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t>Présentation</a:t>
          </a:r>
        </a:p>
        <a:p>
          <a:r>
            <a:rPr lang="fr-FR" dirty="0" smtClean="0"/>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594370C4-3060-4B60-A369-F018A44E3682}" type="presOf" srcId="{D2D16082-1974-4B1A-AE83-A518B4AEA1B7}" destId="{77C0B272-3EC7-45CE-9E99-B85A04378D09}" srcOrd="0" destOrd="0" presId="urn:microsoft.com/office/officeart/2005/8/layout/radial5"/>
    <dgm:cxn modelId="{EEFE4CE1-C0F7-4DB1-8835-4A134BDF93E8}" type="presOf" srcId="{8BAB7EE1-B404-42FC-9BA7-EB158F57A5AE}" destId="{8E2392B0-E328-46DC-A0FC-0466ED2ECC4A}" srcOrd="0" destOrd="0" presId="urn:microsoft.com/office/officeart/2005/8/layout/radial5"/>
    <dgm:cxn modelId="{22614BFD-B9B2-40D2-9907-CD3D0B8F4D2C}" type="presOf" srcId="{58456708-4DFA-4FEE-91FD-96A9EFE68492}" destId="{5E941FA3-0030-44A9-BC33-F64207AAD313}" srcOrd="0" destOrd="0" presId="urn:microsoft.com/office/officeart/2005/8/layout/radial5"/>
    <dgm:cxn modelId="{A99D3C77-6DEB-4D8D-AD07-F1910F713509}" type="presOf" srcId="{39FC7968-6C28-471F-BECF-73D75836690E}" destId="{61352B75-31B8-4EAE-BF0E-C316A0CE96C0}" srcOrd="0" destOrd="0" presId="urn:microsoft.com/office/officeart/2005/8/layout/radial5"/>
    <dgm:cxn modelId="{9491B851-9471-453E-9505-4A86BDEC2964}" type="presOf" srcId="{D2D16082-1974-4B1A-AE83-A518B4AEA1B7}" destId="{FFE52641-1A82-4468-A3DC-34ED71C3E071}" srcOrd="1" destOrd="0" presId="urn:microsoft.com/office/officeart/2005/8/layout/radial5"/>
    <dgm:cxn modelId="{49ED3D1F-CBC8-4470-A0A1-A6222B3EAC34}" type="presOf" srcId="{C7C854F6-8B6D-4BE9-8A9D-ECC45881E19A}" destId="{DE628CE8-20A2-4071-B6A5-66904D8B0779}" srcOrd="0" destOrd="0" presId="urn:microsoft.com/office/officeart/2005/8/layout/radial5"/>
    <dgm:cxn modelId="{9A2615C0-2952-4E4B-9BC8-DE599D3A6305}" type="presOf" srcId="{93EBCF43-E20E-4B9A-B18A-CB6556664761}" destId="{FD73ECC0-F505-4CDC-93CC-991A0806E148}"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AA408FF9-EED2-47C9-800D-4236A5D1AEE8}" type="presOf" srcId="{15264751-BCC1-4D5D-BF12-6AF8CFFEA55E}" destId="{3435CAF4-217F-40C0-9729-0504C03668A0}"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AA81C10B-20F7-426B-BD5F-CE3E5E6EBD73}" type="presOf" srcId="{2DF4CB0E-E4C6-4562-BF06-CAD18D6F8FF5}" destId="{CB95D318-27E5-42CA-BD38-B4A02E7AEAD7}" srcOrd="0" destOrd="0" presId="urn:microsoft.com/office/officeart/2005/8/layout/radial5"/>
    <dgm:cxn modelId="{9EE91693-6A81-4BDA-AD87-F35F2A7AB559}" type="presOf" srcId="{58456708-4DFA-4FEE-91FD-96A9EFE68492}" destId="{03CD66B1-CDAF-4C31-9966-FD759753C204}" srcOrd="1" destOrd="0" presId="urn:microsoft.com/office/officeart/2005/8/layout/radial5"/>
    <dgm:cxn modelId="{B552286F-BF67-414A-918F-DE48F9B0AFF6}" type="presOf" srcId="{D01ACD97-6FA0-4233-86BC-C26F69CBD592}" destId="{E376A9EA-1F4A-4DE6-8A27-A712B84B308A}" srcOrd="0" destOrd="0" presId="urn:microsoft.com/office/officeart/2005/8/layout/radial5"/>
    <dgm:cxn modelId="{02B613AE-DE7A-44FE-B427-EA09AAB2A918}" type="presOf" srcId="{93EBCF43-E20E-4B9A-B18A-CB6556664761}" destId="{76BD607E-1492-4058-96B1-0E21B5283776}" srcOrd="1" destOrd="0" presId="urn:microsoft.com/office/officeart/2005/8/layout/radial5"/>
    <dgm:cxn modelId="{1B8BA5ED-D87E-4E47-B675-EBAA36D2570D}" type="presOf" srcId="{B6419AC3-241B-43B5-BC14-634D46754325}" destId="{11F8D090-23CD-4C50-A108-7283CCECD497}"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AAAB27EC-B8A1-4477-93CC-1772CDEF8E1B}" type="presOf" srcId="{C7C854F6-8B6D-4BE9-8A9D-ECC45881E19A}" destId="{1F7B5DEE-0115-496A-AD6E-FF9928261FE3}" srcOrd="1"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190B0F51-B840-4BE6-A382-1A1321821664}" type="presParOf" srcId="{3435CAF4-217F-40C0-9729-0504C03668A0}" destId="{E376A9EA-1F4A-4DE6-8A27-A712B84B308A}" srcOrd="0" destOrd="0" presId="urn:microsoft.com/office/officeart/2005/8/layout/radial5"/>
    <dgm:cxn modelId="{B5C3EBF0-1F3B-45D1-8A5C-4187EB2BE283}" type="presParOf" srcId="{3435CAF4-217F-40C0-9729-0504C03668A0}" destId="{FD73ECC0-F505-4CDC-93CC-991A0806E148}" srcOrd="1" destOrd="0" presId="urn:microsoft.com/office/officeart/2005/8/layout/radial5"/>
    <dgm:cxn modelId="{0CF8CA6B-3A34-49A7-8190-62AAA059BF61}" type="presParOf" srcId="{FD73ECC0-F505-4CDC-93CC-991A0806E148}" destId="{76BD607E-1492-4058-96B1-0E21B5283776}" srcOrd="0" destOrd="0" presId="urn:microsoft.com/office/officeart/2005/8/layout/radial5"/>
    <dgm:cxn modelId="{6CEF17C7-9697-465E-A70C-16DA0490CB45}" type="presParOf" srcId="{3435CAF4-217F-40C0-9729-0504C03668A0}" destId="{61352B75-31B8-4EAE-BF0E-C316A0CE96C0}" srcOrd="2" destOrd="0" presId="urn:microsoft.com/office/officeart/2005/8/layout/radial5"/>
    <dgm:cxn modelId="{FDF1740F-DF6E-4C5D-AE7A-A12B1539B3ED}" type="presParOf" srcId="{3435CAF4-217F-40C0-9729-0504C03668A0}" destId="{5E941FA3-0030-44A9-BC33-F64207AAD313}" srcOrd="3" destOrd="0" presId="urn:microsoft.com/office/officeart/2005/8/layout/radial5"/>
    <dgm:cxn modelId="{C5B64A0F-18F1-4363-A030-0D8389D3CC0E}" type="presParOf" srcId="{5E941FA3-0030-44A9-BC33-F64207AAD313}" destId="{03CD66B1-CDAF-4C31-9966-FD759753C204}" srcOrd="0" destOrd="0" presId="urn:microsoft.com/office/officeart/2005/8/layout/radial5"/>
    <dgm:cxn modelId="{C264867B-2B3C-4F6A-A4C4-3795C070FF7C}" type="presParOf" srcId="{3435CAF4-217F-40C0-9729-0504C03668A0}" destId="{11F8D090-23CD-4C50-A108-7283CCECD497}" srcOrd="4" destOrd="0" presId="urn:microsoft.com/office/officeart/2005/8/layout/radial5"/>
    <dgm:cxn modelId="{163D5FE4-380C-40F6-AF62-DAA9A132BD0E}" type="presParOf" srcId="{3435CAF4-217F-40C0-9729-0504C03668A0}" destId="{DE628CE8-20A2-4071-B6A5-66904D8B0779}" srcOrd="5" destOrd="0" presId="urn:microsoft.com/office/officeart/2005/8/layout/radial5"/>
    <dgm:cxn modelId="{DE00F888-7B76-4ABD-81C3-C2742641C998}" type="presParOf" srcId="{DE628CE8-20A2-4071-B6A5-66904D8B0779}" destId="{1F7B5DEE-0115-496A-AD6E-FF9928261FE3}" srcOrd="0" destOrd="0" presId="urn:microsoft.com/office/officeart/2005/8/layout/radial5"/>
    <dgm:cxn modelId="{971CB4E3-41CE-4974-A879-1FBE45D61FC8}" type="presParOf" srcId="{3435CAF4-217F-40C0-9729-0504C03668A0}" destId="{8E2392B0-E328-46DC-A0FC-0466ED2ECC4A}" srcOrd="6" destOrd="0" presId="urn:microsoft.com/office/officeart/2005/8/layout/radial5"/>
    <dgm:cxn modelId="{7E5FBD9C-AA72-4EE4-99BE-2F8EE1DF6B64}" type="presParOf" srcId="{3435CAF4-217F-40C0-9729-0504C03668A0}" destId="{77C0B272-3EC7-45CE-9E99-B85A04378D09}" srcOrd="7" destOrd="0" presId="urn:microsoft.com/office/officeart/2005/8/layout/radial5"/>
    <dgm:cxn modelId="{C62CDC1D-0526-471D-BF00-38A6FC5F51F4}" type="presParOf" srcId="{77C0B272-3EC7-45CE-9E99-B85A04378D09}" destId="{FFE52641-1A82-4468-A3DC-34ED71C3E071}" srcOrd="0" destOrd="0" presId="urn:microsoft.com/office/officeart/2005/8/layout/radial5"/>
    <dgm:cxn modelId="{DB8A5250-6AAF-425C-9DCE-0B00FD8F3A10}"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no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noFill/>
        </a:ln>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no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no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no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a:ln w="38100">
          <a:noFill/>
        </a:ln>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BBA9B08E-8F6B-41F3-A661-DF9C2D615021}" type="presOf" srcId="{14B7AA59-06C6-42A5-9852-8842B160595B}" destId="{7897D933-324E-430F-A06C-11BB77D454E9}"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278FB5C1-7CDD-4567-A146-F53917C28C59}" type="presOf" srcId="{510C20ED-5F2E-4153-BEBC-B3E64557EC8A}" destId="{411762AF-0C4E-4073-816E-861747660602}" srcOrd="0" destOrd="0" presId="urn:microsoft.com/office/officeart/2005/8/layout/cycle3"/>
    <dgm:cxn modelId="{5C061778-4506-4810-80DF-E381C23E9490}" type="presOf" srcId="{2F769142-B393-4F43-B14A-C75F3DD42C00}" destId="{F8176FAF-266F-43CD-91DD-89A4041249CE}" srcOrd="0" destOrd="0" presId="urn:microsoft.com/office/officeart/2005/8/layout/cycle3"/>
    <dgm:cxn modelId="{67052E59-2CB9-42E0-BDD1-4E78FEA958BC}" type="presOf" srcId="{DBA9D745-923B-4149-B5F9-067F8F5E262E}" destId="{C453AA7D-5D96-4E2A-8A98-5BDB746A672B}" srcOrd="0" destOrd="0" presId="urn:microsoft.com/office/officeart/2005/8/layout/cycle3"/>
    <dgm:cxn modelId="{90943E38-EB44-469D-AF98-C63E5AAD4A7B}" type="presOf" srcId="{D43616B2-4037-44F0-9234-DC3CF985BDF4}" destId="{ECB57673-2589-4A10-B35B-322255EB4A16}" srcOrd="0" destOrd="0" presId="urn:microsoft.com/office/officeart/2005/8/layout/cycle3"/>
    <dgm:cxn modelId="{F8A051C0-A65E-486F-93F6-0D91B33FAAAD}" type="presOf" srcId="{A6DFD88B-33FD-48FE-BDD6-AC56A1FCB2F0}" destId="{E99BE6A8-AE6B-46E6-A265-453ED6A90C8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093C5EBB-993D-4DA8-B3A6-494AF124DC41}" type="presOf" srcId="{2BBF4812-F238-484F-A462-BC75F657593E}" destId="{8D497C3F-EB77-4E04-B8A9-55013DF28E12}" srcOrd="0" destOrd="0" presId="urn:microsoft.com/office/officeart/2005/8/layout/cycle3"/>
    <dgm:cxn modelId="{A5ED5C79-F878-44F2-A915-511C4DB9BBAA}" type="presOf" srcId="{220FA86C-3ED3-4A08-AB1E-64E7D08D0F2B}" destId="{F3F42C64-F9CA-4D15-B910-7E06AE27FA7B}"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87B6B421-9BAF-4E92-8B00-9C09C81ACA7C}" type="presParOf" srcId="{411762AF-0C4E-4073-816E-861747660602}" destId="{514174A8-761E-47F6-BDCC-C70537F26235}" srcOrd="0" destOrd="0" presId="urn:microsoft.com/office/officeart/2005/8/layout/cycle3"/>
    <dgm:cxn modelId="{937F0258-3865-475E-B9BD-4C1DD5848E3E}" type="presParOf" srcId="{514174A8-761E-47F6-BDCC-C70537F26235}" destId="{7897D933-324E-430F-A06C-11BB77D454E9}" srcOrd="0" destOrd="0" presId="urn:microsoft.com/office/officeart/2005/8/layout/cycle3"/>
    <dgm:cxn modelId="{6E1E24D4-9A1F-4BAC-A05B-59761480767A}" type="presParOf" srcId="{514174A8-761E-47F6-BDCC-C70537F26235}" destId="{8D497C3F-EB77-4E04-B8A9-55013DF28E12}" srcOrd="1" destOrd="0" presId="urn:microsoft.com/office/officeart/2005/8/layout/cycle3"/>
    <dgm:cxn modelId="{DA48EB8C-38A2-4779-840D-1EB7AE6F41FF}" type="presParOf" srcId="{514174A8-761E-47F6-BDCC-C70537F26235}" destId="{F8176FAF-266F-43CD-91DD-89A4041249CE}" srcOrd="2" destOrd="0" presId="urn:microsoft.com/office/officeart/2005/8/layout/cycle3"/>
    <dgm:cxn modelId="{DAC38901-0BEB-4E6D-AEFC-877C1B4C594B}" type="presParOf" srcId="{514174A8-761E-47F6-BDCC-C70537F26235}" destId="{F3F42C64-F9CA-4D15-B910-7E06AE27FA7B}" srcOrd="3" destOrd="0" presId="urn:microsoft.com/office/officeart/2005/8/layout/cycle3"/>
    <dgm:cxn modelId="{69F9BFB3-C766-4337-B461-EC3119B73872}" type="presParOf" srcId="{514174A8-761E-47F6-BDCC-C70537F26235}" destId="{C453AA7D-5D96-4E2A-8A98-5BDB746A672B}" srcOrd="4" destOrd="0" presId="urn:microsoft.com/office/officeart/2005/8/layout/cycle3"/>
    <dgm:cxn modelId="{8D27C811-F34A-4047-A0DB-F74654A8A5F5}" type="presParOf" srcId="{514174A8-761E-47F6-BDCC-C70537F26235}" destId="{ECB57673-2589-4A10-B35B-322255EB4A16}" srcOrd="5" destOrd="0" presId="urn:microsoft.com/office/officeart/2005/8/layout/cycle3"/>
    <dgm:cxn modelId="{45AD2669-0CD6-40C8-8407-AD6013504C28}"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A39F7A0B-A41A-43A7-9387-5F196357ED44}" type="presOf" srcId="{2DF4CB0E-E4C6-4562-BF06-CAD18D6F8FF5}" destId="{CB95D318-27E5-42CA-BD38-B4A02E7AEAD7}" srcOrd="0" destOrd="0" presId="urn:microsoft.com/office/officeart/2005/8/layout/radial5"/>
    <dgm:cxn modelId="{4343C49C-492A-429C-A74C-D9B775A392BF}" type="presOf" srcId="{C7C854F6-8B6D-4BE9-8A9D-ECC45881E19A}" destId="{1F7B5DEE-0115-496A-AD6E-FF9928261FE3}" srcOrd="1" destOrd="0" presId="urn:microsoft.com/office/officeart/2005/8/layout/radial5"/>
    <dgm:cxn modelId="{01362408-36D4-4C15-BBC4-15589952472B}" type="presOf" srcId="{D01ACD97-6FA0-4233-86BC-C26F69CBD592}" destId="{E376A9EA-1F4A-4DE6-8A27-A712B84B308A}" srcOrd="0" destOrd="0" presId="urn:microsoft.com/office/officeart/2005/8/layout/radial5"/>
    <dgm:cxn modelId="{0015AE6B-6474-4F18-919E-33EA12262C3F}" type="presOf" srcId="{58456708-4DFA-4FEE-91FD-96A9EFE68492}" destId="{5E941FA3-0030-44A9-BC33-F64207AAD313}"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632EFF15-0BAE-4C0C-849C-D80F1E1E0150}" type="presOf" srcId="{8BAB7EE1-B404-42FC-9BA7-EB158F57A5AE}" destId="{8E2392B0-E328-46DC-A0FC-0466ED2ECC4A}" srcOrd="0" destOrd="0" presId="urn:microsoft.com/office/officeart/2005/8/layout/radial5"/>
    <dgm:cxn modelId="{87A210BB-794B-4769-A420-09696708B4B6}" type="presOf" srcId="{B6419AC3-241B-43B5-BC14-634D46754325}" destId="{11F8D090-23CD-4C50-A108-7283CCECD497}"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DDBAFD06-B476-4119-9226-0224705E6CAF}" type="presOf" srcId="{39FC7968-6C28-471F-BECF-73D75836690E}" destId="{61352B75-31B8-4EAE-BF0E-C316A0CE96C0}" srcOrd="0" destOrd="0" presId="urn:microsoft.com/office/officeart/2005/8/layout/radial5"/>
    <dgm:cxn modelId="{53B27175-C8BF-4C7F-98BB-DF3ECF369B37}" type="presOf" srcId="{15264751-BCC1-4D5D-BF12-6AF8CFFEA55E}" destId="{3435CAF4-217F-40C0-9729-0504C03668A0}" srcOrd="0" destOrd="0" presId="urn:microsoft.com/office/officeart/2005/8/layout/radial5"/>
    <dgm:cxn modelId="{070B5C37-28B7-405E-89B0-C9C97E4C51BF}" type="presOf" srcId="{93EBCF43-E20E-4B9A-B18A-CB6556664761}" destId="{76BD607E-1492-4058-96B1-0E21B5283776}" srcOrd="1" destOrd="0" presId="urn:microsoft.com/office/officeart/2005/8/layout/radial5"/>
    <dgm:cxn modelId="{DED3A32B-9E63-4767-85D0-84C1FC4393A2}" type="presOf" srcId="{93EBCF43-E20E-4B9A-B18A-CB6556664761}" destId="{FD73ECC0-F505-4CDC-93CC-991A0806E148}" srcOrd="0" destOrd="0" presId="urn:microsoft.com/office/officeart/2005/8/layout/radial5"/>
    <dgm:cxn modelId="{CA01A62A-12C9-49B8-9017-423700107692}" type="presOf" srcId="{D2D16082-1974-4B1A-AE83-A518B4AEA1B7}" destId="{77C0B272-3EC7-45CE-9E99-B85A04378D09}"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2BE4A5B8-7E9A-4B51-96D4-46B4D97DA4C7}" type="presOf" srcId="{C7C854F6-8B6D-4BE9-8A9D-ECC45881E19A}" destId="{DE628CE8-20A2-4071-B6A5-66904D8B0779}" srcOrd="0" destOrd="0" presId="urn:microsoft.com/office/officeart/2005/8/layout/radial5"/>
    <dgm:cxn modelId="{327E6FC4-C32F-4860-B724-3506D8D8F221}" srcId="{D01ACD97-6FA0-4233-86BC-C26F69CBD592}" destId="{8BAB7EE1-B404-42FC-9BA7-EB158F57A5AE}" srcOrd="2" destOrd="0" parTransId="{C7C854F6-8B6D-4BE9-8A9D-ECC45881E19A}" sibTransId="{89BF6683-38C7-4B1F-8CD6-92629D0E46BA}"/>
    <dgm:cxn modelId="{3752E0D2-3AAC-48A6-AB2F-A54D9FCEB544}" type="presOf" srcId="{D2D16082-1974-4B1A-AE83-A518B4AEA1B7}" destId="{FFE52641-1A82-4468-A3DC-34ED71C3E071}" srcOrd="1" destOrd="0" presId="urn:microsoft.com/office/officeart/2005/8/layout/radial5"/>
    <dgm:cxn modelId="{23D21986-E95E-4020-9F26-65FB509FAC37}" type="presOf" srcId="{58456708-4DFA-4FEE-91FD-96A9EFE68492}" destId="{03CD66B1-CDAF-4C31-9966-FD759753C204}" srcOrd="1"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407B7E0C-68D9-4DFE-ADC1-A69C202987A0}" type="presParOf" srcId="{3435CAF4-217F-40C0-9729-0504C03668A0}" destId="{E376A9EA-1F4A-4DE6-8A27-A712B84B308A}" srcOrd="0" destOrd="0" presId="urn:microsoft.com/office/officeart/2005/8/layout/radial5"/>
    <dgm:cxn modelId="{1D725D09-4907-4AA1-947C-679BBB002A76}" type="presParOf" srcId="{3435CAF4-217F-40C0-9729-0504C03668A0}" destId="{FD73ECC0-F505-4CDC-93CC-991A0806E148}" srcOrd="1" destOrd="0" presId="urn:microsoft.com/office/officeart/2005/8/layout/radial5"/>
    <dgm:cxn modelId="{38B5032F-2CCA-4C54-915A-B968D025C308}" type="presParOf" srcId="{FD73ECC0-F505-4CDC-93CC-991A0806E148}" destId="{76BD607E-1492-4058-96B1-0E21B5283776}" srcOrd="0" destOrd="0" presId="urn:microsoft.com/office/officeart/2005/8/layout/radial5"/>
    <dgm:cxn modelId="{91E8BC49-5917-489B-A959-783B4690F7FB}" type="presParOf" srcId="{3435CAF4-217F-40C0-9729-0504C03668A0}" destId="{61352B75-31B8-4EAE-BF0E-C316A0CE96C0}" srcOrd="2" destOrd="0" presId="urn:microsoft.com/office/officeart/2005/8/layout/radial5"/>
    <dgm:cxn modelId="{4C4118E8-B4AA-44FC-BB6B-0583EE78119E}" type="presParOf" srcId="{3435CAF4-217F-40C0-9729-0504C03668A0}" destId="{5E941FA3-0030-44A9-BC33-F64207AAD313}" srcOrd="3" destOrd="0" presId="urn:microsoft.com/office/officeart/2005/8/layout/radial5"/>
    <dgm:cxn modelId="{F6EFA2E5-2B83-4664-BC85-01B4DE1722F9}" type="presParOf" srcId="{5E941FA3-0030-44A9-BC33-F64207AAD313}" destId="{03CD66B1-CDAF-4C31-9966-FD759753C204}" srcOrd="0" destOrd="0" presId="urn:microsoft.com/office/officeart/2005/8/layout/radial5"/>
    <dgm:cxn modelId="{79D2F497-B98D-4B53-AE02-A7D694441C5A}" type="presParOf" srcId="{3435CAF4-217F-40C0-9729-0504C03668A0}" destId="{11F8D090-23CD-4C50-A108-7283CCECD497}" srcOrd="4" destOrd="0" presId="urn:microsoft.com/office/officeart/2005/8/layout/radial5"/>
    <dgm:cxn modelId="{87F80625-56A7-462D-9A6D-CE8963706903}" type="presParOf" srcId="{3435CAF4-217F-40C0-9729-0504C03668A0}" destId="{DE628CE8-20A2-4071-B6A5-66904D8B0779}" srcOrd="5" destOrd="0" presId="urn:microsoft.com/office/officeart/2005/8/layout/radial5"/>
    <dgm:cxn modelId="{8A0D8E96-0A82-4CDF-8B41-6F3E4D0E0C26}" type="presParOf" srcId="{DE628CE8-20A2-4071-B6A5-66904D8B0779}" destId="{1F7B5DEE-0115-496A-AD6E-FF9928261FE3}" srcOrd="0" destOrd="0" presId="urn:microsoft.com/office/officeart/2005/8/layout/radial5"/>
    <dgm:cxn modelId="{4CB7AAFA-647C-43B1-A028-125116B3BB0D}" type="presParOf" srcId="{3435CAF4-217F-40C0-9729-0504C03668A0}" destId="{8E2392B0-E328-46DC-A0FC-0466ED2ECC4A}" srcOrd="6" destOrd="0" presId="urn:microsoft.com/office/officeart/2005/8/layout/radial5"/>
    <dgm:cxn modelId="{2C57EDD9-BD67-4C8B-9666-75D7CDF0873F}" type="presParOf" srcId="{3435CAF4-217F-40C0-9729-0504C03668A0}" destId="{77C0B272-3EC7-45CE-9E99-B85A04378D09}" srcOrd="7" destOrd="0" presId="urn:microsoft.com/office/officeart/2005/8/layout/radial5"/>
    <dgm:cxn modelId="{01ABEFCB-AB0C-4D7B-BD3B-02D49E0B9477}" type="presParOf" srcId="{77C0B272-3EC7-45CE-9E99-B85A04378D09}" destId="{FFE52641-1A82-4468-A3DC-34ED71C3E071}" srcOrd="0" destOrd="0" presId="urn:microsoft.com/office/officeart/2005/8/layout/radial5"/>
    <dgm:cxn modelId="{2D1626E5-5056-4F3C-A1EE-715779A59062}"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no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noFill/>
        </a:ln>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no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no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a:ln w="38100">
          <a:noFill/>
        </a:ln>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a:ln w="38100">
          <a:noFill/>
        </a:ln>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1BA24C40-7D8C-46EC-89D2-E23395B715A5}" type="presOf" srcId="{14B7AA59-06C6-42A5-9852-8842B160595B}" destId="{7897D933-324E-430F-A06C-11BB77D454E9}" srcOrd="0" destOrd="0" presId="urn:microsoft.com/office/officeart/2005/8/layout/cycle3"/>
    <dgm:cxn modelId="{2D6EFA4C-FC8B-48B4-BDAA-FAFAF4B9961A}" type="presOf" srcId="{220FA86C-3ED3-4A08-AB1E-64E7D08D0F2B}" destId="{F3F42C64-F9CA-4D15-B910-7E06AE27FA7B}" srcOrd="0" destOrd="0" presId="urn:microsoft.com/office/officeart/2005/8/layout/cycle3"/>
    <dgm:cxn modelId="{418E613E-4EA3-4014-AFDA-D4BA2E291881}" type="presOf" srcId="{2F769142-B393-4F43-B14A-C75F3DD42C00}" destId="{F8176FAF-266F-43CD-91DD-89A4041249CE}"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1844410F-98FF-40C1-9F6E-A53BBC04A9B1}" type="presOf" srcId="{D43616B2-4037-44F0-9234-DC3CF985BDF4}" destId="{ECB57673-2589-4A10-B35B-322255EB4A16}" srcOrd="0" destOrd="0" presId="urn:microsoft.com/office/officeart/2005/8/layout/cycle3"/>
    <dgm:cxn modelId="{25F1CADA-0FDB-482C-ABFB-38CB9149438E}" type="presOf" srcId="{DBA9D745-923B-4149-B5F9-067F8F5E262E}" destId="{C453AA7D-5D96-4E2A-8A98-5BDB746A672B}" srcOrd="0" destOrd="0" presId="urn:microsoft.com/office/officeart/2005/8/layout/cycle3"/>
    <dgm:cxn modelId="{9393A59F-1C76-4B8B-AF2A-EA8C4E1ED10B}" type="presOf" srcId="{510C20ED-5F2E-4153-BEBC-B3E64557EC8A}" destId="{411762AF-0C4E-4073-816E-86174766060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E5850F17-5894-4379-8A77-0B68AF4E4E2F}" type="presOf" srcId="{2BBF4812-F238-484F-A462-BC75F657593E}" destId="{8D497C3F-EB77-4E04-B8A9-55013DF28E12}"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123F09F5-339E-4D93-B182-6438EE08B459}" type="presOf" srcId="{A6DFD88B-33FD-48FE-BDD6-AC56A1FCB2F0}" destId="{E99BE6A8-AE6B-46E6-A265-453ED6A90C82}"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1FE03B21-8AF9-4B88-AA7D-B52B99E02662}" type="presParOf" srcId="{411762AF-0C4E-4073-816E-861747660602}" destId="{514174A8-761E-47F6-BDCC-C70537F26235}" srcOrd="0" destOrd="0" presId="urn:microsoft.com/office/officeart/2005/8/layout/cycle3"/>
    <dgm:cxn modelId="{58F30E42-2CF3-44CC-8117-2A4D157F0527}" type="presParOf" srcId="{514174A8-761E-47F6-BDCC-C70537F26235}" destId="{7897D933-324E-430F-A06C-11BB77D454E9}" srcOrd="0" destOrd="0" presId="urn:microsoft.com/office/officeart/2005/8/layout/cycle3"/>
    <dgm:cxn modelId="{DD6BBB74-71AA-4A6D-A0EC-72A55B6E0CBA}" type="presParOf" srcId="{514174A8-761E-47F6-BDCC-C70537F26235}" destId="{8D497C3F-EB77-4E04-B8A9-55013DF28E12}" srcOrd="1" destOrd="0" presId="urn:microsoft.com/office/officeart/2005/8/layout/cycle3"/>
    <dgm:cxn modelId="{77250C71-B205-4AFF-9ED9-EB66ADC98B0E}" type="presParOf" srcId="{514174A8-761E-47F6-BDCC-C70537F26235}" destId="{F8176FAF-266F-43CD-91DD-89A4041249CE}" srcOrd="2" destOrd="0" presId="urn:microsoft.com/office/officeart/2005/8/layout/cycle3"/>
    <dgm:cxn modelId="{DEBA8EF2-E4CC-4321-B460-61192628025F}" type="presParOf" srcId="{514174A8-761E-47F6-BDCC-C70537F26235}" destId="{F3F42C64-F9CA-4D15-B910-7E06AE27FA7B}" srcOrd="3" destOrd="0" presId="urn:microsoft.com/office/officeart/2005/8/layout/cycle3"/>
    <dgm:cxn modelId="{3BAC00B9-D579-43FC-B696-1DEE113B2D7F}" type="presParOf" srcId="{514174A8-761E-47F6-BDCC-C70537F26235}" destId="{C453AA7D-5D96-4E2A-8A98-5BDB746A672B}" srcOrd="4" destOrd="0" presId="urn:microsoft.com/office/officeart/2005/8/layout/cycle3"/>
    <dgm:cxn modelId="{51C26E83-E0F4-4458-AA20-21B4836A2C7B}" type="presParOf" srcId="{514174A8-761E-47F6-BDCC-C70537F26235}" destId="{ECB57673-2589-4A10-B35B-322255EB4A16}" srcOrd="5" destOrd="0" presId="urn:microsoft.com/office/officeart/2005/8/layout/cycle3"/>
    <dgm:cxn modelId="{DE140121-F532-4790-A5F6-17FAC76F1353}"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4B5E593-19C8-4521-B2B4-F3597F6ACA3D}" srcId="{510C20ED-5F2E-4153-BEBC-B3E64557EC8A}" destId="{14B7AA59-06C6-42A5-9852-8842B160595B}" srcOrd="0" destOrd="0" parTransId="{421BD086-BFBA-4C5B-A7AD-064949E6F0F4}" sibTransId="{2BBF4812-F238-484F-A462-BC75F657593E}"/>
    <dgm:cxn modelId="{445C3A50-D029-4DC0-974F-3385A566EC6A}" type="presOf" srcId="{220FA86C-3ED3-4A08-AB1E-64E7D08D0F2B}" destId="{F3F42C64-F9CA-4D15-B910-7E06AE27FA7B}" srcOrd="0" destOrd="0" presId="urn:microsoft.com/office/officeart/2005/8/layout/cycle3"/>
    <dgm:cxn modelId="{0C00E226-CF61-474E-A1EF-B6538A2FD260}" type="presOf" srcId="{14B7AA59-06C6-42A5-9852-8842B160595B}" destId="{7897D933-324E-430F-A06C-11BB77D454E9}" srcOrd="0" destOrd="0" presId="urn:microsoft.com/office/officeart/2005/8/layout/cycle3"/>
    <dgm:cxn modelId="{C8067AF1-AF5E-44BA-B0B6-A632DE471791}" type="presOf" srcId="{2BBF4812-F238-484F-A462-BC75F657593E}" destId="{8D497C3F-EB77-4E04-B8A9-55013DF28E12}" srcOrd="0" destOrd="0" presId="urn:microsoft.com/office/officeart/2005/8/layout/cycle3"/>
    <dgm:cxn modelId="{C1F434AA-3CBC-46C4-9795-F4F7C174182D}" type="presOf" srcId="{D43616B2-4037-44F0-9234-DC3CF985BDF4}" destId="{ECB57673-2589-4A10-B35B-322255EB4A16}" srcOrd="0" destOrd="0" presId="urn:microsoft.com/office/officeart/2005/8/layout/cycle3"/>
    <dgm:cxn modelId="{463A8F48-2165-4E0C-9017-D1663DFB29DC}" type="presOf" srcId="{A6DFD88B-33FD-48FE-BDD6-AC56A1FCB2F0}" destId="{E99BE6A8-AE6B-46E6-A265-453ED6A90C8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01234376-0EDC-4730-8501-51307427BF79}" type="presOf" srcId="{DBA9D745-923B-4149-B5F9-067F8F5E262E}" destId="{C453AA7D-5D96-4E2A-8A98-5BDB746A672B}"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2D9846BD-0767-4CBC-9F1F-BB0F41B23502}" srcId="{510C20ED-5F2E-4153-BEBC-B3E64557EC8A}" destId="{2F769142-B393-4F43-B14A-C75F3DD42C00}" srcOrd="1" destOrd="0" parTransId="{49C32832-F86C-4FF8-AE95-B43F86DDE2DC}" sibTransId="{F23F6EDA-AB37-4DD0-B668-E132C12D43ED}"/>
    <dgm:cxn modelId="{8E45F462-048D-43E3-AC48-DA7CA0A4A330}" type="presOf" srcId="{510C20ED-5F2E-4153-BEBC-B3E64557EC8A}" destId="{411762AF-0C4E-4073-816E-861747660602}" srcOrd="0" destOrd="0" presId="urn:microsoft.com/office/officeart/2005/8/layout/cycle3"/>
    <dgm:cxn modelId="{FA607A35-8249-43A6-8A07-BDA48124C23D}" type="presOf" srcId="{2F769142-B393-4F43-B14A-C75F3DD42C00}" destId="{F8176FAF-266F-43CD-91DD-89A4041249CE}" srcOrd="0" destOrd="0" presId="urn:microsoft.com/office/officeart/2005/8/layout/cycle3"/>
    <dgm:cxn modelId="{C681C1E8-3AF5-48BE-946F-97593C98711F}" type="presParOf" srcId="{411762AF-0C4E-4073-816E-861747660602}" destId="{514174A8-761E-47F6-BDCC-C70537F26235}" srcOrd="0" destOrd="0" presId="urn:microsoft.com/office/officeart/2005/8/layout/cycle3"/>
    <dgm:cxn modelId="{F606632B-C974-40FD-BF3F-F1D84282AE0B}" type="presParOf" srcId="{514174A8-761E-47F6-BDCC-C70537F26235}" destId="{7897D933-324E-430F-A06C-11BB77D454E9}" srcOrd="0" destOrd="0" presId="urn:microsoft.com/office/officeart/2005/8/layout/cycle3"/>
    <dgm:cxn modelId="{7AF8803B-7299-4062-9636-F17DBF7CA079}" type="presParOf" srcId="{514174A8-761E-47F6-BDCC-C70537F26235}" destId="{8D497C3F-EB77-4E04-B8A9-55013DF28E12}" srcOrd="1" destOrd="0" presId="urn:microsoft.com/office/officeart/2005/8/layout/cycle3"/>
    <dgm:cxn modelId="{A664E3B4-FFBC-465D-9E8B-9423C110EB8B}" type="presParOf" srcId="{514174A8-761E-47F6-BDCC-C70537F26235}" destId="{F8176FAF-266F-43CD-91DD-89A4041249CE}" srcOrd="2" destOrd="0" presId="urn:microsoft.com/office/officeart/2005/8/layout/cycle3"/>
    <dgm:cxn modelId="{2DA256BC-A0D5-425B-B603-27B9F218608C}" type="presParOf" srcId="{514174A8-761E-47F6-BDCC-C70537F26235}" destId="{F3F42C64-F9CA-4D15-B910-7E06AE27FA7B}" srcOrd="3" destOrd="0" presId="urn:microsoft.com/office/officeart/2005/8/layout/cycle3"/>
    <dgm:cxn modelId="{264365EE-EA88-416A-8663-326AFF77BDF4}" type="presParOf" srcId="{514174A8-761E-47F6-BDCC-C70537F26235}" destId="{C453AA7D-5D96-4E2A-8A98-5BDB746A672B}" srcOrd="4" destOrd="0" presId="urn:microsoft.com/office/officeart/2005/8/layout/cycle3"/>
    <dgm:cxn modelId="{6F865279-62E0-4749-8FAF-02BC90F87F07}" type="presParOf" srcId="{514174A8-761E-47F6-BDCC-C70537F26235}" destId="{ECB57673-2589-4A10-B35B-322255EB4A16}" srcOrd="5" destOrd="0" presId="urn:microsoft.com/office/officeart/2005/8/layout/cycle3"/>
    <dgm:cxn modelId="{87A164C1-5E31-4CDE-B4C5-A80A8AAABDC8}"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B0BACDAB-1363-4E98-A6AE-E802FCCE59BB}" type="presOf" srcId="{8BAB7EE1-B404-42FC-9BA7-EB158F57A5AE}" destId="{8E2392B0-E328-46DC-A0FC-0466ED2ECC4A}" srcOrd="0" destOrd="0" presId="urn:microsoft.com/office/officeart/2005/8/layout/radial5"/>
    <dgm:cxn modelId="{C7D5E6A9-6D38-43B4-93EB-6F1E00D41F5F}" type="presOf" srcId="{58456708-4DFA-4FEE-91FD-96A9EFE68492}" destId="{03CD66B1-CDAF-4C31-9966-FD759753C204}" srcOrd="1" destOrd="0" presId="urn:microsoft.com/office/officeart/2005/8/layout/radial5"/>
    <dgm:cxn modelId="{71578735-9079-46DF-87C2-FF730A615993}" type="presOf" srcId="{C7C854F6-8B6D-4BE9-8A9D-ECC45881E19A}" destId="{1F7B5DEE-0115-496A-AD6E-FF9928261FE3}" srcOrd="1" destOrd="0" presId="urn:microsoft.com/office/officeart/2005/8/layout/radial5"/>
    <dgm:cxn modelId="{C34C5362-D5D8-4742-8D49-C980E01BF75C}" type="presOf" srcId="{D2D16082-1974-4B1A-AE83-A518B4AEA1B7}" destId="{FFE52641-1A82-4468-A3DC-34ED71C3E071}" srcOrd="1" destOrd="0" presId="urn:microsoft.com/office/officeart/2005/8/layout/radial5"/>
    <dgm:cxn modelId="{ECDE0141-80DF-407D-B631-608FBBCE7E4B}" type="presOf" srcId="{93EBCF43-E20E-4B9A-B18A-CB6556664761}" destId="{FD73ECC0-F505-4CDC-93CC-991A0806E148}" srcOrd="0" destOrd="0" presId="urn:microsoft.com/office/officeart/2005/8/layout/radial5"/>
    <dgm:cxn modelId="{4CB7AE97-1B8F-4E46-93C9-4D843BE8E451}" type="presOf" srcId="{15264751-BCC1-4D5D-BF12-6AF8CFFEA55E}" destId="{3435CAF4-217F-40C0-9729-0504C03668A0}" srcOrd="0" destOrd="0" presId="urn:microsoft.com/office/officeart/2005/8/layout/radial5"/>
    <dgm:cxn modelId="{1F0BBDD5-2060-4CD1-A233-C51C197F75F5}" type="presOf" srcId="{B6419AC3-241B-43B5-BC14-634D46754325}" destId="{11F8D090-23CD-4C50-A108-7283CCECD497}"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0977BE7D-CE5F-4E44-8F8B-DF4C306FCE58}" type="presOf" srcId="{D2D16082-1974-4B1A-AE83-A518B4AEA1B7}" destId="{77C0B272-3EC7-45CE-9E99-B85A04378D09}" srcOrd="0"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5AC85574-F809-4172-BDD8-F40A58C79482}" type="presOf" srcId="{58456708-4DFA-4FEE-91FD-96A9EFE68492}" destId="{5E941FA3-0030-44A9-BC33-F64207AAD313}" srcOrd="0" destOrd="0" presId="urn:microsoft.com/office/officeart/2005/8/layout/radial5"/>
    <dgm:cxn modelId="{2FE45E6E-E939-4BB0-8A30-E2A5C5900035}" type="presOf" srcId="{2DF4CB0E-E4C6-4562-BF06-CAD18D6F8FF5}" destId="{CB95D318-27E5-42CA-BD38-B4A02E7AEAD7}" srcOrd="0" destOrd="0" presId="urn:microsoft.com/office/officeart/2005/8/layout/radial5"/>
    <dgm:cxn modelId="{04A25666-3B41-4C7D-AA42-8380FBF8939A}" type="presOf" srcId="{93EBCF43-E20E-4B9A-B18A-CB6556664761}" destId="{76BD607E-1492-4058-96B1-0E21B5283776}" srcOrd="1" destOrd="0" presId="urn:microsoft.com/office/officeart/2005/8/layout/radial5"/>
    <dgm:cxn modelId="{22CBE2A0-B68D-497A-BC49-43C985747459}" type="presOf" srcId="{C7C854F6-8B6D-4BE9-8A9D-ECC45881E19A}" destId="{DE628CE8-20A2-4071-B6A5-66904D8B0779}"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801AE9DC-AA7E-44EB-826A-9EF81B954E79}" type="presOf" srcId="{39FC7968-6C28-471F-BECF-73D75836690E}" destId="{61352B75-31B8-4EAE-BF0E-C316A0CE96C0}" srcOrd="0" destOrd="0" presId="urn:microsoft.com/office/officeart/2005/8/layout/radial5"/>
    <dgm:cxn modelId="{1CB8DBB5-82A8-4AF1-86AC-790E1A4D6102}" type="presOf" srcId="{D01ACD97-6FA0-4233-86BC-C26F69CBD592}" destId="{E376A9EA-1F4A-4DE6-8A27-A712B84B308A}"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4DCC7FD2-D8E4-420E-891D-0D3966E18ABF}" type="presParOf" srcId="{3435CAF4-217F-40C0-9729-0504C03668A0}" destId="{E376A9EA-1F4A-4DE6-8A27-A712B84B308A}" srcOrd="0" destOrd="0" presId="urn:microsoft.com/office/officeart/2005/8/layout/radial5"/>
    <dgm:cxn modelId="{3976FFE7-E206-4399-88FE-7746606F8A5B}" type="presParOf" srcId="{3435CAF4-217F-40C0-9729-0504C03668A0}" destId="{FD73ECC0-F505-4CDC-93CC-991A0806E148}" srcOrd="1" destOrd="0" presId="urn:microsoft.com/office/officeart/2005/8/layout/radial5"/>
    <dgm:cxn modelId="{E29F2A7B-6A20-449E-B61D-A5DE1F16F80E}" type="presParOf" srcId="{FD73ECC0-F505-4CDC-93CC-991A0806E148}" destId="{76BD607E-1492-4058-96B1-0E21B5283776}" srcOrd="0" destOrd="0" presId="urn:microsoft.com/office/officeart/2005/8/layout/radial5"/>
    <dgm:cxn modelId="{59410C7C-BE94-4E47-AEB9-59ADBFCF6ABD}" type="presParOf" srcId="{3435CAF4-217F-40C0-9729-0504C03668A0}" destId="{61352B75-31B8-4EAE-BF0E-C316A0CE96C0}" srcOrd="2" destOrd="0" presId="urn:microsoft.com/office/officeart/2005/8/layout/radial5"/>
    <dgm:cxn modelId="{BF883851-13A7-4A4E-9054-A356CA855E3B}" type="presParOf" srcId="{3435CAF4-217F-40C0-9729-0504C03668A0}" destId="{5E941FA3-0030-44A9-BC33-F64207AAD313}" srcOrd="3" destOrd="0" presId="urn:microsoft.com/office/officeart/2005/8/layout/radial5"/>
    <dgm:cxn modelId="{D37CD226-B99E-42C0-B462-F815C488EB83}" type="presParOf" srcId="{5E941FA3-0030-44A9-BC33-F64207AAD313}" destId="{03CD66B1-CDAF-4C31-9966-FD759753C204}" srcOrd="0" destOrd="0" presId="urn:microsoft.com/office/officeart/2005/8/layout/radial5"/>
    <dgm:cxn modelId="{D8841B92-6FC6-4C7A-9231-F154C7AECECB}" type="presParOf" srcId="{3435CAF4-217F-40C0-9729-0504C03668A0}" destId="{11F8D090-23CD-4C50-A108-7283CCECD497}" srcOrd="4" destOrd="0" presId="urn:microsoft.com/office/officeart/2005/8/layout/radial5"/>
    <dgm:cxn modelId="{99B59E85-A397-40D5-B7E4-9BC385ED3EC5}" type="presParOf" srcId="{3435CAF4-217F-40C0-9729-0504C03668A0}" destId="{DE628CE8-20A2-4071-B6A5-66904D8B0779}" srcOrd="5" destOrd="0" presId="urn:microsoft.com/office/officeart/2005/8/layout/radial5"/>
    <dgm:cxn modelId="{3C048EFA-1081-4B6F-B334-03A095DC46FE}" type="presParOf" srcId="{DE628CE8-20A2-4071-B6A5-66904D8B0779}" destId="{1F7B5DEE-0115-496A-AD6E-FF9928261FE3}" srcOrd="0" destOrd="0" presId="urn:microsoft.com/office/officeart/2005/8/layout/radial5"/>
    <dgm:cxn modelId="{13CDE474-3717-4DCA-A57A-C108C6E36255}" type="presParOf" srcId="{3435CAF4-217F-40C0-9729-0504C03668A0}" destId="{8E2392B0-E328-46DC-A0FC-0466ED2ECC4A}" srcOrd="6" destOrd="0" presId="urn:microsoft.com/office/officeart/2005/8/layout/radial5"/>
    <dgm:cxn modelId="{9EAEFEA4-E0B1-42DF-9DA1-4A3F25ECFCE7}" type="presParOf" srcId="{3435CAF4-217F-40C0-9729-0504C03668A0}" destId="{77C0B272-3EC7-45CE-9E99-B85A04378D09}" srcOrd="7" destOrd="0" presId="urn:microsoft.com/office/officeart/2005/8/layout/radial5"/>
    <dgm:cxn modelId="{DBD5EBF7-4712-4917-B671-AF3595B9E00F}" type="presParOf" srcId="{77C0B272-3EC7-45CE-9E99-B85A04378D09}" destId="{FFE52641-1A82-4468-A3DC-34ED71C3E071}" srcOrd="0" destOrd="0" presId="urn:microsoft.com/office/officeart/2005/8/layout/radial5"/>
    <dgm:cxn modelId="{F40E724C-18ED-48BC-9419-037DBE90F242}"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A461EF71-58F8-4CD1-A6B7-28E78D4649B7}" type="presOf" srcId="{220FA86C-3ED3-4A08-AB1E-64E7D08D0F2B}" destId="{F3F42C64-F9CA-4D15-B910-7E06AE27FA7B}"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A14D395E-B54B-49F3-BBC8-CCBF8509A891}" srcId="{510C20ED-5F2E-4153-BEBC-B3E64557EC8A}" destId="{D43616B2-4037-44F0-9234-DC3CF985BDF4}" srcOrd="4" destOrd="0" parTransId="{8C457242-6DC9-4575-8B2B-B2791BEDADFC}" sibTransId="{52342256-0CDC-4BD7-9DB7-F6562368F346}"/>
    <dgm:cxn modelId="{D8A55F11-F70E-45B1-8233-8E90B64971D0}" type="presOf" srcId="{DBA9D745-923B-4149-B5F9-067F8F5E262E}" destId="{C453AA7D-5D96-4E2A-8A98-5BDB746A672B}" srcOrd="0" destOrd="0" presId="urn:microsoft.com/office/officeart/2005/8/layout/cycle3"/>
    <dgm:cxn modelId="{678542A0-734F-4718-A4E6-D3F999A4F408}" type="presOf" srcId="{14B7AA59-06C6-42A5-9852-8842B160595B}" destId="{7897D933-324E-430F-A06C-11BB77D454E9}" srcOrd="0" destOrd="0" presId="urn:microsoft.com/office/officeart/2005/8/layout/cycle3"/>
    <dgm:cxn modelId="{D91A7617-B51B-4840-9814-1DEE59F63C26}" type="presOf" srcId="{D43616B2-4037-44F0-9234-DC3CF985BDF4}" destId="{ECB57673-2589-4A10-B35B-322255EB4A16}" srcOrd="0" destOrd="0" presId="urn:microsoft.com/office/officeart/2005/8/layout/cycle3"/>
    <dgm:cxn modelId="{FC3F71BC-E6CA-4485-80A4-CEEF58B69A59}" type="presOf" srcId="{2BBF4812-F238-484F-A462-BC75F657593E}" destId="{8D497C3F-EB77-4E04-B8A9-55013DF28E1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F40EDE09-9AA8-4705-89AD-EC063C47746B}" srcId="{510C20ED-5F2E-4153-BEBC-B3E64557EC8A}" destId="{A6DFD88B-33FD-48FE-BDD6-AC56A1FCB2F0}" srcOrd="5" destOrd="0" parTransId="{1746F3E2-FE20-4FEB-8CAD-988BAF60191A}" sibTransId="{D00F5035-1EDE-4A5E-82E1-6B81D1B6A80E}"/>
    <dgm:cxn modelId="{684F75B2-2520-4717-AC84-8DF33EA41259}" type="presOf" srcId="{510C20ED-5F2E-4153-BEBC-B3E64557EC8A}" destId="{411762AF-0C4E-4073-816E-861747660602}"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8E9B18DF-BE7F-4F4B-9598-29AB360D454C}" type="presOf" srcId="{A6DFD88B-33FD-48FE-BDD6-AC56A1FCB2F0}" destId="{E99BE6A8-AE6B-46E6-A265-453ED6A90C82}" srcOrd="0" destOrd="0" presId="urn:microsoft.com/office/officeart/2005/8/layout/cycle3"/>
    <dgm:cxn modelId="{88A421F2-C1CA-4693-8800-1AF73868EFF4}" type="presOf" srcId="{2F769142-B393-4F43-B14A-C75F3DD42C00}" destId="{F8176FAF-266F-43CD-91DD-89A4041249CE}" srcOrd="0" destOrd="0" presId="urn:microsoft.com/office/officeart/2005/8/layout/cycle3"/>
    <dgm:cxn modelId="{48DB3E95-9E1C-44A8-A683-CA071517620C}" type="presParOf" srcId="{411762AF-0C4E-4073-816E-861747660602}" destId="{514174A8-761E-47F6-BDCC-C70537F26235}" srcOrd="0" destOrd="0" presId="urn:microsoft.com/office/officeart/2005/8/layout/cycle3"/>
    <dgm:cxn modelId="{445BC060-9CAD-4D28-B6D7-1FBFC31C245A}" type="presParOf" srcId="{514174A8-761E-47F6-BDCC-C70537F26235}" destId="{7897D933-324E-430F-A06C-11BB77D454E9}" srcOrd="0" destOrd="0" presId="urn:microsoft.com/office/officeart/2005/8/layout/cycle3"/>
    <dgm:cxn modelId="{144F6274-BA6F-4537-A65B-749778C38A49}" type="presParOf" srcId="{514174A8-761E-47F6-BDCC-C70537F26235}" destId="{8D497C3F-EB77-4E04-B8A9-55013DF28E12}" srcOrd="1" destOrd="0" presId="urn:microsoft.com/office/officeart/2005/8/layout/cycle3"/>
    <dgm:cxn modelId="{3A591399-A0CC-471A-A22D-9BFDF513173C}" type="presParOf" srcId="{514174A8-761E-47F6-BDCC-C70537F26235}" destId="{F8176FAF-266F-43CD-91DD-89A4041249CE}" srcOrd="2" destOrd="0" presId="urn:microsoft.com/office/officeart/2005/8/layout/cycle3"/>
    <dgm:cxn modelId="{1D2FB430-A525-4229-8023-5F4ECB311C85}" type="presParOf" srcId="{514174A8-761E-47F6-BDCC-C70537F26235}" destId="{F3F42C64-F9CA-4D15-B910-7E06AE27FA7B}" srcOrd="3" destOrd="0" presId="urn:microsoft.com/office/officeart/2005/8/layout/cycle3"/>
    <dgm:cxn modelId="{52F9A3AA-8BBE-4BA6-8039-54EEF56F80A6}" type="presParOf" srcId="{514174A8-761E-47F6-BDCC-C70537F26235}" destId="{C453AA7D-5D96-4E2A-8A98-5BDB746A672B}" srcOrd="4" destOrd="0" presId="urn:microsoft.com/office/officeart/2005/8/layout/cycle3"/>
    <dgm:cxn modelId="{73D3CBE5-40B4-481B-A4ED-E133B2213238}" type="presParOf" srcId="{514174A8-761E-47F6-BDCC-C70537F26235}" destId="{ECB57673-2589-4A10-B35B-322255EB4A16}" srcOrd="5" destOrd="0" presId="urn:microsoft.com/office/officeart/2005/8/layout/cycle3"/>
    <dgm:cxn modelId="{A3E2DB92-9E99-4C46-A32A-6E3211F596A6}"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t>Présentation</a:t>
          </a:r>
        </a:p>
        <a:p>
          <a:r>
            <a:rPr lang="fr-FR" dirty="0" smtClean="0"/>
            <a:t>7b</a:t>
          </a:r>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t>Présentation</a:t>
          </a:r>
        </a:p>
        <a:p>
          <a:r>
            <a:rPr lang="fr-FR" dirty="0" smtClean="0"/>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t>Présentation</a:t>
          </a:r>
        </a:p>
        <a:p>
          <a:r>
            <a:rPr lang="fr-FR" dirty="0" smtClean="0"/>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t>Présentation</a:t>
          </a:r>
        </a:p>
        <a:p>
          <a:r>
            <a:rPr lang="fr-FR" dirty="0" smtClean="0"/>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96174E68-D03B-4E91-868D-357A346505C4}" type="presOf" srcId="{58456708-4DFA-4FEE-91FD-96A9EFE68492}" destId="{03CD66B1-CDAF-4C31-9966-FD759753C204}" srcOrd="1" destOrd="0" presId="urn:microsoft.com/office/officeart/2005/8/layout/radial5"/>
    <dgm:cxn modelId="{A1A434E3-1C8D-4D43-AC97-A2E1B0C4B0AA}" type="presOf" srcId="{93EBCF43-E20E-4B9A-B18A-CB6556664761}" destId="{FD73ECC0-F505-4CDC-93CC-991A0806E148}" srcOrd="0" destOrd="0" presId="urn:microsoft.com/office/officeart/2005/8/layout/radial5"/>
    <dgm:cxn modelId="{64DFC890-F880-429D-AEF6-2B0AFE2CBF39}" type="presOf" srcId="{D01ACD97-6FA0-4233-86BC-C26F69CBD592}" destId="{E376A9EA-1F4A-4DE6-8A27-A712B84B308A}" srcOrd="0" destOrd="0" presId="urn:microsoft.com/office/officeart/2005/8/layout/radial5"/>
    <dgm:cxn modelId="{F1C00975-BEA4-480C-B88C-31435DFC9D33}" type="presOf" srcId="{93EBCF43-E20E-4B9A-B18A-CB6556664761}" destId="{76BD607E-1492-4058-96B1-0E21B5283776}" srcOrd="1" destOrd="0" presId="urn:microsoft.com/office/officeart/2005/8/layout/radial5"/>
    <dgm:cxn modelId="{748A6B30-E728-4959-8A43-B29C9221EA9F}" type="presOf" srcId="{15264751-BCC1-4D5D-BF12-6AF8CFFEA55E}" destId="{3435CAF4-217F-40C0-9729-0504C03668A0}" srcOrd="0" destOrd="0" presId="urn:microsoft.com/office/officeart/2005/8/layout/radial5"/>
    <dgm:cxn modelId="{21E84A3D-1E54-47BE-93D1-1D83C70682AF}" type="presOf" srcId="{39FC7968-6C28-471F-BECF-73D75836690E}" destId="{61352B75-31B8-4EAE-BF0E-C316A0CE96C0}"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B9EB45B7-51E5-46A0-A413-58677FBABC30}" type="presOf" srcId="{C7C854F6-8B6D-4BE9-8A9D-ECC45881E19A}" destId="{1F7B5DEE-0115-496A-AD6E-FF9928261FE3}" srcOrd="1"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489DAAE5-3FA5-4D1A-9E40-5B8861612817}" type="presOf" srcId="{8BAB7EE1-B404-42FC-9BA7-EB158F57A5AE}" destId="{8E2392B0-E328-46DC-A0FC-0466ED2ECC4A}" srcOrd="0" destOrd="0" presId="urn:microsoft.com/office/officeart/2005/8/layout/radial5"/>
    <dgm:cxn modelId="{40F93CB4-7A34-4153-A712-2A11AC36A49C}" type="presOf" srcId="{58456708-4DFA-4FEE-91FD-96A9EFE68492}" destId="{5E941FA3-0030-44A9-BC33-F64207AAD313}"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843BD2F4-92E4-4C60-93F6-3BCFF72D7D2F}" type="presOf" srcId="{C7C854F6-8B6D-4BE9-8A9D-ECC45881E19A}" destId="{DE628CE8-20A2-4071-B6A5-66904D8B0779}" srcOrd="0" destOrd="0" presId="urn:microsoft.com/office/officeart/2005/8/layout/radial5"/>
    <dgm:cxn modelId="{76ECCC3B-BC54-4E08-B7DB-9D7AF7B51C6F}" type="presOf" srcId="{D2D16082-1974-4B1A-AE83-A518B4AEA1B7}" destId="{77C0B272-3EC7-45CE-9E99-B85A04378D09}" srcOrd="0" destOrd="0" presId="urn:microsoft.com/office/officeart/2005/8/layout/radial5"/>
    <dgm:cxn modelId="{EC275689-2AA2-4924-8445-1E07C51B5692}" type="presOf" srcId="{D2D16082-1974-4B1A-AE83-A518B4AEA1B7}" destId="{FFE52641-1A82-4468-A3DC-34ED71C3E071}" srcOrd="1" destOrd="0" presId="urn:microsoft.com/office/officeart/2005/8/layout/radial5"/>
    <dgm:cxn modelId="{D6426B9A-B872-44A1-AE41-5BE66E59FC62}" type="presOf" srcId="{B6419AC3-241B-43B5-BC14-634D46754325}" destId="{11F8D090-23CD-4C50-A108-7283CCECD497}" srcOrd="0" destOrd="0" presId="urn:microsoft.com/office/officeart/2005/8/layout/radial5"/>
    <dgm:cxn modelId="{05BB5ED1-111B-461E-8717-E26B54C23E77}" type="presOf" srcId="{2DF4CB0E-E4C6-4562-BF06-CAD18D6F8FF5}" destId="{CB95D318-27E5-42CA-BD38-B4A02E7AEAD7}"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1C84D1CD-2817-457E-9A14-DDC8C46788DB}" type="presParOf" srcId="{3435CAF4-217F-40C0-9729-0504C03668A0}" destId="{E376A9EA-1F4A-4DE6-8A27-A712B84B308A}" srcOrd="0" destOrd="0" presId="urn:microsoft.com/office/officeart/2005/8/layout/radial5"/>
    <dgm:cxn modelId="{C53A731A-C7B4-40E4-91E0-20C2B017D063}" type="presParOf" srcId="{3435CAF4-217F-40C0-9729-0504C03668A0}" destId="{FD73ECC0-F505-4CDC-93CC-991A0806E148}" srcOrd="1" destOrd="0" presId="urn:microsoft.com/office/officeart/2005/8/layout/radial5"/>
    <dgm:cxn modelId="{FC58D275-7314-46A6-AB40-C192866EE806}" type="presParOf" srcId="{FD73ECC0-F505-4CDC-93CC-991A0806E148}" destId="{76BD607E-1492-4058-96B1-0E21B5283776}" srcOrd="0" destOrd="0" presId="urn:microsoft.com/office/officeart/2005/8/layout/radial5"/>
    <dgm:cxn modelId="{7F921EF7-D14C-43E5-87B9-42BBB19DD2D5}" type="presParOf" srcId="{3435CAF4-217F-40C0-9729-0504C03668A0}" destId="{61352B75-31B8-4EAE-BF0E-C316A0CE96C0}" srcOrd="2" destOrd="0" presId="urn:microsoft.com/office/officeart/2005/8/layout/radial5"/>
    <dgm:cxn modelId="{DC3E93BA-0119-4B3C-829C-F947B6FAFA8B}" type="presParOf" srcId="{3435CAF4-217F-40C0-9729-0504C03668A0}" destId="{5E941FA3-0030-44A9-BC33-F64207AAD313}" srcOrd="3" destOrd="0" presId="urn:microsoft.com/office/officeart/2005/8/layout/radial5"/>
    <dgm:cxn modelId="{86064808-D0BA-4A8D-AADE-F1304E7C3827}" type="presParOf" srcId="{5E941FA3-0030-44A9-BC33-F64207AAD313}" destId="{03CD66B1-CDAF-4C31-9966-FD759753C204}" srcOrd="0" destOrd="0" presId="urn:microsoft.com/office/officeart/2005/8/layout/radial5"/>
    <dgm:cxn modelId="{C36FFD34-F0E9-493C-A696-6291F1DB8C3F}" type="presParOf" srcId="{3435CAF4-217F-40C0-9729-0504C03668A0}" destId="{11F8D090-23CD-4C50-A108-7283CCECD497}" srcOrd="4" destOrd="0" presId="urn:microsoft.com/office/officeart/2005/8/layout/radial5"/>
    <dgm:cxn modelId="{281B80C9-88A5-48D2-BE98-DB5B2C42E3DE}" type="presParOf" srcId="{3435CAF4-217F-40C0-9729-0504C03668A0}" destId="{DE628CE8-20A2-4071-B6A5-66904D8B0779}" srcOrd="5" destOrd="0" presId="urn:microsoft.com/office/officeart/2005/8/layout/radial5"/>
    <dgm:cxn modelId="{398BA717-06FB-4EF5-A543-B14AB9DD13BB}" type="presParOf" srcId="{DE628CE8-20A2-4071-B6A5-66904D8B0779}" destId="{1F7B5DEE-0115-496A-AD6E-FF9928261FE3}" srcOrd="0" destOrd="0" presId="urn:microsoft.com/office/officeart/2005/8/layout/radial5"/>
    <dgm:cxn modelId="{71854B52-0BC8-421C-99CB-E4CA62E9E2A5}" type="presParOf" srcId="{3435CAF4-217F-40C0-9729-0504C03668A0}" destId="{8E2392B0-E328-46DC-A0FC-0466ED2ECC4A}" srcOrd="6" destOrd="0" presId="urn:microsoft.com/office/officeart/2005/8/layout/radial5"/>
    <dgm:cxn modelId="{7D322AA3-8369-45FD-9D2D-415ECADA6B59}" type="presParOf" srcId="{3435CAF4-217F-40C0-9729-0504C03668A0}" destId="{77C0B272-3EC7-45CE-9E99-B85A04378D09}" srcOrd="7" destOrd="0" presId="urn:microsoft.com/office/officeart/2005/8/layout/radial5"/>
    <dgm:cxn modelId="{5689B801-20A2-4F1E-A089-12900E08343F}" type="presParOf" srcId="{77C0B272-3EC7-45CE-9E99-B85A04378D09}" destId="{FFE52641-1A82-4468-A3DC-34ED71C3E071}" srcOrd="0" destOrd="0" presId="urn:microsoft.com/office/officeart/2005/8/layout/radial5"/>
    <dgm:cxn modelId="{2A3A9AD1-5A4D-4B33-91B4-A47AF828D851}"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5BC81130-BE60-4F6F-BD22-0EAFC03998C7}" type="presOf" srcId="{2F769142-B393-4F43-B14A-C75F3DD42C00}" destId="{F8176FAF-266F-43CD-91DD-89A4041249CE}"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57A33920-23CB-498B-9A83-EBF32E9C08E7}" type="presOf" srcId="{2BBF4812-F238-484F-A462-BC75F657593E}" destId="{8D497C3F-EB77-4E04-B8A9-55013DF28E12}" srcOrd="0" destOrd="0" presId="urn:microsoft.com/office/officeart/2005/8/layout/cycle3"/>
    <dgm:cxn modelId="{26D841B0-C59D-44A8-B1FC-5F7CDDE47DC0}" type="presOf" srcId="{510C20ED-5F2E-4153-BEBC-B3E64557EC8A}" destId="{411762AF-0C4E-4073-816E-861747660602}" srcOrd="0" destOrd="0" presId="urn:microsoft.com/office/officeart/2005/8/layout/cycle3"/>
    <dgm:cxn modelId="{673DB2B1-B7A1-49DA-9A8B-7DE6A1F221C3}" type="presOf" srcId="{D43616B2-4037-44F0-9234-DC3CF985BDF4}" destId="{ECB57673-2589-4A10-B35B-322255EB4A16}" srcOrd="0" destOrd="0" presId="urn:microsoft.com/office/officeart/2005/8/layout/cycle3"/>
    <dgm:cxn modelId="{FB0681ED-AEB7-44F2-914C-23D8CA1AA1E4}" type="presOf" srcId="{14B7AA59-06C6-42A5-9852-8842B160595B}" destId="{7897D933-324E-430F-A06C-11BB77D454E9}"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EA813B26-D731-49F4-9669-2946068A797F}" type="presOf" srcId="{A6DFD88B-33FD-48FE-BDD6-AC56A1FCB2F0}" destId="{E99BE6A8-AE6B-46E6-A265-453ED6A90C82}"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E0C7CFC0-16E5-4743-B3A1-9BC8A6A9356E}" type="presOf" srcId="{DBA9D745-923B-4149-B5F9-067F8F5E262E}" destId="{C453AA7D-5D96-4E2A-8A98-5BDB746A672B}" srcOrd="0" destOrd="0" presId="urn:microsoft.com/office/officeart/2005/8/layout/cycle3"/>
    <dgm:cxn modelId="{84A10643-8BB3-493C-94C1-ADFB6C4D1827}" type="presOf" srcId="{220FA86C-3ED3-4A08-AB1E-64E7D08D0F2B}" destId="{F3F42C64-F9CA-4D15-B910-7E06AE27FA7B}"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2D9846BD-0767-4CBC-9F1F-BB0F41B23502}" srcId="{510C20ED-5F2E-4153-BEBC-B3E64557EC8A}" destId="{2F769142-B393-4F43-B14A-C75F3DD42C00}" srcOrd="1" destOrd="0" parTransId="{49C32832-F86C-4FF8-AE95-B43F86DDE2DC}" sibTransId="{F23F6EDA-AB37-4DD0-B668-E132C12D43ED}"/>
    <dgm:cxn modelId="{E7FCB8AE-169A-4681-A756-D61C729B3687}" type="presParOf" srcId="{411762AF-0C4E-4073-816E-861747660602}" destId="{514174A8-761E-47F6-BDCC-C70537F26235}" srcOrd="0" destOrd="0" presId="urn:microsoft.com/office/officeart/2005/8/layout/cycle3"/>
    <dgm:cxn modelId="{791FD05D-787B-4FCB-8DF0-927618C4A9DC}" type="presParOf" srcId="{514174A8-761E-47F6-BDCC-C70537F26235}" destId="{7897D933-324E-430F-A06C-11BB77D454E9}" srcOrd="0" destOrd="0" presId="urn:microsoft.com/office/officeart/2005/8/layout/cycle3"/>
    <dgm:cxn modelId="{0D2E3057-E397-4ED2-806E-6B5952355578}" type="presParOf" srcId="{514174A8-761E-47F6-BDCC-C70537F26235}" destId="{8D497C3F-EB77-4E04-B8A9-55013DF28E12}" srcOrd="1" destOrd="0" presId="urn:microsoft.com/office/officeart/2005/8/layout/cycle3"/>
    <dgm:cxn modelId="{53B6E8F6-97D9-422E-A2CD-BBB52C15D5D8}" type="presParOf" srcId="{514174A8-761E-47F6-BDCC-C70537F26235}" destId="{F8176FAF-266F-43CD-91DD-89A4041249CE}" srcOrd="2" destOrd="0" presId="urn:microsoft.com/office/officeart/2005/8/layout/cycle3"/>
    <dgm:cxn modelId="{C799DD43-8D5D-4814-82F0-3F0F8F22E440}" type="presParOf" srcId="{514174A8-761E-47F6-BDCC-C70537F26235}" destId="{F3F42C64-F9CA-4D15-B910-7E06AE27FA7B}" srcOrd="3" destOrd="0" presId="urn:microsoft.com/office/officeart/2005/8/layout/cycle3"/>
    <dgm:cxn modelId="{B76BE076-3C45-4DFF-AA72-C8C7D7F9A56C}" type="presParOf" srcId="{514174A8-761E-47F6-BDCC-C70537F26235}" destId="{C453AA7D-5D96-4E2A-8A98-5BDB746A672B}" srcOrd="4" destOrd="0" presId="urn:microsoft.com/office/officeart/2005/8/layout/cycle3"/>
    <dgm:cxn modelId="{AFA90D27-3065-4C4E-B433-AFBCF3A3AE1A}" type="presParOf" srcId="{514174A8-761E-47F6-BDCC-C70537F26235}" destId="{ECB57673-2589-4A10-B35B-322255EB4A16}" srcOrd="5" destOrd="0" presId="urn:microsoft.com/office/officeart/2005/8/layout/cycle3"/>
    <dgm:cxn modelId="{F056C7CC-A376-483F-84FC-3A3F7AD82E57}"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2806C51A-5DCB-4AA4-9C76-859F77EBA07F}" srcId="{D01ACD97-6FA0-4233-86BC-C26F69CBD592}" destId="{39FC7968-6C28-471F-BECF-73D75836690E}" srcOrd="0" destOrd="0" parTransId="{93EBCF43-E20E-4B9A-B18A-CB6556664761}" sibTransId="{B09A678C-8AA0-415A-B2F9-F690F79D8093}"/>
    <dgm:cxn modelId="{4B715FA4-FEDC-43E3-BF09-04B54A5AA584}" type="presOf" srcId="{8BAB7EE1-B404-42FC-9BA7-EB158F57A5AE}" destId="{8E2392B0-E328-46DC-A0FC-0466ED2ECC4A}" srcOrd="0" destOrd="0" presId="urn:microsoft.com/office/officeart/2005/8/layout/radial5"/>
    <dgm:cxn modelId="{B2E0EC0B-8136-444A-B677-360ABE9D8AB3}" type="presOf" srcId="{B6419AC3-241B-43B5-BC14-634D46754325}" destId="{11F8D090-23CD-4C50-A108-7283CCECD497}" srcOrd="0" destOrd="0" presId="urn:microsoft.com/office/officeart/2005/8/layout/radial5"/>
    <dgm:cxn modelId="{D84F6978-88DC-4D77-BFCE-D964BE4D4F79}" type="presOf" srcId="{93EBCF43-E20E-4B9A-B18A-CB6556664761}" destId="{FD73ECC0-F505-4CDC-93CC-991A0806E148}" srcOrd="0" destOrd="0" presId="urn:microsoft.com/office/officeart/2005/8/layout/radial5"/>
    <dgm:cxn modelId="{DF882EF4-AD97-416E-B7BA-E69B430D4FAB}" type="presOf" srcId="{2DF4CB0E-E4C6-4562-BF06-CAD18D6F8FF5}" destId="{CB95D318-27E5-42CA-BD38-B4A02E7AEAD7}"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23FB37BC-ADD4-4049-9717-457BFE31F097}" type="presOf" srcId="{C7C854F6-8B6D-4BE9-8A9D-ECC45881E19A}" destId="{DE628CE8-20A2-4071-B6A5-66904D8B0779}" srcOrd="0" destOrd="0" presId="urn:microsoft.com/office/officeart/2005/8/layout/radial5"/>
    <dgm:cxn modelId="{7A18F57F-1E5C-41B7-9547-110B29CB8432}" type="presOf" srcId="{D01ACD97-6FA0-4233-86BC-C26F69CBD592}" destId="{E376A9EA-1F4A-4DE6-8A27-A712B84B308A}" srcOrd="0" destOrd="0" presId="urn:microsoft.com/office/officeart/2005/8/layout/radial5"/>
    <dgm:cxn modelId="{A8754BDF-78C2-41D7-82D5-982838654BBA}" type="presOf" srcId="{58456708-4DFA-4FEE-91FD-96A9EFE68492}" destId="{5E941FA3-0030-44A9-BC33-F64207AAD313}" srcOrd="0" destOrd="0" presId="urn:microsoft.com/office/officeart/2005/8/layout/radial5"/>
    <dgm:cxn modelId="{CE705F9D-C8C1-4CFB-AB7F-DE434F2901F4}" type="presOf" srcId="{D2D16082-1974-4B1A-AE83-A518B4AEA1B7}" destId="{77C0B272-3EC7-45CE-9E99-B85A04378D09}" srcOrd="0" destOrd="0" presId="urn:microsoft.com/office/officeart/2005/8/layout/radial5"/>
    <dgm:cxn modelId="{7ED1F4FB-8E62-44DA-B10C-DA433AD68A9A}" type="presOf" srcId="{39FC7968-6C28-471F-BECF-73D75836690E}" destId="{61352B75-31B8-4EAE-BF0E-C316A0CE96C0}" srcOrd="0" destOrd="0" presId="urn:microsoft.com/office/officeart/2005/8/layout/radial5"/>
    <dgm:cxn modelId="{6E51642D-BBA4-44A6-BC37-623B3B97D2D8}" type="presOf" srcId="{93EBCF43-E20E-4B9A-B18A-CB6556664761}" destId="{76BD607E-1492-4058-96B1-0E21B5283776}" srcOrd="1" destOrd="0" presId="urn:microsoft.com/office/officeart/2005/8/layout/radial5"/>
    <dgm:cxn modelId="{327E6FC4-C32F-4860-B724-3506D8D8F221}" srcId="{D01ACD97-6FA0-4233-86BC-C26F69CBD592}" destId="{8BAB7EE1-B404-42FC-9BA7-EB158F57A5AE}" srcOrd="2" destOrd="0" parTransId="{C7C854F6-8B6D-4BE9-8A9D-ECC45881E19A}" sibTransId="{89BF6683-38C7-4B1F-8CD6-92629D0E46BA}"/>
    <dgm:cxn modelId="{BB8F0BDD-7C8F-4592-9C6B-595D106F8359}" type="presOf" srcId="{C7C854F6-8B6D-4BE9-8A9D-ECC45881E19A}" destId="{1F7B5DEE-0115-496A-AD6E-FF9928261FE3}" srcOrd="1"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E65249F3-B79A-4748-95C1-7E70008EA884}" type="presOf" srcId="{D2D16082-1974-4B1A-AE83-A518B4AEA1B7}" destId="{FFE52641-1A82-4468-A3DC-34ED71C3E071}" srcOrd="1" destOrd="0" presId="urn:microsoft.com/office/officeart/2005/8/layout/radial5"/>
    <dgm:cxn modelId="{C315649E-3719-424C-856E-C6C371039510}" type="presOf" srcId="{58456708-4DFA-4FEE-91FD-96A9EFE68492}" destId="{03CD66B1-CDAF-4C31-9966-FD759753C204}" srcOrd="1" destOrd="0" presId="urn:microsoft.com/office/officeart/2005/8/layout/radial5"/>
    <dgm:cxn modelId="{861FD815-FF31-4AC4-BAD6-1B7181096857}" type="presOf" srcId="{15264751-BCC1-4D5D-BF12-6AF8CFFEA55E}" destId="{3435CAF4-217F-40C0-9729-0504C03668A0}"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EE3D76ED-7EB6-4C33-B8BB-0692CC9A37F5}" type="presParOf" srcId="{3435CAF4-217F-40C0-9729-0504C03668A0}" destId="{E376A9EA-1F4A-4DE6-8A27-A712B84B308A}" srcOrd="0" destOrd="0" presId="urn:microsoft.com/office/officeart/2005/8/layout/radial5"/>
    <dgm:cxn modelId="{488601C9-70F7-469E-9ED4-67FB69EA65A1}" type="presParOf" srcId="{3435CAF4-217F-40C0-9729-0504C03668A0}" destId="{FD73ECC0-F505-4CDC-93CC-991A0806E148}" srcOrd="1" destOrd="0" presId="urn:microsoft.com/office/officeart/2005/8/layout/radial5"/>
    <dgm:cxn modelId="{BCC07073-FEDE-4AC7-9CD2-F3EB6964D8EB}" type="presParOf" srcId="{FD73ECC0-F505-4CDC-93CC-991A0806E148}" destId="{76BD607E-1492-4058-96B1-0E21B5283776}" srcOrd="0" destOrd="0" presId="urn:microsoft.com/office/officeart/2005/8/layout/radial5"/>
    <dgm:cxn modelId="{A42B1CF5-33CE-494E-A30C-9C96E80388BA}" type="presParOf" srcId="{3435CAF4-217F-40C0-9729-0504C03668A0}" destId="{61352B75-31B8-4EAE-BF0E-C316A0CE96C0}" srcOrd="2" destOrd="0" presId="urn:microsoft.com/office/officeart/2005/8/layout/radial5"/>
    <dgm:cxn modelId="{23592889-D979-4DCA-9378-75E451E2340B}" type="presParOf" srcId="{3435CAF4-217F-40C0-9729-0504C03668A0}" destId="{5E941FA3-0030-44A9-BC33-F64207AAD313}" srcOrd="3" destOrd="0" presId="urn:microsoft.com/office/officeart/2005/8/layout/radial5"/>
    <dgm:cxn modelId="{943EE504-0155-499E-9C2A-D4F8D5A6A3A2}" type="presParOf" srcId="{5E941FA3-0030-44A9-BC33-F64207AAD313}" destId="{03CD66B1-CDAF-4C31-9966-FD759753C204}" srcOrd="0" destOrd="0" presId="urn:microsoft.com/office/officeart/2005/8/layout/radial5"/>
    <dgm:cxn modelId="{ABB990EA-6AEA-4506-9EF1-8374D10FCDA0}" type="presParOf" srcId="{3435CAF4-217F-40C0-9729-0504C03668A0}" destId="{11F8D090-23CD-4C50-A108-7283CCECD497}" srcOrd="4" destOrd="0" presId="urn:microsoft.com/office/officeart/2005/8/layout/radial5"/>
    <dgm:cxn modelId="{08EB61AF-FE35-4C87-91D6-52A3BFCEFF58}" type="presParOf" srcId="{3435CAF4-217F-40C0-9729-0504C03668A0}" destId="{DE628CE8-20A2-4071-B6A5-66904D8B0779}" srcOrd="5" destOrd="0" presId="urn:microsoft.com/office/officeart/2005/8/layout/radial5"/>
    <dgm:cxn modelId="{DC57510B-D50E-45D2-B102-8ADF36AAF43D}" type="presParOf" srcId="{DE628CE8-20A2-4071-B6A5-66904D8B0779}" destId="{1F7B5DEE-0115-496A-AD6E-FF9928261FE3}" srcOrd="0" destOrd="0" presId="urn:microsoft.com/office/officeart/2005/8/layout/radial5"/>
    <dgm:cxn modelId="{3A191FFE-858D-4B8D-BB54-AA394172746A}" type="presParOf" srcId="{3435CAF4-217F-40C0-9729-0504C03668A0}" destId="{8E2392B0-E328-46DC-A0FC-0466ED2ECC4A}" srcOrd="6" destOrd="0" presId="urn:microsoft.com/office/officeart/2005/8/layout/radial5"/>
    <dgm:cxn modelId="{B1617332-8C12-4DB1-94FA-4DBA7E122FBC}" type="presParOf" srcId="{3435CAF4-217F-40C0-9729-0504C03668A0}" destId="{77C0B272-3EC7-45CE-9E99-B85A04378D09}" srcOrd="7" destOrd="0" presId="urn:microsoft.com/office/officeart/2005/8/layout/radial5"/>
    <dgm:cxn modelId="{12F1DB44-E17E-497F-821D-D385B1C72109}" type="presParOf" srcId="{77C0B272-3EC7-45CE-9E99-B85A04378D09}" destId="{FFE52641-1A82-4468-A3DC-34ED71C3E071}" srcOrd="0" destOrd="0" presId="urn:microsoft.com/office/officeart/2005/8/layout/radial5"/>
    <dgm:cxn modelId="{5722846F-1C0D-4F35-8737-0D84BAE3A43D}"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9B0AB004-E123-4475-A9CF-B76391A4F9F3}" type="presOf" srcId="{58456708-4DFA-4FEE-91FD-96A9EFE68492}" destId="{03CD66B1-CDAF-4C31-9966-FD759753C204}" srcOrd="1" destOrd="0" presId="urn:microsoft.com/office/officeart/2005/8/layout/radial5"/>
    <dgm:cxn modelId="{997A9585-8A2A-41AC-9874-2C354064F058}" type="presOf" srcId="{93EBCF43-E20E-4B9A-B18A-CB6556664761}" destId="{FD73ECC0-F505-4CDC-93CC-991A0806E148}" srcOrd="0" destOrd="0" presId="urn:microsoft.com/office/officeart/2005/8/layout/radial5"/>
    <dgm:cxn modelId="{20FB243C-1B2F-4908-94EA-FEC22CF7CC40}" type="presOf" srcId="{D01ACD97-6FA0-4233-86BC-C26F69CBD592}" destId="{E376A9EA-1F4A-4DE6-8A27-A712B84B308A}" srcOrd="0" destOrd="0" presId="urn:microsoft.com/office/officeart/2005/8/layout/radial5"/>
    <dgm:cxn modelId="{583B5E9A-BE6C-4CE5-91DF-23CBCAC1CAFA}" type="presOf" srcId="{15264751-BCC1-4D5D-BF12-6AF8CFFEA55E}" destId="{3435CAF4-217F-40C0-9729-0504C03668A0}" srcOrd="0" destOrd="0" presId="urn:microsoft.com/office/officeart/2005/8/layout/radial5"/>
    <dgm:cxn modelId="{7700CCD8-8716-4D48-A176-EED7DD42C5DF}" type="presOf" srcId="{58456708-4DFA-4FEE-91FD-96A9EFE68492}" destId="{5E941FA3-0030-44A9-BC33-F64207AAD313}" srcOrd="0" destOrd="0" presId="urn:microsoft.com/office/officeart/2005/8/layout/radial5"/>
    <dgm:cxn modelId="{92AFD6B6-4966-41CD-9C33-9CC5F89AE52D}" type="presOf" srcId="{8BAB7EE1-B404-42FC-9BA7-EB158F57A5AE}" destId="{8E2392B0-E328-46DC-A0FC-0466ED2ECC4A}" srcOrd="0"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DF9175AC-6035-4278-95BD-537D5B6D2839}" type="presOf" srcId="{93EBCF43-E20E-4B9A-B18A-CB6556664761}" destId="{76BD607E-1492-4058-96B1-0E21B5283776}" srcOrd="1" destOrd="0" presId="urn:microsoft.com/office/officeart/2005/8/layout/radial5"/>
    <dgm:cxn modelId="{2806C51A-5DCB-4AA4-9C76-859F77EBA07F}" srcId="{D01ACD97-6FA0-4233-86BC-C26F69CBD592}" destId="{39FC7968-6C28-471F-BECF-73D75836690E}" srcOrd="0" destOrd="0" parTransId="{93EBCF43-E20E-4B9A-B18A-CB6556664761}" sibTransId="{B09A678C-8AA0-415A-B2F9-F690F79D8093}"/>
    <dgm:cxn modelId="{454FD72F-3F43-495D-9BB3-BACBA924649D}" type="presOf" srcId="{D2D16082-1974-4B1A-AE83-A518B4AEA1B7}" destId="{77C0B272-3EC7-45CE-9E99-B85A04378D09}" srcOrd="0" destOrd="0" presId="urn:microsoft.com/office/officeart/2005/8/layout/radial5"/>
    <dgm:cxn modelId="{D6F5A6E9-2FA4-4843-9E6F-41164EE570FC}" type="presOf" srcId="{2DF4CB0E-E4C6-4562-BF06-CAD18D6F8FF5}" destId="{CB95D318-27E5-42CA-BD38-B4A02E7AEAD7}" srcOrd="0" destOrd="0" presId="urn:microsoft.com/office/officeart/2005/8/layout/radial5"/>
    <dgm:cxn modelId="{4E5BFF1A-F067-4441-B9E5-3FADF1891D47}" type="presOf" srcId="{B6419AC3-241B-43B5-BC14-634D46754325}" destId="{11F8D090-23CD-4C50-A108-7283CCECD497}" srcOrd="0" destOrd="0" presId="urn:microsoft.com/office/officeart/2005/8/layout/radial5"/>
    <dgm:cxn modelId="{A91F41E3-E2EB-40D2-B7EB-5D22358B5C9B}" type="presOf" srcId="{D2D16082-1974-4B1A-AE83-A518B4AEA1B7}" destId="{FFE52641-1A82-4468-A3DC-34ED71C3E071}" srcOrd="1"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D665BC01-2179-4A19-862F-E5C78AB270F3}" type="presOf" srcId="{C7C854F6-8B6D-4BE9-8A9D-ECC45881E19A}" destId="{1F7B5DEE-0115-496A-AD6E-FF9928261FE3}" srcOrd="1" destOrd="0" presId="urn:microsoft.com/office/officeart/2005/8/layout/radial5"/>
    <dgm:cxn modelId="{492EDF18-61A0-4978-856F-82A449E67BF7}" type="presOf" srcId="{39FC7968-6C28-471F-BECF-73D75836690E}" destId="{61352B75-31B8-4EAE-BF0E-C316A0CE96C0}" srcOrd="0" destOrd="0" presId="urn:microsoft.com/office/officeart/2005/8/layout/radial5"/>
    <dgm:cxn modelId="{706FB072-288A-49B3-945D-2102DBCDE4D5}" type="presOf" srcId="{C7C854F6-8B6D-4BE9-8A9D-ECC45881E19A}" destId="{DE628CE8-20A2-4071-B6A5-66904D8B0779}"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379EDF88-27A8-430C-9593-615C78BD1295}" type="presParOf" srcId="{3435CAF4-217F-40C0-9729-0504C03668A0}" destId="{E376A9EA-1F4A-4DE6-8A27-A712B84B308A}" srcOrd="0" destOrd="0" presId="urn:microsoft.com/office/officeart/2005/8/layout/radial5"/>
    <dgm:cxn modelId="{822C430E-3EF6-49F0-9EAD-F958BB9F6B41}" type="presParOf" srcId="{3435CAF4-217F-40C0-9729-0504C03668A0}" destId="{FD73ECC0-F505-4CDC-93CC-991A0806E148}" srcOrd="1" destOrd="0" presId="urn:microsoft.com/office/officeart/2005/8/layout/radial5"/>
    <dgm:cxn modelId="{55A7D17A-4215-4AF0-90A6-3CF89F202E85}" type="presParOf" srcId="{FD73ECC0-F505-4CDC-93CC-991A0806E148}" destId="{76BD607E-1492-4058-96B1-0E21B5283776}" srcOrd="0" destOrd="0" presId="urn:microsoft.com/office/officeart/2005/8/layout/radial5"/>
    <dgm:cxn modelId="{BBDF6281-164E-47D9-B351-7F66BF902484}" type="presParOf" srcId="{3435CAF4-217F-40C0-9729-0504C03668A0}" destId="{61352B75-31B8-4EAE-BF0E-C316A0CE96C0}" srcOrd="2" destOrd="0" presId="urn:microsoft.com/office/officeart/2005/8/layout/radial5"/>
    <dgm:cxn modelId="{683137C0-E1C0-4258-BE7F-F55BC00E2519}" type="presParOf" srcId="{3435CAF4-217F-40C0-9729-0504C03668A0}" destId="{5E941FA3-0030-44A9-BC33-F64207AAD313}" srcOrd="3" destOrd="0" presId="urn:microsoft.com/office/officeart/2005/8/layout/radial5"/>
    <dgm:cxn modelId="{38305890-ACF7-48BB-A632-99EB713B6E67}" type="presParOf" srcId="{5E941FA3-0030-44A9-BC33-F64207AAD313}" destId="{03CD66B1-CDAF-4C31-9966-FD759753C204}" srcOrd="0" destOrd="0" presId="urn:microsoft.com/office/officeart/2005/8/layout/radial5"/>
    <dgm:cxn modelId="{E6D5073E-CE4B-4754-8858-3771032A827D}" type="presParOf" srcId="{3435CAF4-217F-40C0-9729-0504C03668A0}" destId="{11F8D090-23CD-4C50-A108-7283CCECD497}" srcOrd="4" destOrd="0" presId="urn:microsoft.com/office/officeart/2005/8/layout/radial5"/>
    <dgm:cxn modelId="{F2F9388F-CC26-4B51-9463-52E9B2CDFA02}" type="presParOf" srcId="{3435CAF4-217F-40C0-9729-0504C03668A0}" destId="{DE628CE8-20A2-4071-B6A5-66904D8B0779}" srcOrd="5" destOrd="0" presId="urn:microsoft.com/office/officeart/2005/8/layout/radial5"/>
    <dgm:cxn modelId="{F0294C3C-0F87-47B2-8005-679BE2610251}" type="presParOf" srcId="{DE628CE8-20A2-4071-B6A5-66904D8B0779}" destId="{1F7B5DEE-0115-496A-AD6E-FF9928261FE3}" srcOrd="0" destOrd="0" presId="urn:microsoft.com/office/officeart/2005/8/layout/radial5"/>
    <dgm:cxn modelId="{13D53886-67A3-44EF-9BC7-04126154607E}" type="presParOf" srcId="{3435CAF4-217F-40C0-9729-0504C03668A0}" destId="{8E2392B0-E328-46DC-A0FC-0466ED2ECC4A}" srcOrd="6" destOrd="0" presId="urn:microsoft.com/office/officeart/2005/8/layout/radial5"/>
    <dgm:cxn modelId="{A04C1AD9-25C8-4888-ADEA-8F322E94DED4}" type="presParOf" srcId="{3435CAF4-217F-40C0-9729-0504C03668A0}" destId="{77C0B272-3EC7-45CE-9E99-B85A04378D09}" srcOrd="7" destOrd="0" presId="urn:microsoft.com/office/officeart/2005/8/layout/radial5"/>
    <dgm:cxn modelId="{13F03861-B9A3-4360-81E6-5611331A8B3F}" type="presParOf" srcId="{77C0B272-3EC7-45CE-9E99-B85A04378D09}" destId="{FFE52641-1A82-4468-A3DC-34ED71C3E071}" srcOrd="0" destOrd="0" presId="urn:microsoft.com/office/officeart/2005/8/layout/radial5"/>
    <dgm:cxn modelId="{DE309A43-DEB0-404D-8CC2-DBDD5A3CBCB9}"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et les 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4B5E593-19C8-4521-B2B4-F3597F6ACA3D}" srcId="{510C20ED-5F2E-4153-BEBC-B3E64557EC8A}" destId="{14B7AA59-06C6-42A5-9852-8842B160595B}" srcOrd="0" destOrd="0" parTransId="{421BD086-BFBA-4C5B-A7AD-064949E6F0F4}" sibTransId="{2BBF4812-F238-484F-A462-BC75F657593E}"/>
    <dgm:cxn modelId="{E501FB38-F86E-41E9-B628-1CC16F2DA687}" type="presOf" srcId="{DBA9D745-923B-4149-B5F9-067F8F5E262E}" destId="{C453AA7D-5D96-4E2A-8A98-5BDB746A672B}" srcOrd="0" destOrd="0" presId="urn:microsoft.com/office/officeart/2005/8/layout/cycle3"/>
    <dgm:cxn modelId="{26D0E69A-DEA4-4A49-AFEA-914C605D30E7}" type="presOf" srcId="{2BBF4812-F238-484F-A462-BC75F657593E}" destId="{8D497C3F-EB77-4E04-B8A9-55013DF28E12}" srcOrd="0" destOrd="0" presId="urn:microsoft.com/office/officeart/2005/8/layout/cycle3"/>
    <dgm:cxn modelId="{8FECDF13-C1C1-4FC7-ACB9-A12F255D2605}" type="presOf" srcId="{A6DFD88B-33FD-48FE-BDD6-AC56A1FCB2F0}" destId="{E99BE6A8-AE6B-46E6-A265-453ED6A90C82}" srcOrd="0" destOrd="0" presId="urn:microsoft.com/office/officeart/2005/8/layout/cycle3"/>
    <dgm:cxn modelId="{0495196C-287E-4729-BD22-3513989DCCB8}" type="presOf" srcId="{14B7AA59-06C6-42A5-9852-8842B160595B}" destId="{7897D933-324E-430F-A06C-11BB77D454E9}" srcOrd="0" destOrd="0" presId="urn:microsoft.com/office/officeart/2005/8/layout/cycle3"/>
    <dgm:cxn modelId="{4FE31B0D-1A0A-46B0-A9AF-BEDB823598DE}" type="presOf" srcId="{510C20ED-5F2E-4153-BEBC-B3E64557EC8A}" destId="{411762AF-0C4E-4073-816E-86174766060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27C39851-ADFA-4951-B470-C4FDA66F3696}" type="presOf" srcId="{D43616B2-4037-44F0-9234-DC3CF985BDF4}" destId="{ECB57673-2589-4A10-B35B-322255EB4A16}" srcOrd="0" destOrd="0" presId="urn:microsoft.com/office/officeart/2005/8/layout/cycle3"/>
    <dgm:cxn modelId="{541B9144-81D3-4086-80D0-9DB40D9E9131}" type="presOf" srcId="{220FA86C-3ED3-4A08-AB1E-64E7D08D0F2B}" destId="{F3F42C64-F9CA-4D15-B910-7E06AE27FA7B}"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737329BE-A5E6-46AD-AF70-495ACD047C18}" type="presOf" srcId="{2F769142-B393-4F43-B14A-C75F3DD42C00}" destId="{F8176FAF-266F-43CD-91DD-89A4041249CE}"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CE4A90F9-E36B-4CF3-B339-6756C7EED60A}" type="presParOf" srcId="{411762AF-0C4E-4073-816E-861747660602}" destId="{514174A8-761E-47F6-BDCC-C70537F26235}" srcOrd="0" destOrd="0" presId="urn:microsoft.com/office/officeart/2005/8/layout/cycle3"/>
    <dgm:cxn modelId="{20FF0D6D-BE89-4646-BB04-427A5487CB30}" type="presParOf" srcId="{514174A8-761E-47F6-BDCC-C70537F26235}" destId="{7897D933-324E-430F-A06C-11BB77D454E9}" srcOrd="0" destOrd="0" presId="urn:microsoft.com/office/officeart/2005/8/layout/cycle3"/>
    <dgm:cxn modelId="{182FC610-A1A1-4337-A175-FE66557FFE41}" type="presParOf" srcId="{514174A8-761E-47F6-BDCC-C70537F26235}" destId="{8D497C3F-EB77-4E04-B8A9-55013DF28E12}" srcOrd="1" destOrd="0" presId="urn:microsoft.com/office/officeart/2005/8/layout/cycle3"/>
    <dgm:cxn modelId="{7A5649FC-AD12-452F-A021-0B01CB218B0F}" type="presParOf" srcId="{514174A8-761E-47F6-BDCC-C70537F26235}" destId="{F8176FAF-266F-43CD-91DD-89A4041249CE}" srcOrd="2" destOrd="0" presId="urn:microsoft.com/office/officeart/2005/8/layout/cycle3"/>
    <dgm:cxn modelId="{32E59720-8416-4F68-8C47-55CFCC94DE32}" type="presParOf" srcId="{514174A8-761E-47F6-BDCC-C70537F26235}" destId="{F3F42C64-F9CA-4D15-B910-7E06AE27FA7B}" srcOrd="3" destOrd="0" presId="urn:microsoft.com/office/officeart/2005/8/layout/cycle3"/>
    <dgm:cxn modelId="{A680344C-A065-4E12-AB97-4F2E9CC61097}" type="presParOf" srcId="{514174A8-761E-47F6-BDCC-C70537F26235}" destId="{C453AA7D-5D96-4E2A-8A98-5BDB746A672B}" srcOrd="4" destOrd="0" presId="urn:microsoft.com/office/officeart/2005/8/layout/cycle3"/>
    <dgm:cxn modelId="{073FE2F7-5585-4066-9020-3903FC534404}" type="presParOf" srcId="{514174A8-761E-47F6-BDCC-C70537F26235}" destId="{ECB57673-2589-4A10-B35B-322255EB4A16}" srcOrd="5" destOrd="0" presId="urn:microsoft.com/office/officeart/2005/8/layout/cycle3"/>
    <dgm:cxn modelId="{47ACC481-2E21-4242-A267-5D403F33C0DD}"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264751-BCC1-4D5D-BF12-6AF8CFFEA55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D01ACD97-6FA0-4233-86BC-C26F69CBD592}">
      <dgm:prSet phldrT="[Texte]"/>
      <dgm:spPr/>
      <dgm:t>
        <a:bodyPr/>
        <a:lstStyle/>
        <a:p>
          <a:r>
            <a:rPr lang="fr-FR" dirty="0" smtClean="0"/>
            <a:t>Mécanisme</a:t>
          </a:r>
          <a:endParaRPr lang="fr-FR" dirty="0"/>
        </a:p>
      </dgm:t>
    </dgm:pt>
    <dgm:pt modelId="{A6F9E04B-901F-4AE9-8BC9-053E078398DA}" type="parTrans" cxnId="{9F6535C0-4754-471C-BA1A-B3499E405374}">
      <dgm:prSet/>
      <dgm:spPr/>
      <dgm:t>
        <a:bodyPr/>
        <a:lstStyle/>
        <a:p>
          <a:endParaRPr lang="fr-FR"/>
        </a:p>
      </dgm:t>
    </dgm:pt>
    <dgm:pt modelId="{94AC122C-243A-4CAB-B4EE-1C8634D25B42}" type="sibTrans" cxnId="{9F6535C0-4754-471C-BA1A-B3499E405374}">
      <dgm:prSet/>
      <dgm:spPr/>
      <dgm:t>
        <a:bodyPr/>
        <a:lstStyle/>
        <a:p>
          <a:endParaRPr lang="fr-FR"/>
        </a:p>
      </dgm:t>
    </dgm:pt>
    <dgm:pt modelId="{39FC7968-6C28-471F-BECF-73D75836690E}">
      <dgm:prSet phldrT="[Texte]"/>
      <dgm:spPr/>
      <dgm:t>
        <a:bodyPr/>
        <a:lstStyle/>
        <a:p>
          <a:r>
            <a:rPr lang="fr-FR" dirty="0" smtClean="0"/>
            <a:t>Fixations</a:t>
          </a:r>
        </a:p>
        <a:p>
          <a:r>
            <a:rPr lang="fr-FR" dirty="0" smtClean="0">
              <a:hlinkClick xmlns:r="http://schemas.openxmlformats.org/officeDocument/2006/relationships" r:id="rId1" action="ppaction://hlinkfile"/>
            </a:rPr>
            <a:t>Présentation</a:t>
          </a:r>
        </a:p>
        <a:p>
          <a:r>
            <a:rPr lang="fr-FR" dirty="0" smtClean="0">
              <a:hlinkClick xmlns:r="http://schemas.openxmlformats.org/officeDocument/2006/relationships" r:id="rId1" action="ppaction://hlinkfile"/>
            </a:rPr>
            <a:t>7b</a:t>
          </a:r>
          <a:endParaRPr lang="fr-FR" dirty="0" smtClean="0"/>
        </a:p>
      </dgm:t>
    </dgm:pt>
    <dgm:pt modelId="{93EBCF43-E20E-4B9A-B18A-CB6556664761}" type="parTrans" cxnId="{2806C51A-5DCB-4AA4-9C76-859F77EBA07F}">
      <dgm:prSet/>
      <dgm:spPr/>
      <dgm:t>
        <a:bodyPr/>
        <a:lstStyle/>
        <a:p>
          <a:endParaRPr lang="fr-FR"/>
        </a:p>
      </dgm:t>
    </dgm:pt>
    <dgm:pt modelId="{B09A678C-8AA0-415A-B2F9-F690F79D8093}" type="sibTrans" cxnId="{2806C51A-5DCB-4AA4-9C76-859F77EBA07F}">
      <dgm:prSet/>
      <dgm:spPr/>
      <dgm:t>
        <a:bodyPr/>
        <a:lstStyle/>
        <a:p>
          <a:endParaRPr lang="fr-FR"/>
        </a:p>
      </dgm:t>
    </dgm:pt>
    <dgm:pt modelId="{B6419AC3-241B-43B5-BC14-634D46754325}">
      <dgm:prSet phldrT="[Texte]"/>
      <dgm:spPr/>
      <dgm:t>
        <a:bodyPr/>
        <a:lstStyle/>
        <a:p>
          <a:r>
            <a:rPr lang="fr-FR" dirty="0" smtClean="0"/>
            <a:t>Transmission</a:t>
          </a:r>
        </a:p>
        <a:p>
          <a:r>
            <a:rPr lang="fr-FR" dirty="0" smtClean="0">
              <a:hlinkClick xmlns:r="http://schemas.openxmlformats.org/officeDocument/2006/relationships" r:id="rId2" action="ppaction://hlinkfile"/>
            </a:rPr>
            <a:t>Présentation</a:t>
          </a:r>
        </a:p>
        <a:p>
          <a:r>
            <a:rPr lang="fr-FR" dirty="0" smtClean="0">
              <a:hlinkClick xmlns:r="http://schemas.openxmlformats.org/officeDocument/2006/relationships" r:id="rId2" action="ppaction://hlinkfile"/>
            </a:rPr>
            <a:t>9</a:t>
          </a:r>
          <a:endParaRPr lang="fr-FR" dirty="0"/>
        </a:p>
      </dgm:t>
    </dgm:pt>
    <dgm:pt modelId="{58456708-4DFA-4FEE-91FD-96A9EFE68492}" type="parTrans" cxnId="{A449F32B-711D-41C9-AF24-3621F7230357}">
      <dgm:prSet/>
      <dgm:spPr/>
      <dgm:t>
        <a:bodyPr/>
        <a:lstStyle/>
        <a:p>
          <a:endParaRPr lang="fr-FR"/>
        </a:p>
      </dgm:t>
    </dgm:pt>
    <dgm:pt modelId="{B13EBDE8-CBAF-48EC-8C7F-5208F59E8163}" type="sibTrans" cxnId="{A449F32B-711D-41C9-AF24-3621F7230357}">
      <dgm:prSet/>
      <dgm:spPr/>
      <dgm:t>
        <a:bodyPr/>
        <a:lstStyle/>
        <a:p>
          <a:endParaRPr lang="fr-FR"/>
        </a:p>
      </dgm:t>
    </dgm:pt>
    <dgm:pt modelId="{8BAB7EE1-B404-42FC-9BA7-EB158F57A5AE}">
      <dgm:prSet phldrT="[Texte]"/>
      <dgm:spPr/>
      <dgm:t>
        <a:bodyPr/>
        <a:lstStyle/>
        <a:p>
          <a:r>
            <a:rPr lang="fr-FR" dirty="0" smtClean="0"/>
            <a:t>Etanchéité</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C7C854F6-8B6D-4BE9-8A9D-ECC45881E19A}" type="parTrans" cxnId="{327E6FC4-C32F-4860-B724-3506D8D8F221}">
      <dgm:prSet/>
      <dgm:spPr/>
      <dgm:t>
        <a:bodyPr/>
        <a:lstStyle/>
        <a:p>
          <a:endParaRPr lang="fr-FR"/>
        </a:p>
      </dgm:t>
    </dgm:pt>
    <dgm:pt modelId="{89BF6683-38C7-4B1F-8CD6-92629D0E46BA}" type="sibTrans" cxnId="{327E6FC4-C32F-4860-B724-3506D8D8F221}">
      <dgm:prSet/>
      <dgm:spPr/>
      <dgm:t>
        <a:bodyPr/>
        <a:lstStyle/>
        <a:p>
          <a:endParaRPr lang="fr-FR"/>
        </a:p>
      </dgm:t>
    </dgm:pt>
    <dgm:pt modelId="{2DF4CB0E-E4C6-4562-BF06-CAD18D6F8FF5}">
      <dgm:prSet phldrT="[Texte]"/>
      <dgm:spPr/>
      <dgm:t>
        <a:bodyPr/>
        <a:lstStyle/>
        <a:p>
          <a:r>
            <a:rPr lang="fr-FR" dirty="0" smtClean="0"/>
            <a:t>Guidage de rotation</a:t>
          </a:r>
        </a:p>
        <a:p>
          <a:r>
            <a:rPr lang="fr-FR" dirty="0" smtClean="0">
              <a:hlinkClick xmlns:r="http://schemas.openxmlformats.org/officeDocument/2006/relationships" r:id="rId3" action="ppaction://hlinkfile"/>
            </a:rPr>
            <a:t>Présentation</a:t>
          </a:r>
        </a:p>
        <a:p>
          <a:r>
            <a:rPr lang="fr-FR" dirty="0" smtClean="0">
              <a:hlinkClick xmlns:r="http://schemas.openxmlformats.org/officeDocument/2006/relationships" r:id="rId3" action="ppaction://hlinkfile"/>
            </a:rPr>
            <a:t>8</a:t>
          </a:r>
          <a:endParaRPr lang="fr-FR" dirty="0"/>
        </a:p>
      </dgm:t>
    </dgm:pt>
    <dgm:pt modelId="{D2D16082-1974-4B1A-AE83-A518B4AEA1B7}" type="parTrans" cxnId="{F7FFBBE6-4A72-4680-B14B-C58F8ABD6CDA}">
      <dgm:prSet/>
      <dgm:spPr/>
      <dgm:t>
        <a:bodyPr/>
        <a:lstStyle/>
        <a:p>
          <a:endParaRPr lang="fr-FR"/>
        </a:p>
      </dgm:t>
    </dgm:pt>
    <dgm:pt modelId="{8E0FE731-2CA6-451B-8774-860FE5BBC0CE}" type="sibTrans" cxnId="{F7FFBBE6-4A72-4680-B14B-C58F8ABD6CDA}">
      <dgm:prSet/>
      <dgm:spPr/>
      <dgm:t>
        <a:bodyPr/>
        <a:lstStyle/>
        <a:p>
          <a:endParaRPr lang="fr-FR"/>
        </a:p>
      </dgm:t>
    </dgm:pt>
    <dgm:pt modelId="{3435CAF4-217F-40C0-9729-0504C03668A0}" type="pres">
      <dgm:prSet presAssocID="{15264751-BCC1-4D5D-BF12-6AF8CFFEA55E}" presName="Name0" presStyleCnt="0">
        <dgm:presLayoutVars>
          <dgm:chMax val="1"/>
          <dgm:dir/>
          <dgm:animLvl val="ctr"/>
          <dgm:resizeHandles val="exact"/>
        </dgm:presLayoutVars>
      </dgm:prSet>
      <dgm:spPr/>
      <dgm:t>
        <a:bodyPr/>
        <a:lstStyle/>
        <a:p>
          <a:endParaRPr lang="en-US"/>
        </a:p>
      </dgm:t>
    </dgm:pt>
    <dgm:pt modelId="{E376A9EA-1F4A-4DE6-8A27-A712B84B308A}" type="pres">
      <dgm:prSet presAssocID="{D01ACD97-6FA0-4233-86BC-C26F69CBD592}" presName="centerShape" presStyleLbl="node0" presStyleIdx="0" presStyleCnt="1"/>
      <dgm:spPr/>
      <dgm:t>
        <a:bodyPr/>
        <a:lstStyle/>
        <a:p>
          <a:endParaRPr lang="en-US"/>
        </a:p>
      </dgm:t>
    </dgm:pt>
    <dgm:pt modelId="{FD73ECC0-F505-4CDC-93CC-991A0806E148}" type="pres">
      <dgm:prSet presAssocID="{93EBCF43-E20E-4B9A-B18A-CB6556664761}" presName="parTrans" presStyleLbl="sibTrans2D1" presStyleIdx="0" presStyleCnt="4"/>
      <dgm:spPr/>
      <dgm:t>
        <a:bodyPr/>
        <a:lstStyle/>
        <a:p>
          <a:endParaRPr lang="en-US"/>
        </a:p>
      </dgm:t>
    </dgm:pt>
    <dgm:pt modelId="{76BD607E-1492-4058-96B1-0E21B5283776}" type="pres">
      <dgm:prSet presAssocID="{93EBCF43-E20E-4B9A-B18A-CB6556664761}" presName="connectorText" presStyleLbl="sibTrans2D1" presStyleIdx="0" presStyleCnt="4"/>
      <dgm:spPr/>
      <dgm:t>
        <a:bodyPr/>
        <a:lstStyle/>
        <a:p>
          <a:endParaRPr lang="en-US"/>
        </a:p>
      </dgm:t>
    </dgm:pt>
    <dgm:pt modelId="{61352B75-31B8-4EAE-BF0E-C316A0CE96C0}" type="pres">
      <dgm:prSet presAssocID="{39FC7968-6C28-471F-BECF-73D75836690E}" presName="node" presStyleLbl="node1" presStyleIdx="0" presStyleCnt="4">
        <dgm:presLayoutVars>
          <dgm:bulletEnabled val="1"/>
        </dgm:presLayoutVars>
      </dgm:prSet>
      <dgm:spPr/>
      <dgm:t>
        <a:bodyPr/>
        <a:lstStyle/>
        <a:p>
          <a:endParaRPr lang="en-US"/>
        </a:p>
      </dgm:t>
    </dgm:pt>
    <dgm:pt modelId="{5E941FA3-0030-44A9-BC33-F64207AAD313}" type="pres">
      <dgm:prSet presAssocID="{58456708-4DFA-4FEE-91FD-96A9EFE68492}" presName="parTrans" presStyleLbl="sibTrans2D1" presStyleIdx="1" presStyleCnt="4"/>
      <dgm:spPr/>
      <dgm:t>
        <a:bodyPr/>
        <a:lstStyle/>
        <a:p>
          <a:endParaRPr lang="en-US"/>
        </a:p>
      </dgm:t>
    </dgm:pt>
    <dgm:pt modelId="{03CD66B1-CDAF-4C31-9966-FD759753C204}" type="pres">
      <dgm:prSet presAssocID="{58456708-4DFA-4FEE-91FD-96A9EFE68492}" presName="connectorText" presStyleLbl="sibTrans2D1" presStyleIdx="1" presStyleCnt="4"/>
      <dgm:spPr/>
      <dgm:t>
        <a:bodyPr/>
        <a:lstStyle/>
        <a:p>
          <a:endParaRPr lang="en-US"/>
        </a:p>
      </dgm:t>
    </dgm:pt>
    <dgm:pt modelId="{11F8D090-23CD-4C50-A108-7283CCECD497}" type="pres">
      <dgm:prSet presAssocID="{B6419AC3-241B-43B5-BC14-634D46754325}" presName="node" presStyleLbl="node1" presStyleIdx="1" presStyleCnt="4">
        <dgm:presLayoutVars>
          <dgm:bulletEnabled val="1"/>
        </dgm:presLayoutVars>
      </dgm:prSet>
      <dgm:spPr/>
      <dgm:t>
        <a:bodyPr/>
        <a:lstStyle/>
        <a:p>
          <a:endParaRPr lang="en-US"/>
        </a:p>
      </dgm:t>
    </dgm:pt>
    <dgm:pt modelId="{DE628CE8-20A2-4071-B6A5-66904D8B0779}" type="pres">
      <dgm:prSet presAssocID="{C7C854F6-8B6D-4BE9-8A9D-ECC45881E19A}" presName="parTrans" presStyleLbl="sibTrans2D1" presStyleIdx="2" presStyleCnt="4"/>
      <dgm:spPr/>
      <dgm:t>
        <a:bodyPr/>
        <a:lstStyle/>
        <a:p>
          <a:endParaRPr lang="en-US"/>
        </a:p>
      </dgm:t>
    </dgm:pt>
    <dgm:pt modelId="{1F7B5DEE-0115-496A-AD6E-FF9928261FE3}" type="pres">
      <dgm:prSet presAssocID="{C7C854F6-8B6D-4BE9-8A9D-ECC45881E19A}" presName="connectorText" presStyleLbl="sibTrans2D1" presStyleIdx="2" presStyleCnt="4"/>
      <dgm:spPr/>
      <dgm:t>
        <a:bodyPr/>
        <a:lstStyle/>
        <a:p>
          <a:endParaRPr lang="en-US"/>
        </a:p>
      </dgm:t>
    </dgm:pt>
    <dgm:pt modelId="{8E2392B0-E328-46DC-A0FC-0466ED2ECC4A}" type="pres">
      <dgm:prSet presAssocID="{8BAB7EE1-B404-42FC-9BA7-EB158F57A5AE}" presName="node" presStyleLbl="node1" presStyleIdx="2" presStyleCnt="4">
        <dgm:presLayoutVars>
          <dgm:bulletEnabled val="1"/>
        </dgm:presLayoutVars>
      </dgm:prSet>
      <dgm:spPr/>
      <dgm:t>
        <a:bodyPr/>
        <a:lstStyle/>
        <a:p>
          <a:endParaRPr lang="en-US"/>
        </a:p>
      </dgm:t>
    </dgm:pt>
    <dgm:pt modelId="{77C0B272-3EC7-45CE-9E99-B85A04378D09}" type="pres">
      <dgm:prSet presAssocID="{D2D16082-1974-4B1A-AE83-A518B4AEA1B7}" presName="parTrans" presStyleLbl="sibTrans2D1" presStyleIdx="3" presStyleCnt="4"/>
      <dgm:spPr/>
      <dgm:t>
        <a:bodyPr/>
        <a:lstStyle/>
        <a:p>
          <a:endParaRPr lang="en-US"/>
        </a:p>
      </dgm:t>
    </dgm:pt>
    <dgm:pt modelId="{FFE52641-1A82-4468-A3DC-34ED71C3E071}" type="pres">
      <dgm:prSet presAssocID="{D2D16082-1974-4B1A-AE83-A518B4AEA1B7}" presName="connectorText" presStyleLbl="sibTrans2D1" presStyleIdx="3" presStyleCnt="4"/>
      <dgm:spPr/>
      <dgm:t>
        <a:bodyPr/>
        <a:lstStyle/>
        <a:p>
          <a:endParaRPr lang="en-US"/>
        </a:p>
      </dgm:t>
    </dgm:pt>
    <dgm:pt modelId="{CB95D318-27E5-42CA-BD38-B4A02E7AEAD7}" type="pres">
      <dgm:prSet presAssocID="{2DF4CB0E-E4C6-4562-BF06-CAD18D6F8FF5}" presName="node" presStyleLbl="node1" presStyleIdx="3" presStyleCnt="4">
        <dgm:presLayoutVars>
          <dgm:bulletEnabled val="1"/>
        </dgm:presLayoutVars>
      </dgm:prSet>
      <dgm:spPr/>
      <dgm:t>
        <a:bodyPr/>
        <a:lstStyle/>
        <a:p>
          <a:endParaRPr lang="en-US"/>
        </a:p>
      </dgm:t>
    </dgm:pt>
  </dgm:ptLst>
  <dgm:cxnLst>
    <dgm:cxn modelId="{8E39303A-E6EF-4443-8BB1-DCE0412D79AA}" type="presOf" srcId="{D01ACD97-6FA0-4233-86BC-C26F69CBD592}" destId="{E376A9EA-1F4A-4DE6-8A27-A712B84B308A}" srcOrd="0" destOrd="0" presId="urn:microsoft.com/office/officeart/2005/8/layout/radial5"/>
    <dgm:cxn modelId="{AF253EB6-3AD3-4666-9940-156283F4EF41}" type="presOf" srcId="{D2D16082-1974-4B1A-AE83-A518B4AEA1B7}" destId="{FFE52641-1A82-4468-A3DC-34ED71C3E071}" srcOrd="1" destOrd="0" presId="urn:microsoft.com/office/officeart/2005/8/layout/radial5"/>
    <dgm:cxn modelId="{33204D0E-84A8-4E0B-A223-87EAB812566D}" type="presOf" srcId="{93EBCF43-E20E-4B9A-B18A-CB6556664761}" destId="{76BD607E-1492-4058-96B1-0E21B5283776}" srcOrd="1" destOrd="0" presId="urn:microsoft.com/office/officeart/2005/8/layout/radial5"/>
    <dgm:cxn modelId="{A3824E62-BBFF-40EA-9A14-F0FD161C79A8}" type="presOf" srcId="{C7C854F6-8B6D-4BE9-8A9D-ECC45881E19A}" destId="{1F7B5DEE-0115-496A-AD6E-FF9928261FE3}" srcOrd="1" destOrd="0" presId="urn:microsoft.com/office/officeart/2005/8/layout/radial5"/>
    <dgm:cxn modelId="{F7FFBBE6-4A72-4680-B14B-C58F8ABD6CDA}" srcId="{D01ACD97-6FA0-4233-86BC-C26F69CBD592}" destId="{2DF4CB0E-E4C6-4562-BF06-CAD18D6F8FF5}" srcOrd="3" destOrd="0" parTransId="{D2D16082-1974-4B1A-AE83-A518B4AEA1B7}" sibTransId="{8E0FE731-2CA6-451B-8774-860FE5BBC0CE}"/>
    <dgm:cxn modelId="{2806C51A-5DCB-4AA4-9C76-859F77EBA07F}" srcId="{D01ACD97-6FA0-4233-86BC-C26F69CBD592}" destId="{39FC7968-6C28-471F-BECF-73D75836690E}" srcOrd="0" destOrd="0" parTransId="{93EBCF43-E20E-4B9A-B18A-CB6556664761}" sibTransId="{B09A678C-8AA0-415A-B2F9-F690F79D8093}"/>
    <dgm:cxn modelId="{FF1660EB-D21C-4DB0-82EF-659BE30DBAAF}" type="presOf" srcId="{D2D16082-1974-4B1A-AE83-A518B4AEA1B7}" destId="{77C0B272-3EC7-45CE-9E99-B85A04378D09}" srcOrd="0" destOrd="0" presId="urn:microsoft.com/office/officeart/2005/8/layout/radial5"/>
    <dgm:cxn modelId="{FBBA3413-5FF9-461D-833A-1B7775023355}" type="presOf" srcId="{8BAB7EE1-B404-42FC-9BA7-EB158F57A5AE}" destId="{8E2392B0-E328-46DC-A0FC-0466ED2ECC4A}" srcOrd="0" destOrd="0" presId="urn:microsoft.com/office/officeart/2005/8/layout/radial5"/>
    <dgm:cxn modelId="{A68686B9-3F0D-40B0-861E-06EA213D3F2B}" type="presOf" srcId="{58456708-4DFA-4FEE-91FD-96A9EFE68492}" destId="{03CD66B1-CDAF-4C31-9966-FD759753C204}" srcOrd="1" destOrd="0" presId="urn:microsoft.com/office/officeart/2005/8/layout/radial5"/>
    <dgm:cxn modelId="{BED81756-D559-4CED-B90F-DC4FD9F74C2F}" type="presOf" srcId="{2DF4CB0E-E4C6-4562-BF06-CAD18D6F8FF5}" destId="{CB95D318-27E5-42CA-BD38-B4A02E7AEAD7}" srcOrd="0" destOrd="0" presId="urn:microsoft.com/office/officeart/2005/8/layout/radial5"/>
    <dgm:cxn modelId="{E35B83EF-2D5C-4EAE-BCC6-EE9EE767F934}" type="presOf" srcId="{58456708-4DFA-4FEE-91FD-96A9EFE68492}" destId="{5E941FA3-0030-44A9-BC33-F64207AAD313}" srcOrd="0" destOrd="0" presId="urn:microsoft.com/office/officeart/2005/8/layout/radial5"/>
    <dgm:cxn modelId="{9F6535C0-4754-471C-BA1A-B3499E405374}" srcId="{15264751-BCC1-4D5D-BF12-6AF8CFFEA55E}" destId="{D01ACD97-6FA0-4233-86BC-C26F69CBD592}" srcOrd="0" destOrd="0" parTransId="{A6F9E04B-901F-4AE9-8BC9-053E078398DA}" sibTransId="{94AC122C-243A-4CAB-B4EE-1C8634D25B42}"/>
    <dgm:cxn modelId="{327E6FC4-C32F-4860-B724-3506D8D8F221}" srcId="{D01ACD97-6FA0-4233-86BC-C26F69CBD592}" destId="{8BAB7EE1-B404-42FC-9BA7-EB158F57A5AE}" srcOrd="2" destOrd="0" parTransId="{C7C854F6-8B6D-4BE9-8A9D-ECC45881E19A}" sibTransId="{89BF6683-38C7-4B1F-8CD6-92629D0E46BA}"/>
    <dgm:cxn modelId="{C70CEDF7-E8CF-4E19-981C-BEB31C3601E0}" type="presOf" srcId="{39FC7968-6C28-471F-BECF-73D75836690E}" destId="{61352B75-31B8-4EAE-BF0E-C316A0CE96C0}" srcOrd="0" destOrd="0" presId="urn:microsoft.com/office/officeart/2005/8/layout/radial5"/>
    <dgm:cxn modelId="{00303274-0C52-4D63-87B5-06A1A67F9154}" type="presOf" srcId="{93EBCF43-E20E-4B9A-B18A-CB6556664761}" destId="{FD73ECC0-F505-4CDC-93CC-991A0806E148}" srcOrd="0" destOrd="0" presId="urn:microsoft.com/office/officeart/2005/8/layout/radial5"/>
    <dgm:cxn modelId="{ACCF1CD7-0507-4717-8F7F-CFAC96E7C00E}" type="presOf" srcId="{15264751-BCC1-4D5D-BF12-6AF8CFFEA55E}" destId="{3435CAF4-217F-40C0-9729-0504C03668A0}" srcOrd="0" destOrd="0" presId="urn:microsoft.com/office/officeart/2005/8/layout/radial5"/>
    <dgm:cxn modelId="{BEE8A410-5ADF-4887-8B0A-BE8F81ED624F}" type="presOf" srcId="{B6419AC3-241B-43B5-BC14-634D46754325}" destId="{11F8D090-23CD-4C50-A108-7283CCECD497}" srcOrd="0" destOrd="0" presId="urn:microsoft.com/office/officeart/2005/8/layout/radial5"/>
    <dgm:cxn modelId="{1578DCAA-7CC2-44A2-B52C-163C1DE98156}" type="presOf" srcId="{C7C854F6-8B6D-4BE9-8A9D-ECC45881E19A}" destId="{DE628CE8-20A2-4071-B6A5-66904D8B0779}" srcOrd="0" destOrd="0" presId="urn:microsoft.com/office/officeart/2005/8/layout/radial5"/>
    <dgm:cxn modelId="{A449F32B-711D-41C9-AF24-3621F7230357}" srcId="{D01ACD97-6FA0-4233-86BC-C26F69CBD592}" destId="{B6419AC3-241B-43B5-BC14-634D46754325}" srcOrd="1" destOrd="0" parTransId="{58456708-4DFA-4FEE-91FD-96A9EFE68492}" sibTransId="{B13EBDE8-CBAF-48EC-8C7F-5208F59E8163}"/>
    <dgm:cxn modelId="{51F39E32-2A7E-484F-8081-4454EAB494C7}" type="presParOf" srcId="{3435CAF4-217F-40C0-9729-0504C03668A0}" destId="{E376A9EA-1F4A-4DE6-8A27-A712B84B308A}" srcOrd="0" destOrd="0" presId="urn:microsoft.com/office/officeart/2005/8/layout/radial5"/>
    <dgm:cxn modelId="{85B77E5B-0EBD-42AD-9E2F-34804884CE57}" type="presParOf" srcId="{3435CAF4-217F-40C0-9729-0504C03668A0}" destId="{FD73ECC0-F505-4CDC-93CC-991A0806E148}" srcOrd="1" destOrd="0" presId="urn:microsoft.com/office/officeart/2005/8/layout/radial5"/>
    <dgm:cxn modelId="{2C9AF004-750E-457D-9A6C-65D4F17398FA}" type="presParOf" srcId="{FD73ECC0-F505-4CDC-93CC-991A0806E148}" destId="{76BD607E-1492-4058-96B1-0E21B5283776}" srcOrd="0" destOrd="0" presId="urn:microsoft.com/office/officeart/2005/8/layout/radial5"/>
    <dgm:cxn modelId="{DCA56F90-053C-401F-B44E-F30645EA1805}" type="presParOf" srcId="{3435CAF4-217F-40C0-9729-0504C03668A0}" destId="{61352B75-31B8-4EAE-BF0E-C316A0CE96C0}" srcOrd="2" destOrd="0" presId="urn:microsoft.com/office/officeart/2005/8/layout/radial5"/>
    <dgm:cxn modelId="{CEEC4811-9656-4B9B-85B4-A01E13E89FE2}" type="presParOf" srcId="{3435CAF4-217F-40C0-9729-0504C03668A0}" destId="{5E941FA3-0030-44A9-BC33-F64207AAD313}" srcOrd="3" destOrd="0" presId="urn:microsoft.com/office/officeart/2005/8/layout/radial5"/>
    <dgm:cxn modelId="{599F8C0B-2385-4211-97EA-3DB5117B09C8}" type="presParOf" srcId="{5E941FA3-0030-44A9-BC33-F64207AAD313}" destId="{03CD66B1-CDAF-4C31-9966-FD759753C204}" srcOrd="0" destOrd="0" presId="urn:microsoft.com/office/officeart/2005/8/layout/radial5"/>
    <dgm:cxn modelId="{6F5CF2AD-07C8-4102-936B-A3DC6FE22079}" type="presParOf" srcId="{3435CAF4-217F-40C0-9729-0504C03668A0}" destId="{11F8D090-23CD-4C50-A108-7283CCECD497}" srcOrd="4" destOrd="0" presId="urn:microsoft.com/office/officeart/2005/8/layout/radial5"/>
    <dgm:cxn modelId="{0E4B3811-5F64-40C0-B87A-31E04751DE6C}" type="presParOf" srcId="{3435CAF4-217F-40C0-9729-0504C03668A0}" destId="{DE628CE8-20A2-4071-B6A5-66904D8B0779}" srcOrd="5" destOrd="0" presId="urn:microsoft.com/office/officeart/2005/8/layout/radial5"/>
    <dgm:cxn modelId="{E8C3A0EC-D37A-4F7F-8BAA-18842116FAE1}" type="presParOf" srcId="{DE628CE8-20A2-4071-B6A5-66904D8B0779}" destId="{1F7B5DEE-0115-496A-AD6E-FF9928261FE3}" srcOrd="0" destOrd="0" presId="urn:microsoft.com/office/officeart/2005/8/layout/radial5"/>
    <dgm:cxn modelId="{71BCF84F-604F-4650-87B4-4107B30B1E7D}" type="presParOf" srcId="{3435CAF4-217F-40C0-9729-0504C03668A0}" destId="{8E2392B0-E328-46DC-A0FC-0466ED2ECC4A}" srcOrd="6" destOrd="0" presId="urn:microsoft.com/office/officeart/2005/8/layout/radial5"/>
    <dgm:cxn modelId="{58390ACC-F952-4CF3-BD1F-DF0ED2842635}" type="presParOf" srcId="{3435CAF4-217F-40C0-9729-0504C03668A0}" destId="{77C0B272-3EC7-45CE-9E99-B85A04378D09}" srcOrd="7" destOrd="0" presId="urn:microsoft.com/office/officeart/2005/8/layout/radial5"/>
    <dgm:cxn modelId="{5A4FE640-57FE-4E9C-A4E2-54F2BA19BE34}" type="presParOf" srcId="{77C0B272-3EC7-45CE-9E99-B85A04378D09}" destId="{FFE52641-1A82-4468-A3DC-34ED71C3E071}" srcOrd="0" destOrd="0" presId="urn:microsoft.com/office/officeart/2005/8/layout/radial5"/>
    <dgm:cxn modelId="{85C77D24-848A-4620-9DDB-4EE279021769}" type="presParOf" srcId="{3435CAF4-217F-40C0-9729-0504C03668A0}" destId="{CB95D318-27E5-42CA-BD38-B4A02E7AEAD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t>Présentation 6</a:t>
          </a:r>
          <a:endParaRPr lang="en-US" sz="1200" kern="1200" dirty="0"/>
        </a:p>
      </dsp:txBody>
      <dsp:txXfrm>
        <a:off x="626468" y="963729"/>
        <a:ext cx="1541018" cy="73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7b</a:t>
          </a:r>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8</a:t>
          </a:r>
          <a:endParaRPr lang="fr-FR" sz="1400" kern="1200" dirty="0"/>
        </a:p>
      </dsp:txBody>
      <dsp:txXfrm>
        <a:off x="996780" y="2170254"/>
        <a:ext cx="990770" cy="9907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t>Présentation 6</a:t>
          </a:r>
          <a:endParaRPr lang="en-US" sz="1200" kern="1200" dirty="0"/>
        </a:p>
      </dsp:txBody>
      <dsp:txXfrm>
        <a:off x="626468" y="963729"/>
        <a:ext cx="1541018" cy="73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7b</a:t>
          </a:r>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t>Présentation</a:t>
          </a:r>
        </a:p>
        <a:p>
          <a:pPr lvl="0" algn="ctr" defTabSz="622300">
            <a:lnSpc>
              <a:spcPct val="90000"/>
            </a:lnSpc>
            <a:spcBef>
              <a:spcPct val="0"/>
            </a:spcBef>
            <a:spcAft>
              <a:spcPct val="35000"/>
            </a:spcAft>
          </a:pPr>
          <a:r>
            <a:rPr lang="fr-FR" sz="1400" kern="1200" dirty="0" smtClean="0"/>
            <a:t>8</a:t>
          </a:r>
          <a:endParaRPr lang="fr-FR" sz="1400" kern="1200" dirty="0"/>
        </a:p>
      </dsp:txBody>
      <dsp:txXfrm>
        <a:off x="996780" y="2170254"/>
        <a:ext cx="990770" cy="9907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et les 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A9EA-1F4A-4DE6-8A27-A712B84B308A}">
      <dsp:nvSpPr>
        <dsp:cNvPr id="0" name=""/>
        <dsp:cNvSpPr/>
      </dsp:nvSpPr>
      <dsp:spPr>
        <a:xfrm>
          <a:off x="2752581"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Mécanisme</a:t>
          </a:r>
          <a:endParaRPr lang="fr-FR" sz="1500" kern="1200" dirty="0"/>
        </a:p>
      </dsp:txBody>
      <dsp:txXfrm>
        <a:off x="2957776" y="2170254"/>
        <a:ext cx="990770" cy="990770"/>
      </dsp:txXfrm>
    </dsp:sp>
    <dsp:sp modelId="{FD73ECC0-F505-4CDC-93CC-991A0806E148}">
      <dsp:nvSpPr>
        <dsp:cNvPr id="0" name=""/>
        <dsp:cNvSpPr/>
      </dsp:nvSpPr>
      <dsp:spPr>
        <a:xfrm rot="16200000">
          <a:off x="3304805" y="1455341"/>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1595127"/>
        <a:ext cx="207698" cy="285836"/>
      </dsp:txXfrm>
    </dsp:sp>
    <dsp:sp modelId="{61352B75-31B8-4EAE-BF0E-C316A0CE96C0}">
      <dsp:nvSpPr>
        <dsp:cNvPr id="0" name=""/>
        <dsp:cNvSpPr/>
      </dsp:nvSpPr>
      <dsp:spPr>
        <a:xfrm>
          <a:off x="2752581" y="4063"/>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Fixations</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1" action="ppaction://hlinkfile"/>
            </a:rPr>
            <a:t>7b</a:t>
          </a:r>
          <a:endParaRPr lang="fr-FR" sz="1400" kern="1200" dirty="0" smtClean="0"/>
        </a:p>
      </dsp:txBody>
      <dsp:txXfrm>
        <a:off x="2957776" y="209258"/>
        <a:ext cx="990770" cy="990770"/>
      </dsp:txXfrm>
    </dsp:sp>
    <dsp:sp modelId="{5E941FA3-0030-44A9-BC33-F64207AAD313}">
      <dsp:nvSpPr>
        <dsp:cNvPr id="0" name=""/>
        <dsp:cNvSpPr/>
      </dsp:nvSpPr>
      <dsp:spPr>
        <a:xfrm>
          <a:off x="4276905"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4276905" y="2522721"/>
        <a:ext cx="207698" cy="285836"/>
      </dsp:txXfrm>
    </dsp:sp>
    <dsp:sp modelId="{11F8D090-23CD-4C50-A108-7283CCECD497}">
      <dsp:nvSpPr>
        <dsp:cNvPr id="0" name=""/>
        <dsp:cNvSpPr/>
      </dsp:nvSpPr>
      <dsp:spPr>
        <a:xfrm>
          <a:off x="4713577"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Transmission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2" action="ppaction://hlinkfile"/>
            </a:rPr>
            <a:t>9</a:t>
          </a:r>
          <a:endParaRPr lang="fr-FR" sz="1400" kern="1200" dirty="0"/>
        </a:p>
      </dsp:txBody>
      <dsp:txXfrm>
        <a:off x="4918772" y="2170254"/>
        <a:ext cx="990770" cy="990770"/>
      </dsp:txXfrm>
    </dsp:sp>
    <dsp:sp modelId="{DE628CE8-20A2-4071-B6A5-66904D8B0779}">
      <dsp:nvSpPr>
        <dsp:cNvPr id="0" name=""/>
        <dsp:cNvSpPr/>
      </dsp:nvSpPr>
      <dsp:spPr>
        <a:xfrm rot="5400000">
          <a:off x="3304805" y="33995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3349312" y="3450314"/>
        <a:ext cx="207698" cy="285836"/>
      </dsp:txXfrm>
    </dsp:sp>
    <dsp:sp modelId="{8E2392B0-E328-46DC-A0FC-0466ED2ECC4A}">
      <dsp:nvSpPr>
        <dsp:cNvPr id="0" name=""/>
        <dsp:cNvSpPr/>
      </dsp:nvSpPr>
      <dsp:spPr>
        <a:xfrm>
          <a:off x="2752581" y="3926055"/>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Etanchéité</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2957776" y="4131250"/>
        <a:ext cx="990770" cy="990770"/>
      </dsp:txXfrm>
    </dsp:sp>
    <dsp:sp modelId="{77C0B272-3EC7-45CE-9E99-B85A04378D09}">
      <dsp:nvSpPr>
        <dsp:cNvPr id="0" name=""/>
        <dsp:cNvSpPr/>
      </dsp:nvSpPr>
      <dsp:spPr>
        <a:xfrm rot="10800000">
          <a:off x="2332704" y="2427442"/>
          <a:ext cx="296712" cy="4763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rot="10800000">
        <a:off x="2421718" y="2522721"/>
        <a:ext cx="207698" cy="285836"/>
      </dsp:txXfrm>
    </dsp:sp>
    <dsp:sp modelId="{CB95D318-27E5-42CA-BD38-B4A02E7AEAD7}">
      <dsp:nvSpPr>
        <dsp:cNvPr id="0" name=""/>
        <dsp:cNvSpPr/>
      </dsp:nvSpPr>
      <dsp:spPr>
        <a:xfrm>
          <a:off x="791585" y="1965059"/>
          <a:ext cx="1401160" cy="14011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Guidage de rotation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Présentation</a:t>
          </a:r>
        </a:p>
        <a:p>
          <a:pPr lvl="0" algn="ctr" defTabSz="622300">
            <a:lnSpc>
              <a:spcPct val="90000"/>
            </a:lnSpc>
            <a:spcBef>
              <a:spcPct val="0"/>
            </a:spcBef>
            <a:spcAft>
              <a:spcPct val="35000"/>
            </a:spcAft>
          </a:pPr>
          <a:r>
            <a:rPr lang="fr-FR" sz="1400" kern="1200" dirty="0" smtClean="0">
              <a:hlinkClick xmlns:r="http://schemas.openxmlformats.org/officeDocument/2006/relationships" r:id="rId3" action="ppaction://hlinkfile"/>
            </a:rPr>
            <a:t>8</a:t>
          </a:r>
          <a:endParaRPr lang="fr-FR" sz="1400" kern="1200" dirty="0"/>
        </a:p>
      </dsp:txBody>
      <dsp:txXfrm>
        <a:off x="996780" y="2170254"/>
        <a:ext cx="990770" cy="99077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CFDC2-1E4B-400B-A81B-CF685B51B534}" type="datetimeFigureOut">
              <a:rPr lang="en-US" smtClean="0"/>
              <a:pPr/>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5D7B1-7FD8-4DA7-9037-2A4CF8B363E0}" type="slidenum">
              <a:rPr lang="en-US" smtClean="0"/>
              <a:pPr/>
              <a:t>‹N°›</a:t>
            </a:fld>
            <a:endParaRPr lang="en-US"/>
          </a:p>
        </p:txBody>
      </p:sp>
    </p:spTree>
    <p:extLst>
      <p:ext uri="{BB962C8B-B14F-4D97-AF65-F5344CB8AC3E}">
        <p14:creationId xmlns:p14="http://schemas.microsoft.com/office/powerpoint/2010/main" val="32157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35D7B1-7FD8-4DA7-9037-2A4CF8B363E0}" type="slidenum">
              <a:rPr lang="en-US" smtClean="0"/>
              <a:pPr/>
              <a:t>1</a:t>
            </a:fld>
            <a:endParaRPr lang="en-US"/>
          </a:p>
        </p:txBody>
      </p:sp>
    </p:spTree>
    <p:extLst>
      <p:ext uri="{BB962C8B-B14F-4D97-AF65-F5344CB8AC3E}">
        <p14:creationId xmlns:p14="http://schemas.microsoft.com/office/powerpoint/2010/main" val="253953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738214-4E5D-4E95-A345-2456B08B6F1B}"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40981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D525A-BFE2-4AD0-9604-6FDEE633E662}"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273491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B75FC-12ED-47F9-9DE3-3DD259AB3039}"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76551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36112-2022-489D-93C9-22DE36BC25CA}"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80921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D9D0E-7473-48F8-83C9-908D2D78534F}"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91805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60228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830468-314E-4E64-BE57-CA100E540C1E}" type="datetime7">
              <a:rPr lang="en-US" smtClean="0"/>
              <a:pPr/>
              <a:t>Nov-18</a:t>
            </a:fld>
            <a:endParaRPr lang="en-US"/>
          </a:p>
        </p:txBody>
      </p:sp>
      <p:sp>
        <p:nvSpPr>
          <p:cNvPr id="8" name="Footer Placeholder 7"/>
          <p:cNvSpPr>
            <a:spLocks noGrp="1"/>
          </p:cNvSpPr>
          <p:nvPr>
            <p:ph type="ftr" sz="quarter" idx="11"/>
          </p:nvPr>
        </p:nvSpPr>
        <p:spPr/>
        <p:txBody>
          <a:bodyPr/>
          <a:lstStyle/>
          <a:p>
            <a:r>
              <a:rPr lang="en-US" smtClean="0"/>
              <a:t>DI0</a:t>
            </a:r>
            <a:endParaRPr lang="en-US"/>
          </a:p>
        </p:txBody>
      </p:sp>
      <p:sp>
        <p:nvSpPr>
          <p:cNvPr id="9" name="Slide Number Placeholder 8"/>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224201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9497F-956F-4E60-AE31-C97EF92044B6}" type="datetime7">
              <a:rPr lang="en-US" smtClean="0"/>
              <a:pPr/>
              <a:t>Nov-18</a:t>
            </a:fld>
            <a:endParaRPr lang="en-US"/>
          </a:p>
        </p:txBody>
      </p:sp>
      <p:sp>
        <p:nvSpPr>
          <p:cNvPr id="4" name="Footer Placeholder 3"/>
          <p:cNvSpPr>
            <a:spLocks noGrp="1"/>
          </p:cNvSpPr>
          <p:nvPr>
            <p:ph type="ftr" sz="quarter" idx="11"/>
          </p:nvPr>
        </p:nvSpPr>
        <p:spPr/>
        <p:txBody>
          <a:bodyPr/>
          <a:lstStyle/>
          <a:p>
            <a:r>
              <a:rPr lang="en-US" smtClean="0"/>
              <a:t>DI0</a:t>
            </a:r>
            <a:endParaRPr lang="en-US"/>
          </a:p>
        </p:txBody>
      </p:sp>
      <p:sp>
        <p:nvSpPr>
          <p:cNvPr id="5" name="Slide Number Placeholder 4"/>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18532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97C7-0C1B-495F-9748-796EA259F928}" type="datetime7">
              <a:rPr lang="en-US" smtClean="0"/>
              <a:pPr/>
              <a:t>Nov-18</a:t>
            </a:fld>
            <a:endParaRPr lang="en-US"/>
          </a:p>
        </p:txBody>
      </p:sp>
      <p:sp>
        <p:nvSpPr>
          <p:cNvPr id="3" name="Footer Placeholder 2"/>
          <p:cNvSpPr>
            <a:spLocks noGrp="1"/>
          </p:cNvSpPr>
          <p:nvPr>
            <p:ph type="ftr" sz="quarter" idx="11"/>
          </p:nvPr>
        </p:nvSpPr>
        <p:spPr/>
        <p:txBody>
          <a:bodyPr/>
          <a:lstStyle/>
          <a:p>
            <a:r>
              <a:rPr lang="en-US" smtClean="0"/>
              <a:t>DI0</a:t>
            </a:r>
            <a:endParaRPr lang="en-US"/>
          </a:p>
        </p:txBody>
      </p:sp>
      <p:sp>
        <p:nvSpPr>
          <p:cNvPr id="4" name="Slide Number Placeholder 3"/>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18422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C41A6-2612-4B10-84E7-4563FDBBD55A}"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364628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C98E19-01DC-4E19-A69F-2F25DC28D72D}"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‹N°›</a:t>
            </a:fld>
            <a:endParaRPr lang="en-US"/>
          </a:p>
        </p:txBody>
      </p:sp>
    </p:spTree>
    <p:extLst>
      <p:ext uri="{BB962C8B-B14F-4D97-AF65-F5344CB8AC3E}">
        <p14:creationId xmlns:p14="http://schemas.microsoft.com/office/powerpoint/2010/main" val="143775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2FC2-C798-411B-A1D5-B05C389C10AE}" type="datetime7">
              <a:rPr lang="en-US" smtClean="0"/>
              <a:pPr/>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DI0</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8E232-56BC-4AA6-865B-1195042A3CE4}" type="slidenum">
              <a:rPr lang="en-US" smtClean="0"/>
              <a:pPr/>
              <a:t>‹N°›</a:t>
            </a:fld>
            <a:endParaRPr lang="en-US"/>
          </a:p>
        </p:txBody>
      </p:sp>
    </p:spTree>
    <p:extLst>
      <p:ext uri="{BB962C8B-B14F-4D97-AF65-F5344CB8AC3E}">
        <p14:creationId xmlns:p14="http://schemas.microsoft.com/office/powerpoint/2010/main" val="2262065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r.wikipedia.org/wiki/P&#233;dagogie_active"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hyperlink" Target="Contenu.pdf" TargetMode="Externa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hyperlink" Target="Contenu.pdf" TargetMode="Externa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hyperlink" Target="ExercicesNavales.pdf" TargetMode="Externa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Layout" Target="../diagrams/layout23.xml"/><Relationship Id="rId7" Type="http://schemas.openxmlformats.org/officeDocument/2006/relationships/hyperlink" Target="Contenu.pdf" TargetMode="External"/><Relationship Id="rId12" Type="http://schemas.microsoft.com/office/2007/relationships/diagramDrawing" Target="../diagrams/drawing24.xml"/><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11" Type="http://schemas.openxmlformats.org/officeDocument/2006/relationships/diagramColors" Target="../diagrams/colors24.xml"/><Relationship Id="rId5" Type="http://schemas.openxmlformats.org/officeDocument/2006/relationships/diagramColors" Target="../diagrams/colors23.xml"/><Relationship Id="rId10" Type="http://schemas.openxmlformats.org/officeDocument/2006/relationships/diagramQuickStyle" Target="../diagrams/quickStyle24.xml"/><Relationship Id="rId4" Type="http://schemas.openxmlformats.org/officeDocument/2006/relationships/diagramQuickStyle" Target="../diagrams/quickStyle23.xml"/><Relationship Id="rId9" Type="http://schemas.openxmlformats.org/officeDocument/2006/relationships/diagramLayout" Target="../diagrams/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594" y="2003812"/>
            <a:ext cx="10709189" cy="2387600"/>
          </a:xfrm>
        </p:spPr>
        <p:txBody>
          <a:bodyPr>
            <a:normAutofit fontScale="90000"/>
          </a:bodyPr>
          <a:lstStyle/>
          <a:p>
            <a:r>
              <a:rPr lang="fr-FR" sz="4900" dirty="0" smtClean="0"/>
              <a:t>SMT 1 : Etude de Mécanismes</a:t>
            </a:r>
            <a:br>
              <a:rPr lang="fr-FR" sz="4900" dirty="0" smtClean="0"/>
            </a:br>
            <a:r>
              <a:rPr lang="fr-FR" sz="4900" dirty="0" smtClean="0"/>
              <a:t/>
            </a:r>
            <a:br>
              <a:rPr lang="fr-FR" sz="4900" dirty="0" smtClean="0"/>
            </a:br>
            <a:r>
              <a:rPr lang="fr-FR" sz="1800" dirty="0" smtClean="0"/>
              <a:t> </a:t>
            </a:r>
            <a:r>
              <a:rPr lang="fr-FR" dirty="0" smtClean="0"/>
              <a:t/>
            </a:r>
            <a:br>
              <a:rPr lang="fr-FR" dirty="0" smtClean="0"/>
            </a:br>
            <a:r>
              <a:rPr lang="fr-FR" sz="5300" dirty="0" smtClean="0"/>
              <a:t>Introduction</a:t>
            </a:r>
            <a:endParaRPr lang="en-US" sz="5300" dirty="0"/>
          </a:p>
        </p:txBody>
      </p:sp>
      <p:sp>
        <p:nvSpPr>
          <p:cNvPr id="3" name="Subtitle 2"/>
          <p:cNvSpPr>
            <a:spLocks noGrp="1"/>
          </p:cNvSpPr>
          <p:nvPr>
            <p:ph type="subTitle" idx="1"/>
          </p:nvPr>
        </p:nvSpPr>
        <p:spPr>
          <a:xfrm>
            <a:off x="1565189" y="5577015"/>
            <a:ext cx="9144000" cy="463379"/>
          </a:xfrm>
        </p:spPr>
        <p:txBody>
          <a:bodyPr/>
          <a:lstStyle/>
          <a:p>
            <a:r>
              <a:rPr lang="fr-FR" dirty="0" err="1" smtClean="0"/>
              <a:t>Kostas</a:t>
            </a:r>
            <a:r>
              <a:rPr lang="fr-FR" dirty="0" smtClean="0"/>
              <a:t> </a:t>
            </a:r>
            <a:r>
              <a:rPr lang="fr-FR" dirty="0" smtClean="0"/>
              <a:t>Politis</a:t>
            </a:r>
            <a:endParaRPr lang="en-US" dirty="0"/>
          </a:p>
        </p:txBody>
      </p:sp>
      <p:sp>
        <p:nvSpPr>
          <p:cNvPr id="4" name="Date Placeholder 3"/>
          <p:cNvSpPr>
            <a:spLocks noGrp="1"/>
          </p:cNvSpPr>
          <p:nvPr>
            <p:ph type="dt" sz="half" idx="10"/>
          </p:nvPr>
        </p:nvSpPr>
        <p:spPr/>
        <p:txBody>
          <a:bodyPr/>
          <a:lstStyle/>
          <a:p>
            <a:fld id="{B926B77B-1DA2-461B-AC97-7BA78CE9D2F8}"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1</a:t>
            </a:fld>
            <a:endParaRPr lang="en-US"/>
          </a:p>
        </p:txBody>
      </p:sp>
    </p:spTree>
    <p:extLst>
      <p:ext uri="{BB962C8B-B14F-4D97-AF65-F5344CB8AC3E}">
        <p14:creationId xmlns:p14="http://schemas.microsoft.com/office/powerpoint/2010/main" val="171505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Dessin Industriel : L’outil pédagogique</a:t>
            </a:r>
            <a:endParaRPr lang="en-US" dirty="0"/>
          </a:p>
        </p:txBody>
      </p:sp>
      <p:sp>
        <p:nvSpPr>
          <p:cNvPr id="3" name="Content Placeholder 2"/>
          <p:cNvSpPr>
            <a:spLocks noGrp="1"/>
          </p:cNvSpPr>
          <p:nvPr>
            <p:ph sz="half" idx="1"/>
          </p:nvPr>
        </p:nvSpPr>
        <p:spPr>
          <a:xfrm>
            <a:off x="838200" y="1614615"/>
            <a:ext cx="6246340" cy="4604953"/>
          </a:xfrm>
        </p:spPr>
        <p:txBody>
          <a:bodyPr>
            <a:normAutofit fontScale="62500" lnSpcReduction="20000"/>
          </a:bodyPr>
          <a:lstStyle/>
          <a:p>
            <a:pPr marL="0" indent="0">
              <a:lnSpc>
                <a:spcPct val="170000"/>
              </a:lnSpc>
              <a:buNone/>
            </a:pPr>
            <a:r>
              <a:rPr lang="fr-FR" dirty="0" smtClean="0"/>
              <a:t>Un cours de dessin technique est l’opportunité idéale de voir comment toutes les différentes parties d’études en mécanique sont reliées, afin que vous puissiez apprécier la réalisation d’un appareil qui a de pièces capables de se déplacer l’une relativement à l’autre.</a:t>
            </a:r>
          </a:p>
          <a:p>
            <a:pPr marL="0" indent="0">
              <a:lnSpc>
                <a:spcPct val="170000"/>
              </a:lnSpc>
              <a:buNone/>
            </a:pPr>
            <a:r>
              <a:rPr lang="fr-FR" b="1" dirty="0" smtClean="0"/>
              <a:t>Et voilà, quand on parle du génie mécanique et comment elle est distinguée d’autres disciplines d’ingénieur on peut dire que : </a:t>
            </a:r>
          </a:p>
          <a:p>
            <a:pPr marL="0" indent="0" algn="ctr">
              <a:lnSpc>
                <a:spcPct val="170000"/>
              </a:lnSpc>
              <a:buNone/>
            </a:pPr>
            <a:r>
              <a:rPr lang="fr-FR" b="1" dirty="0" smtClean="0"/>
              <a:t>Son sujet principal d’étude est tous les appareils qui ont des pièces où l’un se déplace par rapport aux autres. </a:t>
            </a:r>
            <a:endParaRPr lang="en-US" b="1"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10</a:t>
            </a:fld>
            <a:endParaRPr lang="en-US"/>
          </a:p>
        </p:txBody>
      </p:sp>
      <p:sp>
        <p:nvSpPr>
          <p:cNvPr id="8" name="Rectangle 7"/>
          <p:cNvSpPr/>
          <p:nvPr/>
        </p:nvSpPr>
        <p:spPr>
          <a:xfrm>
            <a:off x="7084540" y="2744913"/>
            <a:ext cx="4269260" cy="1938992"/>
          </a:xfrm>
          <a:prstGeom prst="rect">
            <a:avLst/>
          </a:prstGeom>
          <a:ln>
            <a:solidFill>
              <a:srgbClr val="FF0000"/>
            </a:solidFill>
          </a:ln>
        </p:spPr>
        <p:txBody>
          <a:bodyPr wrap="square">
            <a:spAutoFit/>
          </a:bodyPr>
          <a:lstStyle/>
          <a:p>
            <a:pPr algn="ctr"/>
            <a:r>
              <a:rPr lang="fr-FR" sz="2400" b="1" dirty="0" smtClean="0">
                <a:solidFill>
                  <a:srgbClr val="FF0000"/>
                </a:solidFill>
              </a:rPr>
              <a:t>Le dessin industriel relie la plupart des parties des sciences dures, que vous allez apprendre en école d’ingénieurs en mécanique.</a:t>
            </a:r>
            <a:endParaRPr lang="en-US" sz="2400" b="1" dirty="0">
              <a:solidFill>
                <a:srgbClr val="FF0000"/>
              </a:solidFill>
            </a:endParaRPr>
          </a:p>
        </p:txBody>
      </p:sp>
    </p:spTree>
    <p:extLst>
      <p:ext uri="{BB962C8B-B14F-4D97-AF65-F5344CB8AC3E}">
        <p14:creationId xmlns:p14="http://schemas.microsoft.com/office/powerpoint/2010/main" val="32020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 prépas au SMT1 et après</a:t>
            </a:r>
            <a:endParaRPr lang="en-US" dirty="0"/>
          </a:p>
        </p:txBody>
      </p:sp>
      <p:sp>
        <p:nvSpPr>
          <p:cNvPr id="3" name="Content Placeholder 2"/>
          <p:cNvSpPr>
            <a:spLocks noGrp="1"/>
          </p:cNvSpPr>
          <p:nvPr>
            <p:ph sz="half" idx="1"/>
          </p:nvPr>
        </p:nvSpPr>
        <p:spPr>
          <a:xfrm>
            <a:off x="838199" y="1469572"/>
            <a:ext cx="10616294" cy="4738494"/>
          </a:xfrm>
        </p:spPr>
        <p:txBody>
          <a:bodyPr>
            <a:normAutofit fontScale="62500" lnSpcReduction="20000"/>
          </a:bodyPr>
          <a:lstStyle/>
          <a:p>
            <a:pPr marL="0" indent="0">
              <a:lnSpc>
                <a:spcPct val="210000"/>
              </a:lnSpc>
              <a:buNone/>
            </a:pPr>
            <a:r>
              <a:rPr lang="fr-FR" dirty="0" smtClean="0"/>
              <a:t>C’est facile de comprendre que la plupart de vos compétences développées en prépa ont eu pour but de vous rendre à l’aise avec quelques outils de mathématiques et outils de modélisation basique en physique. Par contre savoir les principes n’est que le point de départ.</a:t>
            </a:r>
          </a:p>
          <a:p>
            <a:pPr marL="0" indent="0">
              <a:lnSpc>
                <a:spcPct val="210000"/>
              </a:lnSpc>
              <a:buNone/>
            </a:pPr>
            <a:r>
              <a:rPr lang="fr-FR" dirty="0" smtClean="0">
                <a:solidFill>
                  <a:schemeClr val="bg1"/>
                </a:solidFill>
              </a:rPr>
              <a:t>L’ingénieur étudie une structure, de manière plus précise en entrant aux détails sur les différentes échelles. Par exemple, un bateau peut être une telle structure </a:t>
            </a:r>
            <a:r>
              <a:rPr lang="fr-FR" dirty="0">
                <a:solidFill>
                  <a:schemeClr val="bg1"/>
                </a:solidFill>
              </a:rPr>
              <a:t>étudiée</a:t>
            </a:r>
            <a:r>
              <a:rPr lang="fr-FR" dirty="0" smtClean="0">
                <a:solidFill>
                  <a:schemeClr val="bg1"/>
                </a:solidFill>
              </a:rPr>
              <a:t>, la ligne d’arbre est une autre et le moteur encore une autre. Donc les phénomènes rencontrés sont si diversifies que c’est impossible de savoir leurs modélisations que par ce cours. Par contre savoir quelque phénomènes, un peut de terminologie utilisé, et aussi qu’est-ce que vous devrez anticipe aux 2 semestre qu’ils arriveront est très important est tout à fait faisable.  </a:t>
            </a:r>
            <a:endParaRPr lang="en-US" dirty="0">
              <a:solidFill>
                <a:schemeClr val="bg1"/>
              </a:solidFill>
            </a:endParaRP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11</a:t>
            </a:fld>
            <a:endParaRPr lang="en-US"/>
          </a:p>
        </p:txBody>
      </p:sp>
    </p:spTree>
    <p:extLst>
      <p:ext uri="{BB962C8B-B14F-4D97-AF65-F5344CB8AC3E}">
        <p14:creationId xmlns:p14="http://schemas.microsoft.com/office/powerpoint/2010/main" val="148947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 prépas au SMT1 et après</a:t>
            </a:r>
            <a:endParaRPr lang="en-US" dirty="0"/>
          </a:p>
        </p:txBody>
      </p:sp>
      <p:sp>
        <p:nvSpPr>
          <p:cNvPr id="3" name="Content Placeholder 2"/>
          <p:cNvSpPr>
            <a:spLocks noGrp="1"/>
          </p:cNvSpPr>
          <p:nvPr>
            <p:ph sz="half" idx="1"/>
          </p:nvPr>
        </p:nvSpPr>
        <p:spPr>
          <a:xfrm>
            <a:off x="838199" y="1469572"/>
            <a:ext cx="10616294" cy="4738494"/>
          </a:xfrm>
        </p:spPr>
        <p:txBody>
          <a:bodyPr>
            <a:normAutofit fontScale="62500" lnSpcReduction="20000"/>
          </a:bodyPr>
          <a:lstStyle/>
          <a:p>
            <a:pPr marL="0" indent="0">
              <a:lnSpc>
                <a:spcPct val="210000"/>
              </a:lnSpc>
              <a:buNone/>
            </a:pPr>
            <a:r>
              <a:rPr lang="fr-FR" dirty="0" smtClean="0"/>
              <a:t>C’est facile de comprendre que la plupart de vos compétences développées en prépa ont eu pour but de vous rendre à l’aise avec quelques outils de mathématiques et outils de modélisation basique en physique. Par contre savoir les principes n’est que le point de départ.</a:t>
            </a:r>
          </a:p>
          <a:p>
            <a:pPr marL="0" indent="0">
              <a:lnSpc>
                <a:spcPct val="210000"/>
              </a:lnSpc>
              <a:buNone/>
            </a:pPr>
            <a:r>
              <a:rPr lang="fr-FR" dirty="0" smtClean="0"/>
              <a:t>L’ingénieur étudie une structure, de manière plus précise en entrant dans les détails sur les différentes échelles. Par exemple, un bateau peut être une telle structure </a:t>
            </a:r>
            <a:r>
              <a:rPr lang="fr-FR" dirty="0"/>
              <a:t>étudiée</a:t>
            </a:r>
            <a:r>
              <a:rPr lang="fr-FR" dirty="0" smtClean="0"/>
              <a:t>, la ligne d’arbre est une autre et le moteur encore une autre. Donc les phénomènes rencontrés sont si diversifiés que c’est impossible de savoir leurs modélisations uniquement grâce à ce cours. Par contre savoir quelques phénomènes, un peu de terminologie courante, et aussi ce que vous devrez anticiper 2 semestre à venir est très important et tout à fait faisable.  </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12</a:t>
            </a:fld>
            <a:endParaRPr lang="en-US"/>
          </a:p>
        </p:txBody>
      </p:sp>
    </p:spTree>
    <p:extLst>
      <p:ext uri="{BB962C8B-B14F-4D97-AF65-F5344CB8AC3E}">
        <p14:creationId xmlns:p14="http://schemas.microsoft.com/office/powerpoint/2010/main" val="14894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a:t>
            </a:r>
            <a:r>
              <a:rPr lang="fr-FR" dirty="0" smtClean="0">
                <a:solidFill>
                  <a:schemeClr val="bg1"/>
                </a:solidFill>
              </a:rPr>
              <a:t>Le travail est toujours un travail personnel effectué pendant et dehors </a:t>
            </a:r>
            <a:r>
              <a:rPr lang="el-GR" dirty="0" smtClean="0">
                <a:solidFill>
                  <a:schemeClr val="bg1"/>
                </a:solidFill>
              </a:rPr>
              <a:t>de</a:t>
            </a:r>
            <a:r>
              <a:rPr lang="fr-FR" dirty="0" smtClean="0">
                <a:solidFill>
                  <a:schemeClr val="bg1"/>
                </a:solidFill>
              </a:rPr>
              <a:t> </a:t>
            </a:r>
            <a:r>
              <a:rPr lang="el-GR" dirty="0" smtClean="0">
                <a:solidFill>
                  <a:schemeClr val="bg1"/>
                </a:solidFill>
              </a:rPr>
              <a:t> la </a:t>
            </a:r>
            <a:r>
              <a:rPr lang="fr-FR" dirty="0" smtClean="0">
                <a:solidFill>
                  <a:schemeClr val="bg1"/>
                </a:solidFill>
              </a:rPr>
              <a:t>période de 20 heures du cours. Le but est de simuler un type de problème </a:t>
            </a:r>
            <a:r>
              <a:rPr lang="el-GR" dirty="0" smtClean="0">
                <a:solidFill>
                  <a:schemeClr val="bg1"/>
                </a:solidFill>
              </a:rPr>
              <a:t>auqeul</a:t>
            </a:r>
            <a:r>
              <a:rPr lang="fr-FR" dirty="0" smtClean="0">
                <a:solidFill>
                  <a:schemeClr val="bg1"/>
                </a:solidFill>
              </a:rPr>
              <a:t> vous serez conforté </a:t>
            </a:r>
            <a:r>
              <a:rPr lang="el-GR" dirty="0" smtClean="0">
                <a:solidFill>
                  <a:schemeClr val="bg1"/>
                </a:solidFill>
              </a:rPr>
              <a:t>dans</a:t>
            </a:r>
            <a:r>
              <a:rPr lang="fr-FR" dirty="0" smtClean="0">
                <a:solidFill>
                  <a:schemeClr val="bg1"/>
                </a:solidFill>
              </a:rPr>
              <a:t> la vrai</a:t>
            </a:r>
            <a:r>
              <a:rPr lang="el-GR" dirty="0" smtClean="0">
                <a:solidFill>
                  <a:schemeClr val="bg1"/>
                </a:solidFill>
              </a:rPr>
              <a:t>e</a:t>
            </a:r>
            <a:r>
              <a:rPr lang="fr-FR" dirty="0" smtClean="0">
                <a:solidFill>
                  <a:schemeClr val="bg1"/>
                </a:solidFill>
              </a:rPr>
              <a:t> vie. </a:t>
            </a:r>
          </a:p>
          <a:p>
            <a:pPr marL="0" indent="0" algn="just">
              <a:lnSpc>
                <a:spcPct val="170000"/>
              </a:lnSpc>
              <a:buNone/>
            </a:pPr>
            <a:r>
              <a:rPr lang="fr-FR" dirty="0" smtClean="0">
                <a:solidFill>
                  <a:schemeClr val="bg1"/>
                </a:solidFill>
              </a:rPr>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solidFill>
                  <a:schemeClr val="bg1"/>
                </a:solidFill>
              </a:rPr>
              <a:t>u</a:t>
            </a:r>
            <a:r>
              <a:rPr lang="fr-FR" dirty="0" smtClean="0">
                <a:solidFill>
                  <a:schemeClr val="bg1"/>
                </a:solidFill>
              </a:rPr>
              <a:t> vous donnez de</a:t>
            </a:r>
            <a:r>
              <a:rPr lang="el-GR" dirty="0" smtClean="0">
                <a:solidFill>
                  <a:schemeClr val="bg1"/>
                </a:solidFill>
              </a:rPr>
              <a:t>s</a:t>
            </a:r>
            <a:r>
              <a:rPr lang="fr-FR" dirty="0" smtClean="0">
                <a:solidFill>
                  <a:schemeClr val="bg1"/>
                </a:solidFill>
              </a:rPr>
              <a:t> conseils. Ce cours simule cette situation que vous allez bientôt </a:t>
            </a:r>
            <a:r>
              <a:rPr lang="el-GR" dirty="0" smtClean="0">
                <a:solidFill>
                  <a:schemeClr val="bg1"/>
                </a:solidFill>
              </a:rPr>
              <a:t>rencontrer</a:t>
            </a:r>
            <a:r>
              <a:rPr lang="fr-FR" dirty="0" smtClean="0">
                <a:solidFill>
                  <a:schemeClr val="bg1"/>
                </a:solidFill>
              </a:rPr>
              <a:t>.</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13</a:t>
            </a:fld>
            <a:endParaRPr lang="en-US"/>
          </a:p>
        </p:txBody>
      </p:sp>
      <p:sp>
        <p:nvSpPr>
          <p:cNvPr id="9" name="TextBox 8"/>
          <p:cNvSpPr txBox="1"/>
          <p:nvPr/>
        </p:nvSpPr>
        <p:spPr>
          <a:xfrm>
            <a:off x="6268995" y="2108558"/>
            <a:ext cx="5758248" cy="4839786"/>
          </a:xfrm>
          <a:prstGeom prst="rect">
            <a:avLst/>
          </a:prstGeom>
          <a:noFill/>
        </p:spPr>
        <p:txBody>
          <a:bodyPr wrap="square" rtlCol="0">
            <a:spAutoFit/>
          </a:bodyPr>
          <a:lstStyle/>
          <a:p>
            <a:pPr>
              <a:lnSpc>
                <a:spcPct val="150000"/>
              </a:lnSpc>
            </a:pPr>
            <a:r>
              <a:rPr lang="fr-FR" sz="1500" dirty="0" smtClean="0">
                <a:solidFill>
                  <a:schemeClr val="bg1"/>
                </a:solidFill>
              </a:rPr>
              <a:t>Le problème dont on décrit est aussi le sujet de ce cour : « Etude de mécanisme » et la question est toujours la même : « En lisant un dessin technique, quelle conclusions je peut tire ». Pour vous aider les principal outils offert par ce cour est :</a:t>
            </a:r>
          </a:p>
          <a:p>
            <a:pPr marL="342900" indent="-342900">
              <a:lnSpc>
                <a:spcPct val="150000"/>
              </a:lnSpc>
              <a:buAutoNum type="arabicPeriod"/>
            </a:pPr>
            <a:r>
              <a:rPr lang="fr-FR" sz="1500" dirty="0" smtClean="0">
                <a:solidFill>
                  <a:schemeClr val="bg1"/>
                </a:solidFill>
              </a:rPr>
              <a:t>Le dessin technique – Règles de représentations des vues, coupes,… et exercices</a:t>
            </a:r>
          </a:p>
          <a:p>
            <a:pPr marL="342900" indent="-342900">
              <a:lnSpc>
                <a:spcPct val="150000"/>
              </a:lnSpc>
              <a:buAutoNum type="arabicPeriod"/>
            </a:pPr>
            <a:r>
              <a:rPr lang="fr-FR" sz="1500" dirty="0" smtClean="0">
                <a:solidFill>
                  <a:schemeClr val="bg1"/>
                </a:solidFill>
              </a:rPr>
              <a:t>Le description de pièces de base</a:t>
            </a:r>
          </a:p>
          <a:p>
            <a:pPr marL="342900" indent="-342900">
              <a:lnSpc>
                <a:spcPct val="150000"/>
              </a:lnSpc>
              <a:buAutoNum type="arabicPeriod"/>
            </a:pPr>
            <a:r>
              <a:rPr lang="fr-FR" sz="1500" dirty="0" smtClean="0">
                <a:solidFill>
                  <a:schemeClr val="bg1"/>
                </a:solidFill>
              </a:rPr>
              <a:t>Un « Recueil de Plans » ou pour chaque plan vous-même devrez poser la question :</a:t>
            </a:r>
          </a:p>
          <a:p>
            <a:pPr marL="742950" lvl="1" indent="-285750">
              <a:lnSpc>
                <a:spcPct val="150000"/>
              </a:lnSpc>
              <a:buFontTx/>
              <a:buChar char="-"/>
            </a:pPr>
            <a:r>
              <a:rPr lang="fr-FR" sz="1500" dirty="0" smtClean="0">
                <a:solidFill>
                  <a:schemeClr val="bg1"/>
                </a:solidFill>
              </a:rPr>
              <a:t>Quelle est le mécanisme que je vois</a:t>
            </a:r>
          </a:p>
          <a:p>
            <a:pPr marL="742950" lvl="1" indent="-285750">
              <a:lnSpc>
                <a:spcPct val="150000"/>
              </a:lnSpc>
              <a:buFontTx/>
              <a:buChar char="-"/>
            </a:pPr>
            <a:r>
              <a:rPr lang="fr-FR" sz="1500" dirty="0" smtClean="0">
                <a:solidFill>
                  <a:schemeClr val="bg1"/>
                </a:solidFill>
              </a:rPr>
              <a:t>Quelle est la fonctionnalité de pièces que je vois</a:t>
            </a:r>
          </a:p>
          <a:p>
            <a:pPr marL="742950" lvl="1" indent="-285750">
              <a:lnSpc>
                <a:spcPct val="150000"/>
              </a:lnSpc>
              <a:buFontTx/>
              <a:buChar char="-"/>
            </a:pPr>
            <a:r>
              <a:rPr lang="fr-FR" sz="1500" dirty="0" smtClean="0">
                <a:solidFill>
                  <a:schemeClr val="bg1"/>
                </a:solidFill>
              </a:rPr>
              <a:t>Est-ce qu’il y a d’autres appareils qui ont la même fonctionnalité mais qu’ils ont basé à un autre principe ?</a:t>
            </a:r>
          </a:p>
          <a:p>
            <a:pPr lvl="1"/>
            <a:endParaRPr lang="en-US" sz="1600" dirty="0"/>
          </a:p>
        </p:txBody>
      </p:sp>
    </p:spTree>
    <p:extLst>
      <p:ext uri="{BB962C8B-B14F-4D97-AF65-F5344CB8AC3E}">
        <p14:creationId xmlns:p14="http://schemas.microsoft.com/office/powerpoint/2010/main" val="6458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a:t>
            </a:r>
            <a:r>
              <a:rPr lang="fr-FR" dirty="0" smtClean="0">
                <a:solidFill>
                  <a:schemeClr val="bg1"/>
                </a:solidFill>
              </a:rPr>
              <a:t>Le travail est toujours un travail personnel effectué pendant et dehors </a:t>
            </a:r>
            <a:r>
              <a:rPr lang="el-GR" dirty="0" smtClean="0">
                <a:solidFill>
                  <a:schemeClr val="bg1"/>
                </a:solidFill>
              </a:rPr>
              <a:t>de</a:t>
            </a:r>
            <a:r>
              <a:rPr lang="fr-FR" dirty="0" smtClean="0">
                <a:solidFill>
                  <a:schemeClr val="bg1"/>
                </a:solidFill>
              </a:rPr>
              <a:t> </a:t>
            </a:r>
            <a:r>
              <a:rPr lang="el-GR" dirty="0" smtClean="0">
                <a:solidFill>
                  <a:schemeClr val="bg1"/>
                </a:solidFill>
              </a:rPr>
              <a:t> la </a:t>
            </a:r>
            <a:r>
              <a:rPr lang="fr-FR" dirty="0" smtClean="0">
                <a:solidFill>
                  <a:schemeClr val="bg1"/>
                </a:solidFill>
              </a:rPr>
              <a:t>période de 20 heures du cours. Le but est de simuler un type de problème </a:t>
            </a:r>
            <a:r>
              <a:rPr lang="el-GR" dirty="0" smtClean="0">
                <a:solidFill>
                  <a:schemeClr val="bg1"/>
                </a:solidFill>
              </a:rPr>
              <a:t>auqeul</a:t>
            </a:r>
            <a:r>
              <a:rPr lang="fr-FR" dirty="0" smtClean="0">
                <a:solidFill>
                  <a:schemeClr val="bg1"/>
                </a:solidFill>
              </a:rPr>
              <a:t> vous serez conforté </a:t>
            </a:r>
            <a:r>
              <a:rPr lang="el-GR" dirty="0" smtClean="0">
                <a:solidFill>
                  <a:schemeClr val="bg1"/>
                </a:solidFill>
              </a:rPr>
              <a:t>dans</a:t>
            </a:r>
            <a:r>
              <a:rPr lang="fr-FR" dirty="0" smtClean="0">
                <a:solidFill>
                  <a:schemeClr val="bg1"/>
                </a:solidFill>
              </a:rPr>
              <a:t> la vrai</a:t>
            </a:r>
            <a:r>
              <a:rPr lang="el-GR" dirty="0" smtClean="0">
                <a:solidFill>
                  <a:schemeClr val="bg1"/>
                </a:solidFill>
              </a:rPr>
              <a:t>e</a:t>
            </a:r>
            <a:r>
              <a:rPr lang="fr-FR" dirty="0" smtClean="0">
                <a:solidFill>
                  <a:schemeClr val="bg1"/>
                </a:solidFill>
              </a:rPr>
              <a:t> vie. </a:t>
            </a:r>
          </a:p>
          <a:p>
            <a:pPr marL="0" indent="0" algn="just">
              <a:lnSpc>
                <a:spcPct val="170000"/>
              </a:lnSpc>
              <a:buNone/>
            </a:pPr>
            <a:r>
              <a:rPr lang="fr-FR" dirty="0" smtClean="0">
                <a:solidFill>
                  <a:schemeClr val="bg1"/>
                </a:solidFill>
              </a:rPr>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solidFill>
                  <a:schemeClr val="bg1"/>
                </a:solidFill>
              </a:rPr>
              <a:t>u</a:t>
            </a:r>
            <a:r>
              <a:rPr lang="fr-FR" dirty="0" smtClean="0">
                <a:solidFill>
                  <a:schemeClr val="bg1"/>
                </a:solidFill>
              </a:rPr>
              <a:t> vous donnez de</a:t>
            </a:r>
            <a:r>
              <a:rPr lang="el-GR" dirty="0" smtClean="0">
                <a:solidFill>
                  <a:schemeClr val="bg1"/>
                </a:solidFill>
              </a:rPr>
              <a:t>s</a:t>
            </a:r>
            <a:r>
              <a:rPr lang="fr-FR" dirty="0" smtClean="0">
                <a:solidFill>
                  <a:schemeClr val="bg1"/>
                </a:solidFill>
              </a:rPr>
              <a:t> conseils. Ce cours simule cette situation que vous allez bientôt </a:t>
            </a:r>
            <a:r>
              <a:rPr lang="el-GR" dirty="0" smtClean="0">
                <a:solidFill>
                  <a:schemeClr val="bg1"/>
                </a:solidFill>
              </a:rPr>
              <a:t>rencontrer</a:t>
            </a:r>
            <a:r>
              <a:rPr lang="fr-FR" dirty="0" smtClean="0">
                <a:solidFill>
                  <a:schemeClr val="bg1"/>
                </a:solidFill>
              </a:rPr>
              <a:t>.</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14</a:t>
            </a:fld>
            <a:endParaRPr lang="en-US"/>
          </a:p>
        </p:txBody>
      </p:sp>
      <p:sp>
        <p:nvSpPr>
          <p:cNvPr id="9" name="TextBox 8"/>
          <p:cNvSpPr txBox="1"/>
          <p:nvPr/>
        </p:nvSpPr>
        <p:spPr>
          <a:xfrm>
            <a:off x="6268995" y="2108558"/>
            <a:ext cx="5758248" cy="4839786"/>
          </a:xfrm>
          <a:prstGeom prst="rect">
            <a:avLst/>
          </a:prstGeom>
          <a:noFill/>
        </p:spPr>
        <p:txBody>
          <a:bodyPr wrap="square" rtlCol="0">
            <a:spAutoFit/>
          </a:bodyPr>
          <a:lstStyle/>
          <a:p>
            <a:pPr>
              <a:lnSpc>
                <a:spcPct val="150000"/>
              </a:lnSpc>
            </a:pPr>
            <a:r>
              <a:rPr lang="fr-FR" sz="1500" dirty="0" smtClean="0">
                <a:solidFill>
                  <a:schemeClr val="bg1"/>
                </a:solidFill>
              </a:rPr>
              <a:t>Le problème dont on décrit est aussi le sujet de ce cour : « Etude de mécanisme » et la question est toujours la même : « En lisant un dessin technique, quelle conclusions je peut tire ». Pour vous aider les principal outils offert par ce cour est :</a:t>
            </a:r>
          </a:p>
          <a:p>
            <a:pPr marL="342900" indent="-342900">
              <a:lnSpc>
                <a:spcPct val="150000"/>
              </a:lnSpc>
              <a:buAutoNum type="arabicPeriod"/>
            </a:pPr>
            <a:r>
              <a:rPr lang="fr-FR" sz="1500" dirty="0" smtClean="0">
                <a:solidFill>
                  <a:schemeClr val="bg1"/>
                </a:solidFill>
              </a:rPr>
              <a:t>Le dessin technique – Règles de représentations des vues, coupes,… et exercices</a:t>
            </a:r>
          </a:p>
          <a:p>
            <a:pPr marL="342900" indent="-342900">
              <a:lnSpc>
                <a:spcPct val="150000"/>
              </a:lnSpc>
              <a:buAutoNum type="arabicPeriod"/>
            </a:pPr>
            <a:r>
              <a:rPr lang="fr-FR" sz="1500" dirty="0" smtClean="0">
                <a:solidFill>
                  <a:schemeClr val="bg1"/>
                </a:solidFill>
              </a:rPr>
              <a:t>Le description de pièces de base</a:t>
            </a:r>
          </a:p>
          <a:p>
            <a:pPr marL="342900" indent="-342900">
              <a:lnSpc>
                <a:spcPct val="150000"/>
              </a:lnSpc>
              <a:buAutoNum type="arabicPeriod"/>
            </a:pPr>
            <a:r>
              <a:rPr lang="fr-FR" sz="1500" dirty="0" smtClean="0">
                <a:solidFill>
                  <a:schemeClr val="bg1"/>
                </a:solidFill>
              </a:rPr>
              <a:t>Un « Recueil de Plans » ou pour chaque plan vous-même devrez poser la question :</a:t>
            </a:r>
          </a:p>
          <a:p>
            <a:pPr marL="742950" lvl="1" indent="-285750">
              <a:lnSpc>
                <a:spcPct val="150000"/>
              </a:lnSpc>
              <a:buFontTx/>
              <a:buChar char="-"/>
            </a:pPr>
            <a:r>
              <a:rPr lang="fr-FR" sz="1500" dirty="0" smtClean="0">
                <a:solidFill>
                  <a:schemeClr val="bg1"/>
                </a:solidFill>
              </a:rPr>
              <a:t>Quelle est le mécanisme que je vois</a:t>
            </a:r>
          </a:p>
          <a:p>
            <a:pPr marL="742950" lvl="1" indent="-285750">
              <a:lnSpc>
                <a:spcPct val="150000"/>
              </a:lnSpc>
              <a:buFontTx/>
              <a:buChar char="-"/>
            </a:pPr>
            <a:r>
              <a:rPr lang="fr-FR" sz="1500" dirty="0" smtClean="0">
                <a:solidFill>
                  <a:schemeClr val="bg1"/>
                </a:solidFill>
              </a:rPr>
              <a:t>Quelle est la fonctionnalité de pièces que je vois</a:t>
            </a:r>
          </a:p>
          <a:p>
            <a:pPr marL="742950" lvl="1" indent="-285750">
              <a:lnSpc>
                <a:spcPct val="150000"/>
              </a:lnSpc>
              <a:buFontTx/>
              <a:buChar char="-"/>
            </a:pPr>
            <a:r>
              <a:rPr lang="fr-FR" sz="1500" dirty="0" smtClean="0">
                <a:solidFill>
                  <a:schemeClr val="bg1"/>
                </a:solidFill>
              </a:rPr>
              <a:t>Est-ce qu’il y a d’autres appareils qui ont la même fonctionnalité mais qu’ils ont basé à un autre principe ?</a:t>
            </a:r>
          </a:p>
          <a:p>
            <a:pPr lvl="1"/>
            <a:endParaRPr lang="en-US" sz="1600" dirty="0"/>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chemeClr val="bg1"/>
                </a:solidFill>
              </a:rPr>
              <a:t>Reagir</a:t>
            </a:r>
            <a:r>
              <a:rPr lang="fr-FR" b="1" dirty="0" smtClean="0">
                <a:solidFill>
                  <a:schemeClr val="bg1"/>
                </a:solidFill>
              </a:rPr>
              <a:t> !!!</a:t>
            </a:r>
          </a:p>
          <a:p>
            <a:pPr algn="ctr"/>
            <a:r>
              <a:rPr lang="fr-FR" dirty="0" smtClean="0">
                <a:solidFill>
                  <a:schemeClr val="bg1"/>
                </a:solidFill>
              </a:rPr>
              <a:t>Pédagogie Active ?? Voir : </a:t>
            </a:r>
          </a:p>
          <a:p>
            <a:pPr algn="ctr"/>
            <a:r>
              <a:rPr lang="en-US" dirty="0" smtClean="0">
                <a:solidFill>
                  <a:schemeClr val="bg1"/>
                </a:solidFill>
              </a:rPr>
              <a:t>https://fr.wikipedia.org/wiki/Pédagogie_active</a:t>
            </a:r>
            <a:endParaRPr lang="en-US" dirty="0">
              <a:solidFill>
                <a:schemeClr val="bg1"/>
              </a:solidFill>
            </a:endParaRPr>
          </a:p>
        </p:txBody>
      </p:sp>
      <p:sp>
        <p:nvSpPr>
          <p:cNvPr id="10" name="TextBox 9"/>
          <p:cNvSpPr txBox="1"/>
          <p:nvPr/>
        </p:nvSpPr>
        <p:spPr>
          <a:xfrm>
            <a:off x="5144685" y="3192452"/>
            <a:ext cx="6216303" cy="1477328"/>
          </a:xfrm>
          <a:prstGeom prst="rect">
            <a:avLst/>
          </a:prstGeom>
          <a:noFill/>
          <a:ln w="28575">
            <a:solidFill>
              <a:srgbClr val="FF0000"/>
            </a:solidFill>
          </a:ln>
        </p:spPr>
        <p:txBody>
          <a:bodyPr wrap="square" rtlCol="0">
            <a:spAutoFit/>
          </a:bodyPr>
          <a:lstStyle/>
          <a:p>
            <a:pPr algn="ctr"/>
            <a:r>
              <a:rPr lang="el-GR" dirty="0" smtClean="0">
                <a:solidFill>
                  <a:srgbClr val="FF0000"/>
                </a:solidFill>
              </a:rPr>
              <a:t>Les boite</a:t>
            </a:r>
            <a:r>
              <a:rPr lang="fr-FR" dirty="0" smtClean="0">
                <a:solidFill>
                  <a:srgbClr val="FF0000"/>
                </a:solidFill>
              </a:rPr>
              <a:t>s</a:t>
            </a:r>
            <a:r>
              <a:rPr lang="el-GR" dirty="0" smtClean="0">
                <a:solidFill>
                  <a:srgbClr val="FF0000"/>
                </a:solidFill>
              </a:rPr>
              <a:t> en rouge doivent nous </a:t>
            </a:r>
            <a:r>
              <a:rPr lang="fr-FR" dirty="0" smtClean="0">
                <a:solidFill>
                  <a:srgbClr val="FF0000"/>
                </a:solidFill>
              </a:rPr>
              <a:t>faire penser</a:t>
            </a:r>
            <a:r>
              <a:rPr lang="el-GR" dirty="0" smtClean="0">
                <a:solidFill>
                  <a:srgbClr val="FF0000"/>
                </a:solidFill>
              </a:rPr>
              <a:t> </a:t>
            </a:r>
            <a:r>
              <a:rPr lang="fr-FR" dirty="0" smtClean="0">
                <a:solidFill>
                  <a:srgbClr val="FF0000"/>
                </a:solidFill>
              </a:rPr>
              <a:t>à Francis Bacon et donc :</a:t>
            </a:r>
          </a:p>
          <a:p>
            <a:pPr algn="ctr"/>
            <a:r>
              <a:rPr lang="fr-FR" dirty="0" smtClean="0">
                <a:solidFill>
                  <a:srgbClr val="FF0000"/>
                </a:solidFill>
              </a:rPr>
              <a:t>« Lis, non pour contredire ou réfuter ni pour croire ou admettre, mais pour peser le pour et le contre, et réfléchir » </a:t>
            </a:r>
            <a:br>
              <a:rPr lang="fr-FR" dirty="0" smtClean="0">
                <a:solidFill>
                  <a:srgbClr val="FF0000"/>
                </a:solidFill>
              </a:rPr>
            </a:br>
            <a:r>
              <a:rPr lang="fr-FR" dirty="0" smtClean="0">
                <a:solidFill>
                  <a:srgbClr val="FF0000"/>
                </a:solidFill>
              </a:rPr>
              <a:t>(Francis Bacon, Essais)</a:t>
            </a:r>
            <a:endParaRPr lang="en-US" dirty="0">
              <a:solidFill>
                <a:srgbClr val="FF0000"/>
              </a:solidFill>
            </a:endParaRPr>
          </a:p>
        </p:txBody>
      </p:sp>
      <p:cxnSp>
        <p:nvCxnSpPr>
          <p:cNvPr id="12" name="Straight Connector 11"/>
          <p:cNvCxnSpPr>
            <a:stCxn id="10" idx="0"/>
            <a:endCxn id="8" idx="2"/>
          </p:cNvCxnSpPr>
          <p:nvPr/>
        </p:nvCxnSpPr>
        <p:spPr>
          <a:xfrm rot="5400000" flipH="1" flipV="1">
            <a:off x="8184483" y="2228816"/>
            <a:ext cx="1031991" cy="895282"/>
          </a:xfrm>
          <a:prstGeom prst="line">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8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a:t>
            </a:r>
            <a:r>
              <a:rPr lang="fr-FR" dirty="0" smtClean="0">
                <a:solidFill>
                  <a:schemeClr val="bg1"/>
                </a:solidFill>
              </a:rPr>
              <a:t>Le travail est toujours un travail personnel effectué pendant et dehors </a:t>
            </a:r>
            <a:r>
              <a:rPr lang="el-GR" dirty="0" smtClean="0">
                <a:solidFill>
                  <a:schemeClr val="bg1"/>
                </a:solidFill>
              </a:rPr>
              <a:t>de</a:t>
            </a:r>
            <a:r>
              <a:rPr lang="fr-FR" dirty="0" smtClean="0">
                <a:solidFill>
                  <a:schemeClr val="bg1"/>
                </a:solidFill>
              </a:rPr>
              <a:t> </a:t>
            </a:r>
            <a:r>
              <a:rPr lang="el-GR" dirty="0" smtClean="0">
                <a:solidFill>
                  <a:schemeClr val="bg1"/>
                </a:solidFill>
              </a:rPr>
              <a:t> la </a:t>
            </a:r>
            <a:r>
              <a:rPr lang="fr-FR" dirty="0" smtClean="0">
                <a:solidFill>
                  <a:schemeClr val="bg1"/>
                </a:solidFill>
              </a:rPr>
              <a:t>période de 20 heures du cours. Le but est de simuler un type de problème </a:t>
            </a:r>
            <a:r>
              <a:rPr lang="el-GR" dirty="0" smtClean="0">
                <a:solidFill>
                  <a:schemeClr val="bg1"/>
                </a:solidFill>
              </a:rPr>
              <a:t>auqeul</a:t>
            </a:r>
            <a:r>
              <a:rPr lang="fr-FR" dirty="0" smtClean="0">
                <a:solidFill>
                  <a:schemeClr val="bg1"/>
                </a:solidFill>
              </a:rPr>
              <a:t> vous serez conforté </a:t>
            </a:r>
            <a:r>
              <a:rPr lang="el-GR" dirty="0" smtClean="0">
                <a:solidFill>
                  <a:schemeClr val="bg1"/>
                </a:solidFill>
              </a:rPr>
              <a:t>dans</a:t>
            </a:r>
            <a:r>
              <a:rPr lang="fr-FR" dirty="0" smtClean="0">
                <a:solidFill>
                  <a:schemeClr val="bg1"/>
                </a:solidFill>
              </a:rPr>
              <a:t> la vrai</a:t>
            </a:r>
            <a:r>
              <a:rPr lang="el-GR" dirty="0" smtClean="0">
                <a:solidFill>
                  <a:schemeClr val="bg1"/>
                </a:solidFill>
              </a:rPr>
              <a:t>e</a:t>
            </a:r>
            <a:r>
              <a:rPr lang="fr-FR" dirty="0" smtClean="0">
                <a:solidFill>
                  <a:schemeClr val="bg1"/>
                </a:solidFill>
              </a:rPr>
              <a:t> vie. </a:t>
            </a:r>
          </a:p>
          <a:p>
            <a:pPr marL="0" indent="0" algn="just">
              <a:lnSpc>
                <a:spcPct val="170000"/>
              </a:lnSpc>
              <a:buNone/>
            </a:pPr>
            <a:r>
              <a:rPr lang="fr-FR" dirty="0" smtClean="0">
                <a:solidFill>
                  <a:schemeClr val="bg1"/>
                </a:solidFill>
              </a:rPr>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solidFill>
                  <a:schemeClr val="bg1"/>
                </a:solidFill>
              </a:rPr>
              <a:t>u</a:t>
            </a:r>
            <a:r>
              <a:rPr lang="fr-FR" dirty="0" smtClean="0">
                <a:solidFill>
                  <a:schemeClr val="bg1"/>
                </a:solidFill>
              </a:rPr>
              <a:t> vous donnez de</a:t>
            </a:r>
            <a:r>
              <a:rPr lang="el-GR" dirty="0" smtClean="0">
                <a:solidFill>
                  <a:schemeClr val="bg1"/>
                </a:solidFill>
              </a:rPr>
              <a:t>s</a:t>
            </a:r>
            <a:r>
              <a:rPr lang="fr-FR" dirty="0" smtClean="0">
                <a:solidFill>
                  <a:schemeClr val="bg1"/>
                </a:solidFill>
              </a:rPr>
              <a:t> conseils. Ce cours simule cette situation que vous allez bientôt </a:t>
            </a:r>
            <a:r>
              <a:rPr lang="el-GR" dirty="0" smtClean="0">
                <a:solidFill>
                  <a:schemeClr val="bg1"/>
                </a:solidFill>
              </a:rPr>
              <a:t>rencontrer</a:t>
            </a:r>
            <a:r>
              <a:rPr lang="fr-FR" dirty="0" smtClean="0">
                <a:solidFill>
                  <a:schemeClr val="bg1"/>
                </a:solidFill>
              </a:rPr>
              <a:t>.</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15</a:t>
            </a:fld>
            <a:endParaRPr lang="en-US"/>
          </a:p>
        </p:txBody>
      </p:sp>
      <p:sp>
        <p:nvSpPr>
          <p:cNvPr id="9" name="TextBox 8"/>
          <p:cNvSpPr txBox="1"/>
          <p:nvPr/>
        </p:nvSpPr>
        <p:spPr>
          <a:xfrm>
            <a:off x="6268995" y="2108558"/>
            <a:ext cx="5758248" cy="4839786"/>
          </a:xfrm>
          <a:prstGeom prst="rect">
            <a:avLst/>
          </a:prstGeom>
          <a:noFill/>
        </p:spPr>
        <p:txBody>
          <a:bodyPr wrap="square" rtlCol="0">
            <a:spAutoFit/>
          </a:bodyPr>
          <a:lstStyle/>
          <a:p>
            <a:pPr>
              <a:lnSpc>
                <a:spcPct val="150000"/>
              </a:lnSpc>
            </a:pPr>
            <a:r>
              <a:rPr lang="fr-FR" sz="1500" dirty="0" smtClean="0">
                <a:solidFill>
                  <a:schemeClr val="bg1"/>
                </a:solidFill>
              </a:rPr>
              <a:t>Le problème dont on décrit est aussi le sujet de ce cour : « Etude de mécanisme » et la question est toujours la même : « En lisant un dessin technique, quelle conclusions je peut tire ». Pour vous aider les principal outils offert par ce cour est :</a:t>
            </a:r>
          </a:p>
          <a:p>
            <a:pPr marL="342900" indent="-342900">
              <a:lnSpc>
                <a:spcPct val="150000"/>
              </a:lnSpc>
              <a:buAutoNum type="arabicPeriod"/>
            </a:pPr>
            <a:r>
              <a:rPr lang="fr-FR" sz="1500" dirty="0" smtClean="0">
                <a:solidFill>
                  <a:schemeClr val="bg1"/>
                </a:solidFill>
              </a:rPr>
              <a:t>Le dessin technique – Règles de représentations des vues, coupes,… et exercices</a:t>
            </a:r>
          </a:p>
          <a:p>
            <a:pPr marL="342900" indent="-342900">
              <a:lnSpc>
                <a:spcPct val="150000"/>
              </a:lnSpc>
              <a:buAutoNum type="arabicPeriod"/>
            </a:pPr>
            <a:r>
              <a:rPr lang="fr-FR" sz="1500" dirty="0" smtClean="0">
                <a:solidFill>
                  <a:schemeClr val="bg1"/>
                </a:solidFill>
              </a:rPr>
              <a:t>Le description de pièces de base</a:t>
            </a:r>
          </a:p>
          <a:p>
            <a:pPr marL="342900" indent="-342900">
              <a:lnSpc>
                <a:spcPct val="150000"/>
              </a:lnSpc>
              <a:buAutoNum type="arabicPeriod"/>
            </a:pPr>
            <a:r>
              <a:rPr lang="fr-FR" sz="1500" dirty="0" smtClean="0">
                <a:solidFill>
                  <a:schemeClr val="bg1"/>
                </a:solidFill>
              </a:rPr>
              <a:t>Un « Recueil de Plans » ou pour chaque plan vous-même devrez poser la question :</a:t>
            </a:r>
          </a:p>
          <a:p>
            <a:pPr marL="742950" lvl="1" indent="-285750">
              <a:lnSpc>
                <a:spcPct val="150000"/>
              </a:lnSpc>
              <a:buFontTx/>
              <a:buChar char="-"/>
            </a:pPr>
            <a:r>
              <a:rPr lang="fr-FR" sz="1500" dirty="0" smtClean="0">
                <a:solidFill>
                  <a:schemeClr val="bg1"/>
                </a:solidFill>
              </a:rPr>
              <a:t>Quelle est le mécanisme que je vois</a:t>
            </a:r>
          </a:p>
          <a:p>
            <a:pPr marL="742950" lvl="1" indent="-285750">
              <a:lnSpc>
                <a:spcPct val="150000"/>
              </a:lnSpc>
              <a:buFontTx/>
              <a:buChar char="-"/>
            </a:pPr>
            <a:r>
              <a:rPr lang="fr-FR" sz="1500" dirty="0" smtClean="0">
                <a:solidFill>
                  <a:schemeClr val="bg1"/>
                </a:solidFill>
              </a:rPr>
              <a:t>Quelle est la fonctionnalité de pièces que je vois</a:t>
            </a:r>
          </a:p>
          <a:p>
            <a:pPr marL="742950" lvl="1" indent="-285750">
              <a:lnSpc>
                <a:spcPct val="150000"/>
              </a:lnSpc>
              <a:buFontTx/>
              <a:buChar char="-"/>
            </a:pPr>
            <a:r>
              <a:rPr lang="fr-FR" sz="1500" dirty="0" smtClean="0">
                <a:solidFill>
                  <a:schemeClr val="bg1"/>
                </a:solidFill>
              </a:rPr>
              <a:t>Est-ce qu’il y a d’autres appareils qui ont la même fonctionnalité mais qu’ils ont basé à un autre principe ?</a:t>
            </a:r>
          </a:p>
          <a:p>
            <a:pPr lvl="1"/>
            <a:endParaRPr lang="en-US" sz="1600" dirty="0"/>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6458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Le travail est toujours un travail personnel effectué pendant et dehors </a:t>
            </a:r>
            <a:r>
              <a:rPr lang="el-GR" dirty="0" smtClean="0"/>
              <a:t>de</a:t>
            </a:r>
            <a:r>
              <a:rPr lang="fr-FR" dirty="0" smtClean="0"/>
              <a:t> </a:t>
            </a:r>
            <a:r>
              <a:rPr lang="el-GR" dirty="0" smtClean="0"/>
              <a:t> la </a:t>
            </a:r>
            <a:r>
              <a:rPr lang="fr-FR" dirty="0" smtClean="0"/>
              <a:t>période de 20 heures du cours. Le but est de simuler un type de problème </a:t>
            </a:r>
            <a:r>
              <a:rPr lang="el-GR" dirty="0" smtClean="0"/>
              <a:t>auqeul</a:t>
            </a:r>
            <a:r>
              <a:rPr lang="fr-FR" dirty="0" smtClean="0"/>
              <a:t> vous serez conforté </a:t>
            </a:r>
            <a:r>
              <a:rPr lang="el-GR" dirty="0" smtClean="0"/>
              <a:t>dans</a:t>
            </a:r>
            <a:r>
              <a:rPr lang="fr-FR" dirty="0" smtClean="0"/>
              <a:t> la vrai</a:t>
            </a:r>
            <a:r>
              <a:rPr lang="el-GR" dirty="0" smtClean="0"/>
              <a:t>e</a:t>
            </a:r>
            <a:r>
              <a:rPr lang="fr-FR" dirty="0" smtClean="0"/>
              <a:t> vie. </a:t>
            </a:r>
          </a:p>
          <a:p>
            <a:pPr marL="0" indent="0" algn="just">
              <a:lnSpc>
                <a:spcPct val="170000"/>
              </a:lnSpc>
              <a:buNone/>
            </a:pPr>
            <a:r>
              <a:rPr lang="fr-FR" dirty="0" smtClean="0">
                <a:solidFill>
                  <a:schemeClr val="bg1"/>
                </a:solidFill>
              </a:rPr>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solidFill>
                  <a:schemeClr val="bg1"/>
                </a:solidFill>
              </a:rPr>
              <a:t>u</a:t>
            </a:r>
            <a:r>
              <a:rPr lang="fr-FR" dirty="0" smtClean="0">
                <a:solidFill>
                  <a:schemeClr val="bg1"/>
                </a:solidFill>
              </a:rPr>
              <a:t> vous donnez de</a:t>
            </a:r>
            <a:r>
              <a:rPr lang="el-GR" dirty="0" smtClean="0">
                <a:solidFill>
                  <a:schemeClr val="bg1"/>
                </a:solidFill>
              </a:rPr>
              <a:t>s</a:t>
            </a:r>
            <a:r>
              <a:rPr lang="fr-FR" dirty="0" smtClean="0">
                <a:solidFill>
                  <a:schemeClr val="bg1"/>
                </a:solidFill>
              </a:rPr>
              <a:t> conseils. Ce cours simule cette situation que vous allez bientôt </a:t>
            </a:r>
            <a:r>
              <a:rPr lang="el-GR" dirty="0" smtClean="0">
                <a:solidFill>
                  <a:schemeClr val="bg1"/>
                </a:solidFill>
              </a:rPr>
              <a:t>rencontrer</a:t>
            </a:r>
            <a:r>
              <a:rPr lang="fr-FR" dirty="0" smtClean="0">
                <a:solidFill>
                  <a:schemeClr val="bg1"/>
                </a:solidFill>
              </a:rPr>
              <a:t>.</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16</a:t>
            </a:fld>
            <a:endParaRPr lang="en-US"/>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
        <p:nvSpPr>
          <p:cNvPr id="9" name="TextBox 8"/>
          <p:cNvSpPr txBox="1"/>
          <p:nvPr/>
        </p:nvSpPr>
        <p:spPr>
          <a:xfrm>
            <a:off x="6268995" y="2108558"/>
            <a:ext cx="5758248" cy="4839786"/>
          </a:xfrm>
          <a:prstGeom prst="rect">
            <a:avLst/>
          </a:prstGeom>
          <a:noFill/>
        </p:spPr>
        <p:txBody>
          <a:bodyPr wrap="square" rtlCol="0">
            <a:spAutoFit/>
          </a:bodyPr>
          <a:lstStyle/>
          <a:p>
            <a:pPr>
              <a:lnSpc>
                <a:spcPct val="150000"/>
              </a:lnSpc>
            </a:pPr>
            <a:r>
              <a:rPr lang="fr-FR" sz="1500" dirty="0" smtClean="0">
                <a:solidFill>
                  <a:schemeClr val="bg1"/>
                </a:solidFill>
              </a:rPr>
              <a:t>Le problème dont on décrit est aussi le sujet de ce cour : « Etude de mécanisme » et la question est toujours la même : « En lisant un dessin technique, quelle conclusions je peut tire ». Pour vous aider les principal outils offert par ce cour est :</a:t>
            </a:r>
          </a:p>
          <a:p>
            <a:pPr marL="342900" indent="-342900">
              <a:lnSpc>
                <a:spcPct val="150000"/>
              </a:lnSpc>
              <a:buAutoNum type="arabicPeriod"/>
            </a:pPr>
            <a:r>
              <a:rPr lang="fr-FR" sz="1500" dirty="0" smtClean="0">
                <a:solidFill>
                  <a:schemeClr val="bg1"/>
                </a:solidFill>
              </a:rPr>
              <a:t>Le dessin technique – Règles de représentations des vues, coupes,… et exercices</a:t>
            </a:r>
          </a:p>
          <a:p>
            <a:pPr marL="342900" indent="-342900">
              <a:lnSpc>
                <a:spcPct val="150000"/>
              </a:lnSpc>
              <a:buAutoNum type="arabicPeriod"/>
            </a:pPr>
            <a:r>
              <a:rPr lang="fr-FR" sz="1500" dirty="0" smtClean="0">
                <a:solidFill>
                  <a:schemeClr val="bg1"/>
                </a:solidFill>
              </a:rPr>
              <a:t>Le description de pièces de base</a:t>
            </a:r>
          </a:p>
          <a:p>
            <a:pPr marL="342900" indent="-342900">
              <a:lnSpc>
                <a:spcPct val="150000"/>
              </a:lnSpc>
              <a:buAutoNum type="arabicPeriod"/>
            </a:pPr>
            <a:r>
              <a:rPr lang="fr-FR" sz="1500" dirty="0" smtClean="0">
                <a:solidFill>
                  <a:schemeClr val="bg1"/>
                </a:solidFill>
              </a:rPr>
              <a:t>Un « Recueil de Plans » ou pour chaque plan vous-même devrez poser la question :</a:t>
            </a:r>
          </a:p>
          <a:p>
            <a:pPr marL="742950" lvl="1" indent="-285750">
              <a:lnSpc>
                <a:spcPct val="150000"/>
              </a:lnSpc>
              <a:buFontTx/>
              <a:buChar char="-"/>
            </a:pPr>
            <a:r>
              <a:rPr lang="fr-FR" sz="1500" dirty="0" smtClean="0">
                <a:solidFill>
                  <a:schemeClr val="bg1"/>
                </a:solidFill>
              </a:rPr>
              <a:t>Quelle est le mécanisme que je vois</a:t>
            </a:r>
          </a:p>
          <a:p>
            <a:pPr marL="742950" lvl="1" indent="-285750">
              <a:lnSpc>
                <a:spcPct val="150000"/>
              </a:lnSpc>
              <a:buFontTx/>
              <a:buChar char="-"/>
            </a:pPr>
            <a:r>
              <a:rPr lang="fr-FR" sz="1500" dirty="0" smtClean="0">
                <a:solidFill>
                  <a:schemeClr val="bg1"/>
                </a:solidFill>
              </a:rPr>
              <a:t>Quelle est la fonctionnalité de pièces que je vois</a:t>
            </a:r>
          </a:p>
          <a:p>
            <a:pPr marL="742950" lvl="1" indent="-285750">
              <a:lnSpc>
                <a:spcPct val="150000"/>
              </a:lnSpc>
              <a:buFontTx/>
              <a:buChar char="-"/>
            </a:pPr>
            <a:r>
              <a:rPr lang="fr-FR" sz="1500" dirty="0" smtClean="0">
                <a:solidFill>
                  <a:schemeClr val="bg1"/>
                </a:solidFill>
              </a:rPr>
              <a:t>Est-ce qu’il y a d’autres appareils qui ont la même fonctionnalité mais qu’ils ont basé à un autre principe ?</a:t>
            </a:r>
          </a:p>
          <a:p>
            <a:pPr lvl="1"/>
            <a:endParaRPr lang="en-US" sz="1600" dirty="0">
              <a:solidFill>
                <a:schemeClr val="bg1"/>
              </a:solidFill>
            </a:endParaRPr>
          </a:p>
        </p:txBody>
      </p:sp>
    </p:spTree>
    <p:extLst>
      <p:ext uri="{BB962C8B-B14F-4D97-AF65-F5344CB8AC3E}">
        <p14:creationId xmlns:p14="http://schemas.microsoft.com/office/powerpoint/2010/main" val="39644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Le travail est toujours un travail personnel effectué pendant et dehors </a:t>
            </a:r>
            <a:r>
              <a:rPr lang="el-GR" dirty="0" smtClean="0"/>
              <a:t>de</a:t>
            </a:r>
            <a:r>
              <a:rPr lang="fr-FR" dirty="0" smtClean="0"/>
              <a:t> </a:t>
            </a:r>
            <a:r>
              <a:rPr lang="el-GR" dirty="0" smtClean="0"/>
              <a:t> la </a:t>
            </a:r>
            <a:r>
              <a:rPr lang="fr-FR" dirty="0" smtClean="0"/>
              <a:t>période de 20 heures du cours. Le but est de simuler un type de problème </a:t>
            </a:r>
            <a:r>
              <a:rPr lang="el-GR" dirty="0" smtClean="0"/>
              <a:t>auqeul</a:t>
            </a:r>
            <a:r>
              <a:rPr lang="fr-FR" dirty="0" smtClean="0"/>
              <a:t> vous serez conforté </a:t>
            </a:r>
            <a:r>
              <a:rPr lang="el-GR" dirty="0" smtClean="0"/>
              <a:t>dans</a:t>
            </a:r>
            <a:r>
              <a:rPr lang="fr-FR" dirty="0" smtClean="0"/>
              <a:t> la vrai</a:t>
            </a:r>
            <a:r>
              <a:rPr lang="el-GR" dirty="0" smtClean="0"/>
              <a:t>e</a:t>
            </a:r>
            <a:r>
              <a:rPr lang="fr-FR" dirty="0" smtClean="0"/>
              <a:t> vie. </a:t>
            </a:r>
          </a:p>
          <a:p>
            <a:pPr marL="0" indent="0" algn="just">
              <a:lnSpc>
                <a:spcPct val="170000"/>
              </a:lnSpc>
              <a:buNone/>
            </a:pPr>
            <a:r>
              <a:rPr lang="fr-FR" dirty="0" smtClean="0"/>
              <a:t>Ce qu’on appelle : « Problème Mal Posé », le genre de problème qui peuvent avoir ou non une solution, mais vous devrez fournir toujours une solution dans un temps donné. De plus, </a:t>
            </a:r>
            <a:r>
              <a:rPr lang="fr-FR" dirty="0"/>
              <a:t>s</a:t>
            </a:r>
            <a:r>
              <a:rPr lang="fr-FR" dirty="0" smtClean="0"/>
              <a:t>ans vouloir parler de manière diminutive de vos collègues, personne ne va avoir du temps libre pour vous aider vraiment, o</a:t>
            </a:r>
            <a:r>
              <a:rPr lang="el-GR" dirty="0" smtClean="0"/>
              <a:t>u</a:t>
            </a:r>
            <a:r>
              <a:rPr lang="fr-FR" dirty="0" smtClean="0"/>
              <a:t> vous donnez de</a:t>
            </a:r>
            <a:r>
              <a:rPr lang="el-GR" dirty="0" smtClean="0"/>
              <a:t>s</a:t>
            </a:r>
            <a:r>
              <a:rPr lang="fr-FR" dirty="0" smtClean="0"/>
              <a:t> conseils. Ce cours simule cette situation que vous allez bientôt </a:t>
            </a:r>
            <a:r>
              <a:rPr lang="el-GR" dirty="0" smtClean="0"/>
              <a:t>rencontrer</a:t>
            </a:r>
            <a:r>
              <a:rPr lang="fr-FR" dirty="0" smtClean="0"/>
              <a:t>. </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17</a:t>
            </a:fld>
            <a:endParaRPr lang="en-US"/>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
        <p:nvSpPr>
          <p:cNvPr id="9" name="TextBox 8"/>
          <p:cNvSpPr txBox="1"/>
          <p:nvPr/>
        </p:nvSpPr>
        <p:spPr>
          <a:xfrm>
            <a:off x="6268995" y="2108558"/>
            <a:ext cx="5758248" cy="4839786"/>
          </a:xfrm>
          <a:prstGeom prst="rect">
            <a:avLst/>
          </a:prstGeom>
          <a:noFill/>
        </p:spPr>
        <p:txBody>
          <a:bodyPr wrap="square" rtlCol="0">
            <a:spAutoFit/>
          </a:bodyPr>
          <a:lstStyle/>
          <a:p>
            <a:pPr>
              <a:lnSpc>
                <a:spcPct val="150000"/>
              </a:lnSpc>
            </a:pPr>
            <a:r>
              <a:rPr lang="fr-FR" sz="1500" dirty="0" smtClean="0">
                <a:solidFill>
                  <a:schemeClr val="bg1"/>
                </a:solidFill>
              </a:rPr>
              <a:t>Le problème dont on décrit est aussi le sujet de ce cour : « Etude de mécanisme » et la question est toujours la même : « En lisant un dessin technique, quelle conclusions je peut tire ». Pour vous aider les principal outils offert par ce cour est :</a:t>
            </a:r>
          </a:p>
          <a:p>
            <a:pPr marL="342900" indent="-342900">
              <a:lnSpc>
                <a:spcPct val="150000"/>
              </a:lnSpc>
              <a:buAutoNum type="arabicPeriod"/>
            </a:pPr>
            <a:r>
              <a:rPr lang="fr-FR" sz="1500" dirty="0" smtClean="0">
                <a:solidFill>
                  <a:schemeClr val="bg1"/>
                </a:solidFill>
              </a:rPr>
              <a:t>Le dessin technique – Règles de représentations des vues, coupes,… et exercices</a:t>
            </a:r>
          </a:p>
          <a:p>
            <a:pPr marL="342900" indent="-342900">
              <a:lnSpc>
                <a:spcPct val="150000"/>
              </a:lnSpc>
              <a:buAutoNum type="arabicPeriod"/>
            </a:pPr>
            <a:r>
              <a:rPr lang="fr-FR" sz="1500" dirty="0" smtClean="0">
                <a:solidFill>
                  <a:schemeClr val="bg1"/>
                </a:solidFill>
              </a:rPr>
              <a:t>Le description de pièces de base</a:t>
            </a:r>
          </a:p>
          <a:p>
            <a:pPr marL="342900" indent="-342900">
              <a:lnSpc>
                <a:spcPct val="150000"/>
              </a:lnSpc>
              <a:buAutoNum type="arabicPeriod"/>
            </a:pPr>
            <a:r>
              <a:rPr lang="fr-FR" sz="1500" dirty="0" smtClean="0">
                <a:solidFill>
                  <a:schemeClr val="bg1"/>
                </a:solidFill>
              </a:rPr>
              <a:t>Un « Recueil de Plans » ou pour chaque plan vous-même devrez poser la question :</a:t>
            </a:r>
          </a:p>
          <a:p>
            <a:pPr marL="742950" lvl="1" indent="-285750">
              <a:lnSpc>
                <a:spcPct val="150000"/>
              </a:lnSpc>
              <a:buFontTx/>
              <a:buChar char="-"/>
            </a:pPr>
            <a:r>
              <a:rPr lang="fr-FR" sz="1500" dirty="0" smtClean="0">
                <a:solidFill>
                  <a:schemeClr val="bg1"/>
                </a:solidFill>
              </a:rPr>
              <a:t>Quelle est le mécanisme que je vois</a:t>
            </a:r>
          </a:p>
          <a:p>
            <a:pPr marL="742950" lvl="1" indent="-285750">
              <a:lnSpc>
                <a:spcPct val="150000"/>
              </a:lnSpc>
              <a:buFontTx/>
              <a:buChar char="-"/>
            </a:pPr>
            <a:r>
              <a:rPr lang="fr-FR" sz="1500" dirty="0" smtClean="0">
                <a:solidFill>
                  <a:schemeClr val="bg1"/>
                </a:solidFill>
              </a:rPr>
              <a:t>Quelle est la fonctionnalité de pièces que je vois</a:t>
            </a:r>
          </a:p>
          <a:p>
            <a:pPr marL="742950" lvl="1" indent="-285750">
              <a:lnSpc>
                <a:spcPct val="150000"/>
              </a:lnSpc>
              <a:buFontTx/>
              <a:buChar char="-"/>
            </a:pPr>
            <a:r>
              <a:rPr lang="fr-FR" sz="1500" dirty="0" smtClean="0">
                <a:solidFill>
                  <a:schemeClr val="bg1"/>
                </a:solidFill>
              </a:rPr>
              <a:t>Est-ce qu’il y a d’autres appareils qui ont la même fonctionnalité mais qu’ils ont basé à un autre principe ?</a:t>
            </a:r>
          </a:p>
          <a:p>
            <a:pPr lvl="1"/>
            <a:endParaRPr lang="en-US" sz="1600" dirty="0"/>
          </a:p>
        </p:txBody>
      </p:sp>
    </p:spTree>
    <p:extLst>
      <p:ext uri="{BB962C8B-B14F-4D97-AF65-F5344CB8AC3E}">
        <p14:creationId xmlns:p14="http://schemas.microsoft.com/office/powerpoint/2010/main" val="97763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Le travail est toujours un travail personnel effectué pendant et dehors </a:t>
            </a:r>
            <a:r>
              <a:rPr lang="el-GR" dirty="0" smtClean="0"/>
              <a:t>de</a:t>
            </a:r>
            <a:r>
              <a:rPr lang="fr-FR" dirty="0" smtClean="0"/>
              <a:t> </a:t>
            </a:r>
            <a:r>
              <a:rPr lang="el-GR" dirty="0" smtClean="0"/>
              <a:t> la </a:t>
            </a:r>
            <a:r>
              <a:rPr lang="fr-FR" dirty="0" smtClean="0"/>
              <a:t>période de 20 heures du cours. Le but est de simuler un type de problème </a:t>
            </a:r>
            <a:r>
              <a:rPr lang="el-GR" dirty="0" smtClean="0"/>
              <a:t>auqeul</a:t>
            </a:r>
            <a:r>
              <a:rPr lang="fr-FR" dirty="0" smtClean="0"/>
              <a:t> vous serez conforté </a:t>
            </a:r>
            <a:r>
              <a:rPr lang="el-GR" dirty="0" smtClean="0"/>
              <a:t>dans</a:t>
            </a:r>
            <a:r>
              <a:rPr lang="fr-FR" dirty="0" smtClean="0"/>
              <a:t> la vrai</a:t>
            </a:r>
            <a:r>
              <a:rPr lang="el-GR" dirty="0" smtClean="0"/>
              <a:t>e</a:t>
            </a:r>
            <a:r>
              <a:rPr lang="fr-FR" dirty="0" smtClean="0"/>
              <a:t> vie. </a:t>
            </a:r>
          </a:p>
          <a:p>
            <a:pPr marL="0" indent="0" algn="just">
              <a:lnSpc>
                <a:spcPct val="170000"/>
              </a:lnSpc>
              <a:buNone/>
            </a:pPr>
            <a:r>
              <a:rPr lang="fr-FR" dirty="0" smtClean="0"/>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t>u</a:t>
            </a:r>
            <a:r>
              <a:rPr lang="fr-FR" dirty="0" smtClean="0"/>
              <a:t> vous donnez de</a:t>
            </a:r>
            <a:r>
              <a:rPr lang="el-GR" dirty="0" smtClean="0"/>
              <a:t>s</a:t>
            </a:r>
            <a:r>
              <a:rPr lang="fr-FR" dirty="0" smtClean="0"/>
              <a:t> conseils. Ce cours simule cette situation que vous allez bientôt </a:t>
            </a:r>
            <a:r>
              <a:rPr lang="el-GR" dirty="0" smtClean="0"/>
              <a:t>rencontrer</a:t>
            </a:r>
            <a:r>
              <a:rPr lang="fr-FR" dirty="0" smtClean="0"/>
              <a:t>. </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18</a:t>
            </a:fld>
            <a:endParaRPr lang="en-US"/>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
        <p:nvSpPr>
          <p:cNvPr id="9" name="TextBox 8"/>
          <p:cNvSpPr txBox="1"/>
          <p:nvPr/>
        </p:nvSpPr>
        <p:spPr>
          <a:xfrm>
            <a:off x="6268995" y="2108558"/>
            <a:ext cx="5758248" cy="4557786"/>
          </a:xfrm>
          <a:prstGeom prst="rect">
            <a:avLst/>
          </a:prstGeom>
          <a:noFill/>
        </p:spPr>
        <p:txBody>
          <a:bodyPr wrap="square" rtlCol="0">
            <a:spAutoFit/>
          </a:bodyPr>
          <a:lstStyle/>
          <a:p>
            <a:pPr>
              <a:lnSpc>
                <a:spcPct val="150000"/>
              </a:lnSpc>
            </a:pPr>
            <a:r>
              <a:rPr lang="fr-FR" sz="1500" dirty="0" smtClean="0"/>
              <a:t>Le problème décrit est aussi le sujet de ce cour : « Etude de mécanismes » et la question est toujours la même : « En lisant un dessin technique, quelles conclusions je peux tirer ». Pour vous aider les principaux outils offerts par ce cour sont :</a:t>
            </a:r>
          </a:p>
          <a:p>
            <a:pPr marL="342900" indent="-342900">
              <a:lnSpc>
                <a:spcPct val="150000"/>
              </a:lnSpc>
              <a:buAutoNum type="arabicPeriod"/>
            </a:pPr>
            <a:r>
              <a:rPr lang="fr-FR" sz="1500" dirty="0" smtClean="0"/>
              <a:t>Le dessin technique – Règles de représentations des vues, coupes,… et exercices</a:t>
            </a:r>
          </a:p>
          <a:p>
            <a:pPr marL="342900" indent="-342900">
              <a:lnSpc>
                <a:spcPct val="150000"/>
              </a:lnSpc>
              <a:buAutoNum type="arabicPeriod"/>
            </a:pPr>
            <a:r>
              <a:rPr lang="fr-FR" sz="1500" dirty="0" smtClean="0"/>
              <a:t>La description des pièces normalisées et leur fonctionnement</a:t>
            </a:r>
          </a:p>
          <a:p>
            <a:pPr marL="342900" indent="-342900">
              <a:lnSpc>
                <a:spcPct val="150000"/>
              </a:lnSpc>
              <a:buAutoNum type="arabicPeriod"/>
            </a:pPr>
            <a:r>
              <a:rPr lang="fr-FR" sz="1500" dirty="0" smtClean="0"/>
              <a:t>Un « Recueil de Plans », où pour chaque plan vous-même devrez poser les question :</a:t>
            </a:r>
          </a:p>
          <a:p>
            <a:pPr marL="742950" lvl="1" indent="-285750">
              <a:lnSpc>
                <a:spcPct val="150000"/>
              </a:lnSpc>
              <a:buFontTx/>
              <a:buChar char="-"/>
            </a:pPr>
            <a:r>
              <a:rPr lang="fr-FR" sz="1500" dirty="0" smtClean="0"/>
              <a:t>Quel est le mécanisme que je vois ?</a:t>
            </a:r>
          </a:p>
          <a:p>
            <a:pPr marL="742950" lvl="1" indent="-285750">
              <a:lnSpc>
                <a:spcPct val="150000"/>
              </a:lnSpc>
              <a:buFontTx/>
              <a:buChar char="-"/>
            </a:pPr>
            <a:r>
              <a:rPr lang="fr-FR" sz="1500" dirty="0" smtClean="0"/>
              <a:t>Quelle est la fonctionnalité de pièces que je vois ?</a:t>
            </a:r>
          </a:p>
          <a:p>
            <a:pPr marL="742950" lvl="1" indent="-285750">
              <a:lnSpc>
                <a:spcPct val="150000"/>
              </a:lnSpc>
              <a:buFontTx/>
              <a:buChar char="-"/>
            </a:pPr>
            <a:r>
              <a:rPr lang="fr-FR" sz="1500" dirty="0" smtClean="0"/>
              <a:t>Est-ce qu’il y a d’autres appareils qui ont la même fonctionnalité mais qu’ils ont basés à un autre principe ?</a:t>
            </a:r>
          </a:p>
        </p:txBody>
      </p:sp>
    </p:spTree>
    <p:extLst>
      <p:ext uri="{BB962C8B-B14F-4D97-AF65-F5344CB8AC3E}">
        <p14:creationId xmlns:p14="http://schemas.microsoft.com/office/powerpoint/2010/main" val="16729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Le travail est toujours un travail personnel effectué pendant et dehors </a:t>
            </a:r>
            <a:r>
              <a:rPr lang="el-GR" dirty="0" smtClean="0"/>
              <a:t>de</a:t>
            </a:r>
            <a:r>
              <a:rPr lang="fr-FR" dirty="0" smtClean="0"/>
              <a:t> </a:t>
            </a:r>
            <a:r>
              <a:rPr lang="el-GR" dirty="0" smtClean="0"/>
              <a:t> la </a:t>
            </a:r>
            <a:r>
              <a:rPr lang="fr-FR" dirty="0" smtClean="0"/>
              <a:t>période de 20 heures du cours. Le but est de simuler un type de problème </a:t>
            </a:r>
            <a:r>
              <a:rPr lang="el-GR" dirty="0" smtClean="0"/>
              <a:t>auqeul</a:t>
            </a:r>
            <a:r>
              <a:rPr lang="fr-FR" dirty="0" smtClean="0"/>
              <a:t> vous serez conforté </a:t>
            </a:r>
            <a:r>
              <a:rPr lang="el-GR" dirty="0" smtClean="0"/>
              <a:t>dans</a:t>
            </a:r>
            <a:r>
              <a:rPr lang="fr-FR" dirty="0" smtClean="0"/>
              <a:t> la vrai</a:t>
            </a:r>
            <a:r>
              <a:rPr lang="el-GR" dirty="0" smtClean="0"/>
              <a:t>e</a:t>
            </a:r>
            <a:r>
              <a:rPr lang="fr-FR" dirty="0" smtClean="0"/>
              <a:t> vie. </a:t>
            </a:r>
          </a:p>
          <a:p>
            <a:pPr marL="0" indent="0" algn="just">
              <a:lnSpc>
                <a:spcPct val="170000"/>
              </a:lnSpc>
              <a:buNone/>
            </a:pPr>
            <a:r>
              <a:rPr lang="fr-FR" dirty="0" smtClean="0"/>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t>u</a:t>
            </a:r>
            <a:r>
              <a:rPr lang="fr-FR" dirty="0" smtClean="0"/>
              <a:t> vous donnez de</a:t>
            </a:r>
            <a:r>
              <a:rPr lang="el-GR" dirty="0" smtClean="0"/>
              <a:t>s</a:t>
            </a:r>
            <a:r>
              <a:rPr lang="fr-FR" dirty="0" smtClean="0"/>
              <a:t> conseils. Ce cours simule cette situation que vous allez bientôt </a:t>
            </a:r>
            <a:r>
              <a:rPr lang="el-GR" dirty="0" smtClean="0"/>
              <a:t>rencontrer</a:t>
            </a:r>
            <a:r>
              <a:rPr lang="fr-FR" dirty="0" smtClean="0"/>
              <a:t>. </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19</a:t>
            </a:fld>
            <a:endParaRPr lang="en-US"/>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
        <p:nvSpPr>
          <p:cNvPr id="9" name="TextBox 8"/>
          <p:cNvSpPr txBox="1"/>
          <p:nvPr/>
        </p:nvSpPr>
        <p:spPr>
          <a:xfrm>
            <a:off x="6268995" y="2108558"/>
            <a:ext cx="5758248" cy="4593565"/>
          </a:xfrm>
          <a:prstGeom prst="rect">
            <a:avLst/>
          </a:prstGeom>
          <a:noFill/>
        </p:spPr>
        <p:txBody>
          <a:bodyPr wrap="square" rtlCol="0">
            <a:spAutoFit/>
          </a:bodyPr>
          <a:lstStyle/>
          <a:p>
            <a:pPr>
              <a:lnSpc>
                <a:spcPct val="150000"/>
              </a:lnSpc>
            </a:pPr>
            <a:r>
              <a:rPr lang="fr-FR" sz="1500" dirty="0" smtClean="0"/>
              <a:t>Le problème décrit est aussi le sujet de ce cour : « Etude de mécanismes » et la question est toujours la même : « En lisant un dessin technique, quelles conclusions je peux tirer ». Pour vous aider les principaux outils offerts par ce cour sont :</a:t>
            </a:r>
          </a:p>
          <a:p>
            <a:pPr marL="342900" indent="-342900">
              <a:lnSpc>
                <a:spcPct val="150000"/>
              </a:lnSpc>
              <a:buAutoNum type="arabicPeriod"/>
            </a:pPr>
            <a:r>
              <a:rPr lang="fr-FR" sz="1500" dirty="0" smtClean="0"/>
              <a:t>Le dessin technique – Règles de représentations des vues, coupes,… et exercices</a:t>
            </a:r>
          </a:p>
          <a:p>
            <a:pPr marL="342900" indent="-342900">
              <a:lnSpc>
                <a:spcPct val="150000"/>
              </a:lnSpc>
              <a:buAutoNum type="arabicPeriod"/>
            </a:pPr>
            <a:r>
              <a:rPr lang="fr-FR" sz="1500" dirty="0" smtClean="0"/>
              <a:t>La description des pièces normalisées et leur fonctionnement</a:t>
            </a:r>
          </a:p>
          <a:p>
            <a:pPr marL="342900" indent="-342900">
              <a:lnSpc>
                <a:spcPct val="150000"/>
              </a:lnSpc>
              <a:buAutoNum type="arabicPeriod"/>
            </a:pPr>
            <a:r>
              <a:rPr lang="fr-FR" sz="1500" dirty="0" smtClean="0"/>
              <a:t>Un « Recueil de Plans », où pour chaque plan vous-même devrez poser les question :</a:t>
            </a:r>
          </a:p>
          <a:p>
            <a:pPr marL="742950" lvl="1" indent="-285750">
              <a:lnSpc>
                <a:spcPct val="150000"/>
              </a:lnSpc>
              <a:buFontTx/>
              <a:buChar char="-"/>
            </a:pPr>
            <a:r>
              <a:rPr lang="fr-FR" sz="1500" dirty="0" smtClean="0"/>
              <a:t>Quel est le mécanisme que je vois ?</a:t>
            </a:r>
          </a:p>
          <a:p>
            <a:pPr marL="742950" lvl="1" indent="-285750">
              <a:lnSpc>
                <a:spcPct val="150000"/>
              </a:lnSpc>
              <a:buFontTx/>
              <a:buChar char="-"/>
            </a:pPr>
            <a:r>
              <a:rPr lang="fr-FR" sz="1500" dirty="0" smtClean="0"/>
              <a:t>Quelle est la fonctionnalité de pièces que je vois ?</a:t>
            </a:r>
          </a:p>
          <a:p>
            <a:pPr marL="742950" lvl="1" indent="-285750">
              <a:lnSpc>
                <a:spcPct val="150000"/>
              </a:lnSpc>
              <a:buFontTx/>
              <a:buChar char="-"/>
            </a:pPr>
            <a:r>
              <a:rPr lang="fr-FR" sz="1500" dirty="0" smtClean="0"/>
              <a:t>Est-ce qu’il y a d’autres appareils qui ont la même fonctionnalité mais qu’ils ont basés à un autre principe ?</a:t>
            </a:r>
          </a:p>
        </p:txBody>
      </p:sp>
      <p:sp>
        <p:nvSpPr>
          <p:cNvPr id="4" name="Rectangle 3"/>
          <p:cNvSpPr/>
          <p:nvPr/>
        </p:nvSpPr>
        <p:spPr>
          <a:xfrm>
            <a:off x="6268995" y="3558746"/>
            <a:ext cx="5667632" cy="3056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65190" y="3550509"/>
            <a:ext cx="4695568" cy="369332"/>
          </a:xfrm>
          <a:prstGeom prst="rect">
            <a:avLst/>
          </a:prstGeom>
          <a:solidFill>
            <a:schemeClr val="bg1"/>
          </a:solidFill>
          <a:ln>
            <a:solidFill>
              <a:srgbClr val="FF0000"/>
            </a:solidFill>
          </a:ln>
        </p:spPr>
        <p:txBody>
          <a:bodyPr wrap="square" rtlCol="0">
            <a:spAutoFit/>
          </a:bodyPr>
          <a:lstStyle/>
          <a:p>
            <a:r>
              <a:rPr lang="fr-FR" b="1" dirty="0" smtClean="0">
                <a:solidFill>
                  <a:srgbClr val="FF0000"/>
                </a:solidFill>
              </a:rPr>
              <a:t>Cela est le projet dont l’article parle. </a:t>
            </a:r>
            <a:r>
              <a:rPr lang="fr-FR" b="1" dirty="0" smtClean="0">
                <a:solidFill>
                  <a:schemeClr val="bg1"/>
                </a:solidFill>
              </a:rPr>
              <a:t>…</a:t>
            </a:r>
            <a:endParaRPr lang="en-US" b="1" dirty="0">
              <a:solidFill>
                <a:schemeClr val="bg1"/>
              </a:solidFill>
            </a:endParaRPr>
          </a:p>
        </p:txBody>
      </p:sp>
      <p:cxnSp>
        <p:nvCxnSpPr>
          <p:cNvPr id="12" name="Straight Arrow Connector 11"/>
          <p:cNvCxnSpPr/>
          <p:nvPr/>
        </p:nvCxnSpPr>
        <p:spPr>
          <a:xfrm flipV="1">
            <a:off x="2907957" y="1690689"/>
            <a:ext cx="3352800" cy="1991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736112-2022-489D-93C9-22DE36BC25CA}" type="datetime7">
              <a:rPr lang="en-US" smtClean="0"/>
              <a:pPr/>
              <a:t>Nov-18</a:t>
            </a:fld>
            <a:endParaRPr lang="en-US"/>
          </a:p>
        </p:txBody>
      </p:sp>
      <p:sp>
        <p:nvSpPr>
          <p:cNvPr id="5" name="Footer Placeholder 4"/>
          <p:cNvSpPr>
            <a:spLocks noGrp="1"/>
          </p:cNvSpPr>
          <p:nvPr>
            <p:ph type="ftr" sz="quarter" idx="11"/>
          </p:nvPr>
        </p:nvSpPr>
        <p:spPr/>
        <p:txBody>
          <a:bodyPr/>
          <a:lstStyle/>
          <a:p>
            <a:r>
              <a:rPr lang="en-US" smtClean="0"/>
              <a:t>DI0</a:t>
            </a:r>
            <a:endParaRPr lang="en-US"/>
          </a:p>
        </p:txBody>
      </p:sp>
      <p:sp>
        <p:nvSpPr>
          <p:cNvPr id="6" name="Slide Number Placeholder 5"/>
          <p:cNvSpPr>
            <a:spLocks noGrp="1"/>
          </p:cNvSpPr>
          <p:nvPr>
            <p:ph type="sldNum" sz="quarter" idx="12"/>
          </p:nvPr>
        </p:nvSpPr>
        <p:spPr/>
        <p:txBody>
          <a:bodyPr/>
          <a:lstStyle/>
          <a:p>
            <a:fld id="{AE78E232-56BC-4AA6-865B-1195042A3CE4}" type="slidenum">
              <a:rPr lang="en-US" smtClean="0"/>
              <a:pPr/>
              <a:t>2</a:t>
            </a:fld>
            <a:endParaRPr lang="en-US"/>
          </a:p>
        </p:txBody>
      </p:sp>
      <p:sp>
        <p:nvSpPr>
          <p:cNvPr id="7" name="TextBox 6"/>
          <p:cNvSpPr txBox="1"/>
          <p:nvPr/>
        </p:nvSpPr>
        <p:spPr>
          <a:xfrm>
            <a:off x="1727886" y="2128108"/>
            <a:ext cx="3822357" cy="2677656"/>
          </a:xfrm>
          <a:prstGeom prst="rect">
            <a:avLst/>
          </a:prstGeom>
          <a:noFill/>
        </p:spPr>
        <p:txBody>
          <a:bodyPr wrap="square" rtlCol="0">
            <a:spAutoFit/>
          </a:bodyPr>
          <a:lstStyle/>
          <a:p>
            <a:r>
              <a:rPr lang="fr-FR" sz="2400" dirty="0" smtClean="0">
                <a:hlinkClick r:id="rId2" action="ppaction://hlinksldjump"/>
              </a:rPr>
              <a:t>Introduction, objectifs, généralités : </a:t>
            </a:r>
          </a:p>
          <a:p>
            <a:r>
              <a:rPr lang="fr-FR" sz="2400" dirty="0" smtClean="0">
                <a:hlinkClick r:id="rId2" action="ppaction://hlinksldjump"/>
              </a:rPr>
              <a:t>Pourquoi ce cours? </a:t>
            </a:r>
          </a:p>
          <a:p>
            <a:r>
              <a:rPr lang="fr-FR" sz="2400" dirty="0" smtClean="0">
                <a:hlinkClick r:id="rId2" action="ppaction://hlinksldjump"/>
              </a:rPr>
              <a:t>Pédagogie Active </a:t>
            </a:r>
          </a:p>
          <a:p>
            <a:r>
              <a:rPr lang="fr-FR" sz="2400" dirty="0" smtClean="0">
                <a:hlinkClick r:id="rId2" action="ppaction://hlinksldjump"/>
              </a:rPr>
              <a:t>Ca veut dire quoi d’être ingénieur en mécanique et d’autres idées</a:t>
            </a:r>
            <a:endParaRPr lang="en-US" sz="2400" dirty="0"/>
          </a:p>
        </p:txBody>
      </p:sp>
      <p:sp>
        <p:nvSpPr>
          <p:cNvPr id="8" name="TextBox 7"/>
          <p:cNvSpPr txBox="1"/>
          <p:nvPr/>
        </p:nvSpPr>
        <p:spPr>
          <a:xfrm>
            <a:off x="7309021" y="3282439"/>
            <a:ext cx="3822357" cy="276999"/>
          </a:xfrm>
          <a:prstGeom prst="rect">
            <a:avLst/>
          </a:prstGeom>
          <a:noFill/>
        </p:spPr>
        <p:txBody>
          <a:bodyPr wrap="square" rtlCol="0">
            <a:spAutoFit/>
          </a:bodyPr>
          <a:lstStyle/>
          <a:p>
            <a:r>
              <a:rPr lang="fr-FR" sz="1200" b="1" dirty="0" smtClean="0">
                <a:hlinkClick r:id="rId3" action="ppaction://hlinksldjump"/>
              </a:rPr>
              <a:t>Qu’est-ce que je dois faire pour avoir une bonne note ?</a:t>
            </a:r>
            <a:endParaRPr lang="en-US" sz="1200" b="1" dirty="0"/>
          </a:p>
        </p:txBody>
      </p:sp>
      <p:sp>
        <p:nvSpPr>
          <p:cNvPr id="9" name="TextBox 8"/>
          <p:cNvSpPr txBox="1"/>
          <p:nvPr/>
        </p:nvSpPr>
        <p:spPr>
          <a:xfrm>
            <a:off x="5183660" y="1482811"/>
            <a:ext cx="3301314" cy="523220"/>
          </a:xfrm>
          <a:prstGeom prst="rect">
            <a:avLst/>
          </a:prstGeom>
          <a:noFill/>
        </p:spPr>
        <p:txBody>
          <a:bodyPr wrap="square" rtlCol="0">
            <a:spAutoFit/>
          </a:bodyPr>
          <a:lstStyle/>
          <a:p>
            <a:r>
              <a:rPr lang="fr-FR" sz="2800" b="1" dirty="0" smtClean="0">
                <a:solidFill>
                  <a:srgbClr val="FF0000"/>
                </a:solidFill>
              </a:rPr>
              <a:t>Choisir un :</a:t>
            </a:r>
            <a:endParaRPr lang="en-US" sz="2800" b="1" dirty="0">
              <a:solidFill>
                <a:srgbClr val="FF0000"/>
              </a:solidFill>
            </a:endParaRPr>
          </a:p>
        </p:txBody>
      </p:sp>
    </p:spTree>
    <p:extLst>
      <p:ext uri="{BB962C8B-B14F-4D97-AF65-F5344CB8AC3E}">
        <p14:creationId xmlns:p14="http://schemas.microsoft.com/office/powerpoint/2010/main" val="45901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SMT1 et Pédagogie Active</a:t>
            </a:r>
            <a:endParaRPr lang="en-US" dirty="0"/>
          </a:p>
        </p:txBody>
      </p:sp>
      <p:sp>
        <p:nvSpPr>
          <p:cNvPr id="3" name="Content Placeholder 2"/>
          <p:cNvSpPr>
            <a:spLocks noGrp="1"/>
          </p:cNvSpPr>
          <p:nvPr>
            <p:ph sz="half" idx="1"/>
          </p:nvPr>
        </p:nvSpPr>
        <p:spPr>
          <a:xfrm>
            <a:off x="838199" y="1565190"/>
            <a:ext cx="5323703" cy="4783052"/>
          </a:xfrm>
        </p:spPr>
        <p:txBody>
          <a:bodyPr>
            <a:normAutofit fontScale="55000" lnSpcReduction="20000"/>
          </a:bodyPr>
          <a:lstStyle/>
          <a:p>
            <a:pPr marL="0" indent="0" algn="just">
              <a:lnSpc>
                <a:spcPct val="170000"/>
              </a:lnSpc>
              <a:buNone/>
            </a:pPr>
            <a:r>
              <a:rPr lang="fr-FR" dirty="0" smtClean="0"/>
              <a:t>Afin que vous soyez à l’aise </a:t>
            </a:r>
            <a:r>
              <a:rPr lang="el-GR" dirty="0" smtClean="0"/>
              <a:t>pour</a:t>
            </a:r>
            <a:r>
              <a:rPr lang="fr-FR" dirty="0" smtClean="0"/>
              <a:t> poursuivre vos études en sachant ce qu’on étudie et pourquoi, pendant mais même en quittant l’Ecole Navale, ce cours est basé </a:t>
            </a:r>
            <a:r>
              <a:rPr lang="el-GR" dirty="0" smtClean="0"/>
              <a:t>sur</a:t>
            </a:r>
            <a:r>
              <a:rPr lang="fr-FR" dirty="0" smtClean="0"/>
              <a:t> la pédagogie active. Le travail est toujours un travail personnel effectué pendant et dehors </a:t>
            </a:r>
            <a:r>
              <a:rPr lang="el-GR" dirty="0" smtClean="0"/>
              <a:t>de</a:t>
            </a:r>
            <a:r>
              <a:rPr lang="fr-FR" dirty="0" smtClean="0"/>
              <a:t> </a:t>
            </a:r>
            <a:r>
              <a:rPr lang="el-GR" dirty="0" smtClean="0"/>
              <a:t> la </a:t>
            </a:r>
            <a:r>
              <a:rPr lang="fr-FR" dirty="0" smtClean="0"/>
              <a:t>période de 20 heures du cours. Le but est de simuler un type de problème </a:t>
            </a:r>
            <a:r>
              <a:rPr lang="el-GR" dirty="0" smtClean="0"/>
              <a:t>auqeul</a:t>
            </a:r>
            <a:r>
              <a:rPr lang="fr-FR" dirty="0" smtClean="0"/>
              <a:t> vous serez conforté </a:t>
            </a:r>
            <a:r>
              <a:rPr lang="el-GR" dirty="0" smtClean="0"/>
              <a:t>dans</a:t>
            </a:r>
            <a:r>
              <a:rPr lang="fr-FR" dirty="0" smtClean="0"/>
              <a:t> la vrai</a:t>
            </a:r>
            <a:r>
              <a:rPr lang="el-GR" dirty="0" smtClean="0"/>
              <a:t>e</a:t>
            </a:r>
            <a:r>
              <a:rPr lang="fr-FR" dirty="0" smtClean="0"/>
              <a:t> vie. </a:t>
            </a:r>
          </a:p>
          <a:p>
            <a:pPr marL="0" indent="0" algn="just">
              <a:lnSpc>
                <a:spcPct val="170000"/>
              </a:lnSpc>
              <a:buNone/>
            </a:pPr>
            <a:r>
              <a:rPr lang="fr-FR" dirty="0" smtClean="0"/>
              <a:t>Ce qu’on appelle : « Problème Mal Posé », le genre de problème qui peuvent avoir ou non une solution, mais vous devrez fournir toujours une solution dans un temps donné. De plus, sans vouloir parler de manière diminutive de vos collègues, personne ne va avoir du temps libre pour vous aider vraiment, o</a:t>
            </a:r>
            <a:r>
              <a:rPr lang="el-GR" dirty="0" smtClean="0"/>
              <a:t>u</a:t>
            </a:r>
            <a:r>
              <a:rPr lang="fr-FR" dirty="0" smtClean="0"/>
              <a:t> vous donnez de</a:t>
            </a:r>
            <a:r>
              <a:rPr lang="el-GR" dirty="0" smtClean="0"/>
              <a:t>s</a:t>
            </a:r>
            <a:r>
              <a:rPr lang="fr-FR" dirty="0" smtClean="0"/>
              <a:t> conseils. Ce cours simule cette situation que vous allez bientôt </a:t>
            </a:r>
            <a:r>
              <a:rPr lang="el-GR" dirty="0" smtClean="0"/>
              <a:t>rencontrer</a:t>
            </a:r>
            <a:r>
              <a:rPr lang="fr-FR" dirty="0" smtClean="0"/>
              <a:t>. </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20</a:t>
            </a:fld>
            <a:endParaRPr lang="en-US"/>
          </a:p>
        </p:txBody>
      </p:sp>
      <p:sp>
        <p:nvSpPr>
          <p:cNvPr id="8" name="TextBox 7"/>
          <p:cNvSpPr txBox="1"/>
          <p:nvPr/>
        </p:nvSpPr>
        <p:spPr>
          <a:xfrm>
            <a:off x="6268995" y="1237131"/>
            <a:ext cx="5758248" cy="923330"/>
          </a:xfrm>
          <a:prstGeom prst="rect">
            <a:avLst/>
          </a:prstGeom>
          <a:noFill/>
          <a:ln>
            <a:solidFill>
              <a:srgbClr val="FF0000"/>
            </a:solidFill>
          </a:ln>
        </p:spPr>
        <p:txBody>
          <a:bodyPr wrap="square" rtlCol="0">
            <a:spAutoFit/>
          </a:bodyPr>
          <a:lstStyle/>
          <a:p>
            <a:pPr algn="ctr"/>
            <a:r>
              <a:rPr lang="fr-FR" b="1" dirty="0" err="1" smtClean="0">
                <a:solidFill>
                  <a:srgbClr val="FF0000"/>
                </a:solidFill>
              </a:rPr>
              <a:t>Reagir</a:t>
            </a:r>
            <a:r>
              <a:rPr lang="fr-FR" b="1" dirty="0" smtClean="0">
                <a:solidFill>
                  <a:srgbClr val="FF0000"/>
                </a:solidFill>
              </a:rPr>
              <a:t> !!!</a:t>
            </a:r>
          </a:p>
          <a:p>
            <a:pPr algn="ctr"/>
            <a:r>
              <a:rPr lang="fr-FR" dirty="0" smtClean="0">
                <a:solidFill>
                  <a:srgbClr val="FF0000"/>
                </a:solidFill>
              </a:rPr>
              <a:t>Pédagogie Active ?? Voir : </a:t>
            </a:r>
          </a:p>
          <a:p>
            <a:pPr algn="ctr"/>
            <a:r>
              <a:rPr lang="en-US" dirty="0" smtClean="0">
                <a:solidFill>
                  <a:srgbClr val="FF0000"/>
                </a:solidFill>
                <a:hlinkClick r:id="rId2"/>
              </a:rPr>
              <a:t>https://fr.wikipedia.org/wiki/</a:t>
            </a:r>
            <a:r>
              <a:rPr lang="en-US" dirty="0" err="1" smtClean="0">
                <a:solidFill>
                  <a:srgbClr val="FF0000"/>
                </a:solidFill>
                <a:hlinkClick r:id="rId2"/>
              </a:rPr>
              <a:t>Pédagogie_active</a:t>
            </a:r>
            <a:r>
              <a:rPr lang="en-US" dirty="0" smtClean="0">
                <a:solidFill>
                  <a:srgbClr val="FF0000"/>
                </a:solidFill>
              </a:rPr>
              <a:t> </a:t>
            </a:r>
            <a:endParaRPr lang="en-US" dirty="0">
              <a:solidFill>
                <a:srgbClr val="FF0000"/>
              </a:solidFill>
            </a:endParaRPr>
          </a:p>
        </p:txBody>
      </p:sp>
      <p:sp>
        <p:nvSpPr>
          <p:cNvPr id="9" name="TextBox 8"/>
          <p:cNvSpPr txBox="1"/>
          <p:nvPr/>
        </p:nvSpPr>
        <p:spPr>
          <a:xfrm>
            <a:off x="6268995" y="2108558"/>
            <a:ext cx="5758248" cy="4557786"/>
          </a:xfrm>
          <a:prstGeom prst="rect">
            <a:avLst/>
          </a:prstGeom>
          <a:noFill/>
        </p:spPr>
        <p:txBody>
          <a:bodyPr wrap="square" rtlCol="0">
            <a:spAutoFit/>
          </a:bodyPr>
          <a:lstStyle/>
          <a:p>
            <a:pPr>
              <a:lnSpc>
                <a:spcPct val="150000"/>
              </a:lnSpc>
            </a:pPr>
            <a:r>
              <a:rPr lang="fr-FR" sz="1500" dirty="0" smtClean="0"/>
              <a:t>Le problème décrit est aussi le sujet de ce cour : « Etude de mécanismes » et la question est toujours la même : « En lisant un dessin technique, quelles conclusions je peux tirer ». Pour vous aider les principaux outils offerts par ce cour sont :</a:t>
            </a:r>
          </a:p>
          <a:p>
            <a:pPr marL="342900" indent="-342900">
              <a:lnSpc>
                <a:spcPct val="150000"/>
              </a:lnSpc>
              <a:buAutoNum type="arabicPeriod"/>
            </a:pPr>
            <a:r>
              <a:rPr lang="fr-FR" sz="1500" dirty="0" smtClean="0"/>
              <a:t>Le dessin technique – Règles de représentations des vues, coupes,… et exercices</a:t>
            </a:r>
          </a:p>
          <a:p>
            <a:pPr marL="342900" indent="-342900">
              <a:lnSpc>
                <a:spcPct val="150000"/>
              </a:lnSpc>
              <a:buAutoNum type="arabicPeriod"/>
            </a:pPr>
            <a:r>
              <a:rPr lang="fr-FR" sz="1500" dirty="0" smtClean="0"/>
              <a:t>La description des pièces normalisées et leur fonctionnement</a:t>
            </a:r>
          </a:p>
          <a:p>
            <a:pPr marL="342900" indent="-342900">
              <a:lnSpc>
                <a:spcPct val="150000"/>
              </a:lnSpc>
              <a:buAutoNum type="arabicPeriod"/>
            </a:pPr>
            <a:r>
              <a:rPr lang="fr-FR" sz="1500" dirty="0" smtClean="0"/>
              <a:t>Un « Recueil de Plans », où pour chaque plan vous-même devrez poser les question :</a:t>
            </a:r>
          </a:p>
          <a:p>
            <a:pPr marL="742950" lvl="1" indent="-285750">
              <a:lnSpc>
                <a:spcPct val="150000"/>
              </a:lnSpc>
              <a:buFontTx/>
              <a:buChar char="-"/>
            </a:pPr>
            <a:r>
              <a:rPr lang="fr-FR" sz="1500" dirty="0" smtClean="0"/>
              <a:t>Quel est le mécanisme que je vois ?</a:t>
            </a:r>
          </a:p>
          <a:p>
            <a:pPr marL="742950" lvl="1" indent="-285750">
              <a:lnSpc>
                <a:spcPct val="150000"/>
              </a:lnSpc>
              <a:buFontTx/>
              <a:buChar char="-"/>
            </a:pPr>
            <a:r>
              <a:rPr lang="fr-FR" sz="1500" dirty="0" smtClean="0"/>
              <a:t>Quelle est la fonctionnalité de pièces que je vois ?</a:t>
            </a:r>
          </a:p>
          <a:p>
            <a:pPr marL="742950" lvl="1" indent="-285750">
              <a:lnSpc>
                <a:spcPct val="150000"/>
              </a:lnSpc>
              <a:buFontTx/>
              <a:buChar char="-"/>
            </a:pPr>
            <a:r>
              <a:rPr lang="fr-FR" sz="1500" dirty="0" smtClean="0"/>
              <a:t>Est-ce qu’il y a d’autres appareils qui ont la même fonctionnalité mais qu’ils ont basés à un autre principe ?</a:t>
            </a:r>
          </a:p>
        </p:txBody>
      </p:sp>
      <p:sp>
        <p:nvSpPr>
          <p:cNvPr id="4" name="Rectangle 3"/>
          <p:cNvSpPr/>
          <p:nvPr/>
        </p:nvSpPr>
        <p:spPr>
          <a:xfrm>
            <a:off x="6268995" y="3558746"/>
            <a:ext cx="5667632" cy="3056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65190" y="3550509"/>
            <a:ext cx="4695568" cy="1754326"/>
          </a:xfrm>
          <a:prstGeom prst="rect">
            <a:avLst/>
          </a:prstGeom>
          <a:solidFill>
            <a:schemeClr val="bg1"/>
          </a:solidFill>
          <a:ln>
            <a:solidFill>
              <a:srgbClr val="FF0000"/>
            </a:solidFill>
          </a:ln>
        </p:spPr>
        <p:txBody>
          <a:bodyPr wrap="square" rtlCol="0">
            <a:spAutoFit/>
          </a:bodyPr>
          <a:lstStyle/>
          <a:p>
            <a:r>
              <a:rPr lang="fr-FR" b="1" dirty="0" smtClean="0">
                <a:solidFill>
                  <a:srgbClr val="FF0000"/>
                </a:solidFill>
              </a:rPr>
              <a:t>Cela est le projet dont l’article parle. Vous n’avez pas lu l’article ? Vous n’avez pas compris l’article ? C’est pas grave. </a:t>
            </a:r>
            <a:r>
              <a:rPr lang="fr-FR" b="1" dirty="0">
                <a:solidFill>
                  <a:srgbClr val="FF0000"/>
                </a:solidFill>
              </a:rPr>
              <a:t>V</a:t>
            </a:r>
            <a:r>
              <a:rPr lang="fr-FR" b="1" dirty="0" smtClean="0">
                <a:solidFill>
                  <a:srgbClr val="FF0000"/>
                </a:solidFill>
              </a:rPr>
              <a:t>ous avez d’autres moyen de comprendre : faire une discussion avec l’enseignant, avec vos collègues, demander leurs avis sur ces qui ont lus…</a:t>
            </a:r>
            <a:endParaRPr lang="en-US" b="1" dirty="0">
              <a:solidFill>
                <a:srgbClr val="FF0000"/>
              </a:solidFill>
            </a:endParaRPr>
          </a:p>
        </p:txBody>
      </p:sp>
      <p:cxnSp>
        <p:nvCxnSpPr>
          <p:cNvPr id="12" name="Straight Arrow Connector 11"/>
          <p:cNvCxnSpPr/>
          <p:nvPr/>
        </p:nvCxnSpPr>
        <p:spPr>
          <a:xfrm flipV="1">
            <a:off x="2907957" y="1690689"/>
            <a:ext cx="3352800" cy="1991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79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L’organisation du cours</a:t>
            </a:r>
            <a:endParaRPr lang="en-US" dirty="0"/>
          </a:p>
        </p:txBody>
      </p:sp>
      <p:sp>
        <p:nvSpPr>
          <p:cNvPr id="3" name="Content Placeholder 2"/>
          <p:cNvSpPr>
            <a:spLocks noGrp="1"/>
          </p:cNvSpPr>
          <p:nvPr>
            <p:ph sz="half" idx="1"/>
          </p:nvPr>
        </p:nvSpPr>
        <p:spPr/>
        <p:txBody>
          <a:bodyPr>
            <a:normAutofit fontScale="92500" lnSpcReduction="20000"/>
          </a:bodyPr>
          <a:lstStyle/>
          <a:p>
            <a:pPr>
              <a:lnSpc>
                <a:spcPct val="160000"/>
              </a:lnSpc>
            </a:pPr>
            <a:r>
              <a:rPr lang="fr-FR" sz="2200" dirty="0" smtClean="0"/>
              <a:t>Vous formez des équipes de 4/5 personnes maximum.</a:t>
            </a:r>
          </a:p>
          <a:p>
            <a:pPr>
              <a:lnSpc>
                <a:spcPct val="160000"/>
              </a:lnSpc>
            </a:pPr>
            <a:r>
              <a:rPr lang="fr-FR" sz="2200" dirty="0" smtClean="0">
                <a:solidFill>
                  <a:schemeClr val="bg1"/>
                </a:solidFill>
              </a:rPr>
              <a:t>Chaque groupe travail ensemble et vous pouvez discuter pendant le cours pour tous sujets scientifique qui sont reliés au cours.</a:t>
            </a:r>
          </a:p>
          <a:p>
            <a:pPr>
              <a:lnSpc>
                <a:spcPct val="160000"/>
              </a:lnSpc>
            </a:pPr>
            <a:r>
              <a:rPr lang="fr-FR" sz="2200" dirty="0" smtClean="0">
                <a:solidFill>
                  <a:schemeClr val="bg1"/>
                </a:solidFill>
              </a:rPr>
              <a:t>Le travail que vous devez faire, (comme groupe en préférence) avant la séance est de </a:t>
            </a:r>
            <a:r>
              <a:rPr lang="fr-FR" sz="2200" b="1" dirty="0" smtClean="0">
                <a:solidFill>
                  <a:schemeClr val="bg1"/>
                </a:solidFill>
              </a:rPr>
              <a:t>lire. Se renseigner au sujet est primordial</a:t>
            </a:r>
            <a:r>
              <a:rPr lang="fr-FR" b="1" dirty="0" smtClean="0">
                <a:solidFill>
                  <a:schemeClr val="bg1"/>
                </a:solidFill>
              </a:rPr>
              <a:t>.</a:t>
            </a:r>
            <a:endParaRPr lang="en-US" b="1" dirty="0">
              <a:solidFill>
                <a:schemeClr val="bg1"/>
              </a:solidFill>
            </a:endParaRPr>
          </a:p>
        </p:txBody>
      </p:sp>
      <p:sp>
        <p:nvSpPr>
          <p:cNvPr id="4" name="Content Placeholder 3"/>
          <p:cNvSpPr>
            <a:spLocks noGrp="1"/>
          </p:cNvSpPr>
          <p:nvPr>
            <p:ph sz="half" idx="2"/>
          </p:nvPr>
        </p:nvSpPr>
        <p:spPr>
          <a:xfrm>
            <a:off x="6172200" y="1825625"/>
            <a:ext cx="5181600" cy="4426894"/>
          </a:xfrm>
        </p:spPr>
        <p:txBody>
          <a:bodyPr>
            <a:normAutofit fontScale="92500" lnSpcReduction="20000"/>
          </a:bodyPr>
          <a:lstStyle/>
          <a:p>
            <a:pPr>
              <a:lnSpc>
                <a:spcPct val="160000"/>
              </a:lnSpc>
            </a:pPr>
            <a:r>
              <a:rPr lang="fr-FR" sz="2000" dirty="0" smtClean="0">
                <a:solidFill>
                  <a:schemeClr val="bg1"/>
                </a:solidFill>
              </a:rPr>
              <a:t>Votre prof est là pour chacun et chacune de vous, comme groupe et comme individu. Utilise-le : poser vos questions au groupe, après demander l’avis de votre prof, faire une discussion autour de ces que vous avez étudiés rendre le cours plus animé. </a:t>
            </a:r>
          </a:p>
          <a:p>
            <a:pPr>
              <a:lnSpc>
                <a:spcPct val="160000"/>
              </a:lnSpc>
            </a:pPr>
            <a:r>
              <a:rPr lang="fr-FR" sz="2000" dirty="0" smtClean="0">
                <a:solidFill>
                  <a:schemeClr val="bg1"/>
                </a:solidFill>
              </a:rPr>
              <a:t>Utiliser les moyens fournis : </a:t>
            </a:r>
          </a:p>
          <a:p>
            <a:pPr lvl="1">
              <a:lnSpc>
                <a:spcPct val="160000"/>
              </a:lnSpc>
              <a:buFontTx/>
              <a:buChar char="-"/>
            </a:pPr>
            <a:r>
              <a:rPr lang="fr-FR" sz="1800" dirty="0" smtClean="0">
                <a:solidFill>
                  <a:schemeClr val="bg1"/>
                </a:solidFill>
              </a:rPr>
              <a:t>Ces présentations </a:t>
            </a:r>
          </a:p>
          <a:p>
            <a:pPr lvl="1">
              <a:lnSpc>
                <a:spcPct val="160000"/>
              </a:lnSpc>
              <a:buFontTx/>
              <a:buChar char="-"/>
            </a:pPr>
            <a:r>
              <a:rPr lang="fr-FR" sz="1800" dirty="0" smtClean="0">
                <a:solidFill>
                  <a:schemeClr val="bg1"/>
                </a:solidFill>
              </a:rPr>
              <a:t>Poly d’exercices </a:t>
            </a:r>
          </a:p>
          <a:p>
            <a:pPr lvl="1">
              <a:lnSpc>
                <a:spcPct val="160000"/>
              </a:lnSpc>
              <a:buFontTx/>
              <a:buChar char="-"/>
            </a:pPr>
            <a:r>
              <a:rPr lang="fr-FR" sz="1800" dirty="0" smtClean="0">
                <a:solidFill>
                  <a:schemeClr val="bg1"/>
                </a:solidFill>
              </a:rPr>
              <a:t>Recueil de plan (A3)</a:t>
            </a:r>
            <a:endParaRPr lang="en-US" sz="1800" dirty="0">
              <a:solidFill>
                <a:schemeClr val="bg1"/>
              </a:solidFill>
            </a:endParaRP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21</a:t>
            </a:fld>
            <a:endParaRPr lang="en-US"/>
          </a:p>
        </p:txBody>
      </p:sp>
    </p:spTree>
    <p:extLst>
      <p:ext uri="{BB962C8B-B14F-4D97-AF65-F5344CB8AC3E}">
        <p14:creationId xmlns:p14="http://schemas.microsoft.com/office/powerpoint/2010/main" val="297561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L’organisation du cours</a:t>
            </a:r>
            <a:endParaRPr lang="en-US" dirty="0"/>
          </a:p>
        </p:txBody>
      </p:sp>
      <p:sp>
        <p:nvSpPr>
          <p:cNvPr id="3" name="Content Placeholder 2"/>
          <p:cNvSpPr>
            <a:spLocks noGrp="1"/>
          </p:cNvSpPr>
          <p:nvPr>
            <p:ph sz="half" idx="1"/>
          </p:nvPr>
        </p:nvSpPr>
        <p:spPr/>
        <p:txBody>
          <a:bodyPr>
            <a:normAutofit fontScale="92500" lnSpcReduction="20000"/>
          </a:bodyPr>
          <a:lstStyle/>
          <a:p>
            <a:pPr>
              <a:lnSpc>
                <a:spcPct val="160000"/>
              </a:lnSpc>
            </a:pPr>
            <a:r>
              <a:rPr lang="fr-FR" sz="2200" dirty="0" smtClean="0"/>
              <a:t>Vous formez des équipes de 4/5 personnes maximum.</a:t>
            </a:r>
          </a:p>
          <a:p>
            <a:pPr>
              <a:lnSpc>
                <a:spcPct val="160000"/>
              </a:lnSpc>
            </a:pPr>
            <a:r>
              <a:rPr lang="fr-FR" sz="2200" dirty="0" smtClean="0"/>
              <a:t>Chaque groupe travaille ensemble et vous pouvez discuter pendant le cours pour tous sujets scientifiques qui sont reliés au cours.</a:t>
            </a:r>
          </a:p>
          <a:p>
            <a:pPr>
              <a:lnSpc>
                <a:spcPct val="160000"/>
              </a:lnSpc>
            </a:pPr>
            <a:r>
              <a:rPr lang="fr-FR" sz="2200" dirty="0" smtClean="0">
                <a:solidFill>
                  <a:schemeClr val="bg1"/>
                </a:solidFill>
              </a:rPr>
              <a:t>Le travail que vous devez faire, (comme groupe en préférence) avant la séance est de </a:t>
            </a:r>
            <a:r>
              <a:rPr lang="fr-FR" sz="2200" b="1" dirty="0" smtClean="0">
                <a:solidFill>
                  <a:schemeClr val="bg1"/>
                </a:solidFill>
              </a:rPr>
              <a:t>lire. Se renseigner au sujet est primordial</a:t>
            </a:r>
            <a:r>
              <a:rPr lang="fr-FR" b="1" dirty="0" smtClean="0">
                <a:solidFill>
                  <a:schemeClr val="bg1"/>
                </a:solidFill>
              </a:rPr>
              <a:t>.</a:t>
            </a:r>
            <a:endParaRPr lang="en-US" b="1" dirty="0">
              <a:solidFill>
                <a:schemeClr val="bg1"/>
              </a:solidFill>
            </a:endParaRPr>
          </a:p>
        </p:txBody>
      </p:sp>
      <p:sp>
        <p:nvSpPr>
          <p:cNvPr id="4" name="Content Placeholder 3"/>
          <p:cNvSpPr>
            <a:spLocks noGrp="1"/>
          </p:cNvSpPr>
          <p:nvPr>
            <p:ph sz="half" idx="2"/>
          </p:nvPr>
        </p:nvSpPr>
        <p:spPr>
          <a:xfrm>
            <a:off x="6172200" y="1825625"/>
            <a:ext cx="5181600" cy="4426894"/>
          </a:xfrm>
        </p:spPr>
        <p:txBody>
          <a:bodyPr>
            <a:normAutofit fontScale="92500" lnSpcReduction="20000"/>
          </a:bodyPr>
          <a:lstStyle/>
          <a:p>
            <a:pPr>
              <a:lnSpc>
                <a:spcPct val="160000"/>
              </a:lnSpc>
            </a:pPr>
            <a:r>
              <a:rPr lang="fr-FR" sz="2000" dirty="0" smtClean="0">
                <a:solidFill>
                  <a:schemeClr val="bg1"/>
                </a:solidFill>
              </a:rPr>
              <a:t>Votre prof est là pour chacun et chacune de vous, comme groupe et comme individu. Utilise-le : poser vos questions au groupe, après demander l’avis de votre prof, faire une discussion autour de ces que vous avez étudiés rendre le cours plus animé. </a:t>
            </a:r>
          </a:p>
          <a:p>
            <a:pPr>
              <a:lnSpc>
                <a:spcPct val="160000"/>
              </a:lnSpc>
            </a:pPr>
            <a:r>
              <a:rPr lang="fr-FR" sz="2000" dirty="0" smtClean="0">
                <a:solidFill>
                  <a:schemeClr val="bg1"/>
                </a:solidFill>
              </a:rPr>
              <a:t>Utiliser les moyens fournis : </a:t>
            </a:r>
          </a:p>
          <a:p>
            <a:pPr lvl="1">
              <a:lnSpc>
                <a:spcPct val="160000"/>
              </a:lnSpc>
              <a:buFontTx/>
              <a:buChar char="-"/>
            </a:pPr>
            <a:r>
              <a:rPr lang="fr-FR" sz="1800" dirty="0" smtClean="0">
                <a:solidFill>
                  <a:schemeClr val="bg1"/>
                </a:solidFill>
              </a:rPr>
              <a:t>Ces présentations </a:t>
            </a:r>
          </a:p>
          <a:p>
            <a:pPr lvl="1">
              <a:lnSpc>
                <a:spcPct val="160000"/>
              </a:lnSpc>
              <a:buFontTx/>
              <a:buChar char="-"/>
            </a:pPr>
            <a:r>
              <a:rPr lang="fr-FR" sz="1800" dirty="0" smtClean="0">
                <a:solidFill>
                  <a:schemeClr val="bg1"/>
                </a:solidFill>
              </a:rPr>
              <a:t>Poly d’exercices </a:t>
            </a:r>
          </a:p>
          <a:p>
            <a:pPr lvl="1">
              <a:lnSpc>
                <a:spcPct val="160000"/>
              </a:lnSpc>
              <a:buFontTx/>
              <a:buChar char="-"/>
            </a:pPr>
            <a:r>
              <a:rPr lang="fr-FR" sz="1800" dirty="0" smtClean="0">
                <a:solidFill>
                  <a:schemeClr val="bg1"/>
                </a:solidFill>
              </a:rPr>
              <a:t>Recueil de plan (A3)</a:t>
            </a:r>
            <a:endParaRPr lang="en-US" sz="1800" dirty="0">
              <a:solidFill>
                <a:schemeClr val="bg1"/>
              </a:solidFill>
            </a:endParaRP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22</a:t>
            </a:fld>
            <a:endParaRPr lang="en-US"/>
          </a:p>
        </p:txBody>
      </p:sp>
    </p:spTree>
    <p:extLst>
      <p:ext uri="{BB962C8B-B14F-4D97-AF65-F5344CB8AC3E}">
        <p14:creationId xmlns:p14="http://schemas.microsoft.com/office/powerpoint/2010/main" val="410401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L’organisation du cours</a:t>
            </a:r>
            <a:endParaRPr lang="en-US" dirty="0"/>
          </a:p>
        </p:txBody>
      </p:sp>
      <p:sp>
        <p:nvSpPr>
          <p:cNvPr id="3" name="Content Placeholder 2"/>
          <p:cNvSpPr>
            <a:spLocks noGrp="1"/>
          </p:cNvSpPr>
          <p:nvPr>
            <p:ph sz="half" idx="1"/>
          </p:nvPr>
        </p:nvSpPr>
        <p:spPr/>
        <p:txBody>
          <a:bodyPr>
            <a:normAutofit fontScale="92500" lnSpcReduction="20000"/>
          </a:bodyPr>
          <a:lstStyle/>
          <a:p>
            <a:pPr>
              <a:lnSpc>
                <a:spcPct val="160000"/>
              </a:lnSpc>
            </a:pPr>
            <a:r>
              <a:rPr lang="fr-FR" sz="2200" dirty="0" smtClean="0"/>
              <a:t>Vous formez des équipes de 4/5 personnes maximum.</a:t>
            </a:r>
          </a:p>
          <a:p>
            <a:pPr>
              <a:lnSpc>
                <a:spcPct val="160000"/>
              </a:lnSpc>
            </a:pPr>
            <a:r>
              <a:rPr lang="fr-FR" sz="2200" dirty="0" smtClean="0"/>
              <a:t>Chaque groupe travaille ensemble et vous pouvez discuter pendant le cours pour tous sujets scientifiques qui sont reliés au cours.</a:t>
            </a:r>
          </a:p>
          <a:p>
            <a:pPr>
              <a:lnSpc>
                <a:spcPct val="160000"/>
              </a:lnSpc>
            </a:pPr>
            <a:r>
              <a:rPr lang="fr-FR" sz="2200" dirty="0" smtClean="0"/>
              <a:t>Le travail que vous devez faire, (comme groupe en préférence) </a:t>
            </a:r>
            <a:r>
              <a:rPr lang="fr-FR" sz="2200" dirty="0" smtClean="0">
                <a:solidFill>
                  <a:srgbClr val="FF0000"/>
                </a:solidFill>
              </a:rPr>
              <a:t>avant la séance est de </a:t>
            </a:r>
            <a:r>
              <a:rPr lang="fr-FR" sz="2200" b="1" dirty="0" smtClean="0">
                <a:solidFill>
                  <a:srgbClr val="FF0000"/>
                </a:solidFill>
              </a:rPr>
              <a:t>lire. Se renseigner sur le sujet est primordial</a:t>
            </a:r>
            <a:r>
              <a:rPr lang="fr-FR" b="1" dirty="0" smtClean="0">
                <a:solidFill>
                  <a:srgbClr val="FF0000"/>
                </a:solidFill>
              </a:rPr>
              <a:t>.</a:t>
            </a:r>
            <a:endParaRPr lang="en-US" b="1" dirty="0">
              <a:solidFill>
                <a:srgbClr val="FF0000"/>
              </a:solidFill>
            </a:endParaRPr>
          </a:p>
        </p:txBody>
      </p:sp>
      <p:sp>
        <p:nvSpPr>
          <p:cNvPr id="4" name="Content Placeholder 3"/>
          <p:cNvSpPr>
            <a:spLocks noGrp="1"/>
          </p:cNvSpPr>
          <p:nvPr>
            <p:ph sz="half" idx="2"/>
          </p:nvPr>
        </p:nvSpPr>
        <p:spPr>
          <a:xfrm>
            <a:off x="6172200" y="1825625"/>
            <a:ext cx="5181600" cy="4426894"/>
          </a:xfrm>
        </p:spPr>
        <p:txBody>
          <a:bodyPr>
            <a:normAutofit fontScale="92500" lnSpcReduction="20000"/>
          </a:bodyPr>
          <a:lstStyle/>
          <a:p>
            <a:pPr>
              <a:lnSpc>
                <a:spcPct val="160000"/>
              </a:lnSpc>
            </a:pPr>
            <a:r>
              <a:rPr lang="fr-FR" sz="2000" dirty="0" smtClean="0">
                <a:solidFill>
                  <a:schemeClr val="bg1"/>
                </a:solidFill>
              </a:rPr>
              <a:t>Votre prof est là pour chacun et chacune de vous, comme groupe et comme individu. Utilise-le : poser vos questions au groupe, après demander l’avis de votre prof, faire une discussion autour de ces que vous avez étudiés rendre le cours plus animé. </a:t>
            </a:r>
          </a:p>
          <a:p>
            <a:pPr>
              <a:lnSpc>
                <a:spcPct val="160000"/>
              </a:lnSpc>
            </a:pPr>
            <a:r>
              <a:rPr lang="fr-FR" sz="2000" dirty="0" smtClean="0">
                <a:solidFill>
                  <a:schemeClr val="bg1"/>
                </a:solidFill>
              </a:rPr>
              <a:t>Utiliser les moyens fournis : </a:t>
            </a:r>
          </a:p>
          <a:p>
            <a:pPr lvl="1">
              <a:lnSpc>
                <a:spcPct val="160000"/>
              </a:lnSpc>
              <a:buFontTx/>
              <a:buChar char="-"/>
            </a:pPr>
            <a:r>
              <a:rPr lang="fr-FR" sz="1800" dirty="0" smtClean="0">
                <a:solidFill>
                  <a:schemeClr val="bg1"/>
                </a:solidFill>
              </a:rPr>
              <a:t>Ces présentations </a:t>
            </a:r>
          </a:p>
          <a:p>
            <a:pPr lvl="1">
              <a:lnSpc>
                <a:spcPct val="160000"/>
              </a:lnSpc>
              <a:buFontTx/>
              <a:buChar char="-"/>
            </a:pPr>
            <a:r>
              <a:rPr lang="fr-FR" sz="1800" dirty="0" smtClean="0">
                <a:solidFill>
                  <a:schemeClr val="bg1"/>
                </a:solidFill>
              </a:rPr>
              <a:t>Poly d’exercices </a:t>
            </a:r>
          </a:p>
          <a:p>
            <a:pPr lvl="1">
              <a:lnSpc>
                <a:spcPct val="160000"/>
              </a:lnSpc>
              <a:buFontTx/>
              <a:buChar char="-"/>
            </a:pPr>
            <a:r>
              <a:rPr lang="fr-FR" sz="1800" dirty="0" smtClean="0">
                <a:solidFill>
                  <a:schemeClr val="bg1"/>
                </a:solidFill>
              </a:rPr>
              <a:t>Recueil de plan (A3)</a:t>
            </a:r>
            <a:endParaRPr lang="en-US" sz="1800" dirty="0">
              <a:solidFill>
                <a:schemeClr val="bg1"/>
              </a:solidFill>
            </a:endParaRP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23</a:t>
            </a:fld>
            <a:endParaRPr lang="en-US"/>
          </a:p>
        </p:txBody>
      </p:sp>
    </p:spTree>
    <p:extLst>
      <p:ext uri="{BB962C8B-B14F-4D97-AF65-F5344CB8AC3E}">
        <p14:creationId xmlns:p14="http://schemas.microsoft.com/office/powerpoint/2010/main" val="325067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L’organisation du cours</a:t>
            </a:r>
            <a:endParaRPr lang="en-US" dirty="0"/>
          </a:p>
        </p:txBody>
      </p:sp>
      <p:sp>
        <p:nvSpPr>
          <p:cNvPr id="3" name="Content Placeholder 2"/>
          <p:cNvSpPr>
            <a:spLocks noGrp="1"/>
          </p:cNvSpPr>
          <p:nvPr>
            <p:ph sz="half" idx="1"/>
          </p:nvPr>
        </p:nvSpPr>
        <p:spPr/>
        <p:txBody>
          <a:bodyPr>
            <a:normAutofit fontScale="92500" lnSpcReduction="20000"/>
          </a:bodyPr>
          <a:lstStyle/>
          <a:p>
            <a:pPr>
              <a:lnSpc>
                <a:spcPct val="160000"/>
              </a:lnSpc>
            </a:pPr>
            <a:r>
              <a:rPr lang="fr-FR" sz="2200" dirty="0" smtClean="0"/>
              <a:t>Vous formez des équipes de 4/5 personnes maximum.</a:t>
            </a:r>
          </a:p>
          <a:p>
            <a:pPr>
              <a:lnSpc>
                <a:spcPct val="160000"/>
              </a:lnSpc>
            </a:pPr>
            <a:r>
              <a:rPr lang="fr-FR" sz="2200" dirty="0" smtClean="0"/>
              <a:t>Chaque groupe travaille ensemble et vous pouvez discuter pendant le cours pour tous sujets scientifiques qui sont reliés au cours.</a:t>
            </a:r>
          </a:p>
          <a:p>
            <a:pPr>
              <a:lnSpc>
                <a:spcPct val="160000"/>
              </a:lnSpc>
            </a:pPr>
            <a:r>
              <a:rPr lang="fr-FR" sz="2200" dirty="0" smtClean="0"/>
              <a:t>Le travail que vous devez faire, (comme groupe en préférence) </a:t>
            </a:r>
            <a:r>
              <a:rPr lang="fr-FR" sz="2200" dirty="0" smtClean="0">
                <a:solidFill>
                  <a:srgbClr val="FF0000"/>
                </a:solidFill>
              </a:rPr>
              <a:t>avant la séance est de </a:t>
            </a:r>
            <a:r>
              <a:rPr lang="fr-FR" sz="2200" b="1" dirty="0" smtClean="0">
                <a:solidFill>
                  <a:srgbClr val="FF0000"/>
                </a:solidFill>
              </a:rPr>
              <a:t>lire. Se renseigner sur le sujet est primordial</a:t>
            </a:r>
            <a:r>
              <a:rPr lang="fr-FR" sz="2400" b="1" dirty="0" smtClean="0">
                <a:solidFill>
                  <a:srgbClr val="FF0000"/>
                </a:solidFill>
              </a:rPr>
              <a:t>.</a:t>
            </a:r>
            <a:endParaRPr lang="en-US" sz="2400" b="1" dirty="0">
              <a:solidFill>
                <a:srgbClr val="FF0000"/>
              </a:solidFill>
            </a:endParaRPr>
          </a:p>
        </p:txBody>
      </p:sp>
      <p:sp>
        <p:nvSpPr>
          <p:cNvPr id="4" name="Content Placeholder 3"/>
          <p:cNvSpPr>
            <a:spLocks noGrp="1"/>
          </p:cNvSpPr>
          <p:nvPr>
            <p:ph sz="half" idx="2"/>
          </p:nvPr>
        </p:nvSpPr>
        <p:spPr>
          <a:xfrm>
            <a:off x="6172200" y="1825625"/>
            <a:ext cx="5181600" cy="4426894"/>
          </a:xfrm>
        </p:spPr>
        <p:txBody>
          <a:bodyPr>
            <a:normAutofit fontScale="92500" lnSpcReduction="20000"/>
          </a:bodyPr>
          <a:lstStyle/>
          <a:p>
            <a:pPr>
              <a:lnSpc>
                <a:spcPct val="160000"/>
              </a:lnSpc>
            </a:pPr>
            <a:r>
              <a:rPr lang="fr-FR" sz="2000" dirty="0" smtClean="0"/>
              <a:t>Votre prof est là pour chacun et chacune de vous, comme groupe et comme individu. Utilisez-les : poser vos questions au groupe, après demander l’avis de votre prof, faire une discussion autour de ce que vous avez étudiés rend le cours plus animé. </a:t>
            </a:r>
            <a:endParaRPr lang="fr-FR" sz="2000" dirty="0" smtClean="0">
              <a:solidFill>
                <a:schemeClr val="bg1"/>
              </a:solidFill>
            </a:endParaRPr>
          </a:p>
          <a:p>
            <a:pPr>
              <a:lnSpc>
                <a:spcPct val="160000"/>
              </a:lnSpc>
            </a:pPr>
            <a:r>
              <a:rPr lang="fr-FR" sz="2000" dirty="0" smtClean="0">
                <a:solidFill>
                  <a:schemeClr val="bg1"/>
                </a:solidFill>
              </a:rPr>
              <a:t>Utiliser les moyens fournis : </a:t>
            </a:r>
          </a:p>
          <a:p>
            <a:pPr lvl="1">
              <a:lnSpc>
                <a:spcPct val="160000"/>
              </a:lnSpc>
              <a:buFontTx/>
              <a:buChar char="-"/>
            </a:pPr>
            <a:r>
              <a:rPr lang="fr-FR" sz="1800" dirty="0" smtClean="0">
                <a:solidFill>
                  <a:schemeClr val="bg1"/>
                </a:solidFill>
              </a:rPr>
              <a:t>Poly d’exercices </a:t>
            </a:r>
          </a:p>
          <a:p>
            <a:pPr lvl="1">
              <a:lnSpc>
                <a:spcPct val="160000"/>
              </a:lnSpc>
              <a:buFontTx/>
              <a:buChar char="-"/>
            </a:pPr>
            <a:r>
              <a:rPr lang="fr-FR" sz="1800" dirty="0" smtClean="0">
                <a:solidFill>
                  <a:schemeClr val="bg1"/>
                </a:solidFill>
              </a:rPr>
              <a:t>Recueil de plans (A3)</a:t>
            </a:r>
          </a:p>
          <a:p>
            <a:pPr lvl="1">
              <a:lnSpc>
                <a:spcPct val="160000"/>
              </a:lnSpc>
              <a:buFontTx/>
              <a:buChar char="-"/>
            </a:pPr>
            <a:r>
              <a:rPr lang="fr-FR" sz="1800" dirty="0" smtClean="0">
                <a:solidFill>
                  <a:schemeClr val="bg1"/>
                </a:solidFill>
              </a:rPr>
              <a:t>Les présentations </a:t>
            </a: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24</a:t>
            </a:fld>
            <a:endParaRPr lang="en-US"/>
          </a:p>
        </p:txBody>
      </p:sp>
    </p:spTree>
    <p:extLst>
      <p:ext uri="{BB962C8B-B14F-4D97-AF65-F5344CB8AC3E}">
        <p14:creationId xmlns:p14="http://schemas.microsoft.com/office/powerpoint/2010/main" val="425554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L’organisation du cours</a:t>
            </a:r>
            <a:endParaRPr lang="en-US" dirty="0"/>
          </a:p>
        </p:txBody>
      </p:sp>
      <p:sp>
        <p:nvSpPr>
          <p:cNvPr id="3" name="Content Placeholder 2"/>
          <p:cNvSpPr>
            <a:spLocks noGrp="1"/>
          </p:cNvSpPr>
          <p:nvPr>
            <p:ph sz="half" idx="1"/>
          </p:nvPr>
        </p:nvSpPr>
        <p:spPr/>
        <p:txBody>
          <a:bodyPr>
            <a:normAutofit fontScale="92500" lnSpcReduction="20000"/>
          </a:bodyPr>
          <a:lstStyle/>
          <a:p>
            <a:pPr>
              <a:lnSpc>
                <a:spcPct val="160000"/>
              </a:lnSpc>
            </a:pPr>
            <a:r>
              <a:rPr lang="fr-FR" sz="2200" dirty="0" smtClean="0"/>
              <a:t>Vous formez des équipes de 4/5 personnes maximum.</a:t>
            </a:r>
          </a:p>
          <a:p>
            <a:pPr>
              <a:lnSpc>
                <a:spcPct val="160000"/>
              </a:lnSpc>
            </a:pPr>
            <a:r>
              <a:rPr lang="fr-FR" sz="2200" dirty="0" smtClean="0"/>
              <a:t>Chaque groupe travaille ensemble et vous pouvez discuter pendant le cours pour tous sujets scientifiques qui sont reliés au cours.</a:t>
            </a:r>
          </a:p>
          <a:p>
            <a:pPr>
              <a:lnSpc>
                <a:spcPct val="160000"/>
              </a:lnSpc>
            </a:pPr>
            <a:r>
              <a:rPr lang="fr-FR" sz="2200" dirty="0" smtClean="0"/>
              <a:t>Le travail que vous devez faire, (comme groupe en préférence) </a:t>
            </a:r>
            <a:r>
              <a:rPr lang="fr-FR" sz="2200" dirty="0" smtClean="0">
                <a:solidFill>
                  <a:srgbClr val="FF0000"/>
                </a:solidFill>
              </a:rPr>
              <a:t>avant la séance est de </a:t>
            </a:r>
            <a:r>
              <a:rPr lang="fr-FR" sz="2200" b="1" dirty="0" smtClean="0">
                <a:solidFill>
                  <a:srgbClr val="FF0000"/>
                </a:solidFill>
              </a:rPr>
              <a:t>lire. Se renseigner sur le sujet est primordial</a:t>
            </a:r>
            <a:r>
              <a:rPr lang="fr-FR" sz="2400" b="1" dirty="0" smtClean="0">
                <a:solidFill>
                  <a:srgbClr val="FF0000"/>
                </a:solidFill>
              </a:rPr>
              <a:t>.</a:t>
            </a:r>
            <a:endParaRPr lang="en-US" sz="2400" b="1" dirty="0">
              <a:solidFill>
                <a:srgbClr val="FF0000"/>
              </a:solidFill>
            </a:endParaRPr>
          </a:p>
        </p:txBody>
      </p:sp>
      <p:sp>
        <p:nvSpPr>
          <p:cNvPr id="4" name="Content Placeholder 3"/>
          <p:cNvSpPr>
            <a:spLocks noGrp="1"/>
          </p:cNvSpPr>
          <p:nvPr>
            <p:ph sz="half" idx="2"/>
          </p:nvPr>
        </p:nvSpPr>
        <p:spPr>
          <a:xfrm>
            <a:off x="6172200" y="1825625"/>
            <a:ext cx="5181600" cy="4426894"/>
          </a:xfrm>
        </p:spPr>
        <p:txBody>
          <a:bodyPr>
            <a:normAutofit fontScale="92500" lnSpcReduction="20000"/>
          </a:bodyPr>
          <a:lstStyle/>
          <a:p>
            <a:pPr>
              <a:lnSpc>
                <a:spcPct val="160000"/>
              </a:lnSpc>
            </a:pPr>
            <a:r>
              <a:rPr lang="fr-FR" sz="2000" dirty="0" smtClean="0"/>
              <a:t>Votre prof est là pour chacun et chacune de vous, comme groupe et comme individu. Utilisez-les : poser vos questions au groupe, après demander l’avis de votre prof, faire une discussion autour de ce que vous avez étudiés rend le cours plus animé. </a:t>
            </a:r>
          </a:p>
          <a:p>
            <a:pPr>
              <a:lnSpc>
                <a:spcPct val="160000"/>
              </a:lnSpc>
            </a:pPr>
            <a:r>
              <a:rPr lang="fr-FR" sz="2000" dirty="0" smtClean="0"/>
              <a:t>Utiliser les moyens fournis : </a:t>
            </a:r>
          </a:p>
          <a:p>
            <a:pPr lvl="1">
              <a:lnSpc>
                <a:spcPct val="160000"/>
              </a:lnSpc>
              <a:buFontTx/>
              <a:buChar char="-"/>
            </a:pPr>
            <a:r>
              <a:rPr lang="fr-FR" sz="1800" dirty="0" smtClean="0"/>
              <a:t>Poly d’exercices </a:t>
            </a:r>
          </a:p>
          <a:p>
            <a:pPr lvl="1">
              <a:lnSpc>
                <a:spcPct val="160000"/>
              </a:lnSpc>
              <a:buFontTx/>
              <a:buChar char="-"/>
            </a:pPr>
            <a:r>
              <a:rPr lang="fr-FR" sz="1800" dirty="0" smtClean="0"/>
              <a:t>Recueil de plans (A3)</a:t>
            </a:r>
          </a:p>
          <a:p>
            <a:pPr lvl="1">
              <a:lnSpc>
                <a:spcPct val="160000"/>
              </a:lnSpc>
              <a:buFontTx/>
              <a:buChar char="-"/>
            </a:pPr>
            <a:r>
              <a:rPr lang="fr-FR" sz="1800" dirty="0" smtClean="0"/>
              <a:t>Les présentations </a:t>
            </a:r>
          </a:p>
          <a:p>
            <a:pPr lvl="1">
              <a:lnSpc>
                <a:spcPct val="160000"/>
              </a:lnSpc>
              <a:buFontTx/>
              <a:buChar char="-"/>
            </a:pPr>
            <a:endParaRPr lang="en-US" sz="1800"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25</a:t>
            </a:fld>
            <a:endParaRPr lang="en-US" dirty="0"/>
          </a:p>
        </p:txBody>
      </p:sp>
    </p:spTree>
    <p:extLst>
      <p:ext uri="{BB962C8B-B14F-4D97-AF65-F5344CB8AC3E}">
        <p14:creationId xmlns:p14="http://schemas.microsoft.com/office/powerpoint/2010/main" val="23011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3" name="Content Placeholder 2"/>
          <p:cNvSpPr>
            <a:spLocks noGrp="1"/>
          </p:cNvSpPr>
          <p:nvPr>
            <p:ph sz="half" idx="1"/>
          </p:nvPr>
        </p:nvSpPr>
        <p:spPr/>
        <p:txBody>
          <a:bodyPr>
            <a:normAutofit fontScale="62500" lnSpcReduction="20000"/>
          </a:bodyPr>
          <a:lstStyle/>
          <a:p>
            <a:pPr marL="0" indent="0">
              <a:lnSpc>
                <a:spcPct val="120000"/>
              </a:lnSpc>
              <a:buNone/>
            </a:pPr>
            <a:r>
              <a:rPr lang="fr-FR" dirty="0" smtClean="0"/>
              <a:t>engendrent l’esprit pédagogique que l’équipe de SMT1 veut vous encourager de suivre : </a:t>
            </a:r>
          </a:p>
          <a:p>
            <a:pPr>
              <a:lnSpc>
                <a:spcPct val="120000"/>
              </a:lnSpc>
              <a:buFontTx/>
              <a:buChar char="-"/>
            </a:pPr>
            <a:r>
              <a:rPr lang="fr-FR" dirty="0" smtClean="0"/>
              <a:t>Soyez curieux ou curieuses</a:t>
            </a:r>
          </a:p>
          <a:p>
            <a:pPr>
              <a:lnSpc>
                <a:spcPct val="120000"/>
              </a:lnSpc>
              <a:buFontTx/>
              <a:buChar char="-"/>
            </a:pPr>
            <a:r>
              <a:rPr lang="fr-FR" dirty="0" smtClean="0"/>
              <a:t>Posez des questions</a:t>
            </a:r>
          </a:p>
          <a:p>
            <a:pPr>
              <a:lnSpc>
                <a:spcPct val="120000"/>
              </a:lnSpc>
              <a:buFontTx/>
              <a:buChar char="-"/>
            </a:pPr>
            <a:r>
              <a:rPr lang="fr-FR" dirty="0" smtClean="0"/>
              <a:t>Soyez le promoteur ou la promotrice de votre façon d’apprendre</a:t>
            </a:r>
          </a:p>
          <a:p>
            <a:pPr marL="0" indent="0">
              <a:lnSpc>
                <a:spcPct val="120000"/>
              </a:lnSpc>
              <a:buNone/>
            </a:pPr>
            <a:r>
              <a:rPr lang="fr-FR" dirty="0" smtClean="0">
                <a:solidFill>
                  <a:schemeClr val="bg1"/>
                </a:solidFill>
              </a:rPr>
              <a:t>Ces présentation couvrent les aspects les plus importants de deux sujets :</a:t>
            </a:r>
          </a:p>
          <a:p>
            <a:pPr marL="514350" indent="-514350">
              <a:lnSpc>
                <a:spcPct val="120000"/>
              </a:lnSpc>
              <a:buAutoNum type="arabicPeriod"/>
            </a:pPr>
            <a:r>
              <a:rPr lang="fr-FR" dirty="0" smtClean="0">
                <a:solidFill>
                  <a:schemeClr val="bg1"/>
                </a:solidFill>
              </a:rPr>
              <a:t>Principes de bases du dessin industriel</a:t>
            </a:r>
          </a:p>
          <a:p>
            <a:pPr marL="514350" indent="-514350">
              <a:lnSpc>
                <a:spcPct val="120000"/>
              </a:lnSpc>
              <a:buAutoNum type="arabicPeriod"/>
            </a:pPr>
            <a:r>
              <a:rPr lang="fr-FR" dirty="0" smtClean="0">
                <a:solidFill>
                  <a:schemeClr val="bg1"/>
                </a:solidFill>
              </a:rPr>
              <a:t>Représentations des pièces normalisé</a:t>
            </a:r>
          </a:p>
          <a:p>
            <a:pPr>
              <a:buFontTx/>
              <a:buChar char="-"/>
            </a:pPr>
            <a:endParaRPr lang="en-US" dirty="0"/>
          </a:p>
        </p:txBody>
      </p:sp>
      <p:sp>
        <p:nvSpPr>
          <p:cNvPr id="4" name="Content Placeholder 3"/>
          <p:cNvSpPr>
            <a:spLocks noGrp="1"/>
          </p:cNvSpPr>
          <p:nvPr>
            <p:ph sz="half" idx="2"/>
          </p:nvPr>
        </p:nvSpPr>
        <p:spPr>
          <a:xfrm>
            <a:off x="6172201" y="1825625"/>
            <a:ext cx="5181599" cy="4351338"/>
          </a:xfrm>
        </p:spPr>
        <p:txBody>
          <a:bodyPr>
            <a:normAutofit fontScale="62500" lnSpcReduction="20000"/>
          </a:bodyPr>
          <a:lstStyle/>
          <a:p>
            <a:pPr marL="0" indent="0" algn="just">
              <a:lnSpc>
                <a:spcPct val="120000"/>
              </a:lnSpc>
              <a:buNone/>
            </a:pPr>
            <a:r>
              <a:rPr lang="fr-FR" dirty="0" smtClean="0">
                <a:solidFill>
                  <a:schemeClr val="bg1"/>
                </a:solidFill>
              </a:rPr>
              <a:t>La première partie se dévoile dans 6 présentations, et c’est important de les suivre dans le sens : 1</a:t>
            </a:r>
            <a:r>
              <a:rPr lang="fr-FR" dirty="0" smtClean="0">
                <a:solidFill>
                  <a:schemeClr val="bg1"/>
                </a:solidFill>
                <a:sym typeface="Wingdings" panose="05000000000000000000" pitchFamily="2" charset="2"/>
              </a:rPr>
              <a:t>23456. Chaque présentation après la deuxième est reliée avec une liste d’exercices que vous allez trouver au poly. </a:t>
            </a:r>
          </a:p>
          <a:p>
            <a:pPr marL="0" indent="0" algn="just">
              <a:lnSpc>
                <a:spcPct val="120000"/>
              </a:lnSpc>
              <a:buNone/>
            </a:pPr>
            <a:r>
              <a:rPr lang="fr-FR" dirty="0" smtClean="0">
                <a:solidFill>
                  <a:schemeClr val="bg1"/>
                </a:solidFill>
                <a:sym typeface="Wingdings" panose="05000000000000000000" pitchFamily="2" charset="2"/>
              </a:rPr>
              <a:t>La deuxième partie est la suite logique pour étudier de mécanismes qu’ils étaient conçu par les ingénieurs en mécanique qui vous allez les succéder. Les trois présentations sont remplie avec des questions diverses reliées aux dessins de votre « Recueil de Plans ». Chacune de trois présentation est indépendante de l’autre. Mais nous les avons nommée 7, 8, 9 pour indiquez les difficultés de représentations normalisées qui on croise.</a:t>
            </a:r>
            <a:endParaRPr lang="fr-FR" dirty="0" smtClean="0">
              <a:solidFill>
                <a:schemeClr val="bg1"/>
              </a:solidFill>
            </a:endParaRPr>
          </a:p>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26</a:t>
            </a:fld>
            <a:endParaRPr lang="en-US"/>
          </a:p>
        </p:txBody>
      </p:sp>
    </p:spTree>
    <p:extLst>
      <p:ext uri="{BB962C8B-B14F-4D97-AF65-F5344CB8AC3E}">
        <p14:creationId xmlns:p14="http://schemas.microsoft.com/office/powerpoint/2010/main" val="1196496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3" name="Content Placeholder 2"/>
          <p:cNvSpPr>
            <a:spLocks noGrp="1"/>
          </p:cNvSpPr>
          <p:nvPr>
            <p:ph sz="half" idx="1"/>
          </p:nvPr>
        </p:nvSpPr>
        <p:spPr/>
        <p:txBody>
          <a:bodyPr>
            <a:normAutofit fontScale="62500" lnSpcReduction="20000"/>
          </a:bodyPr>
          <a:lstStyle/>
          <a:p>
            <a:pPr marL="0" indent="0">
              <a:lnSpc>
                <a:spcPct val="120000"/>
              </a:lnSpc>
              <a:buNone/>
            </a:pPr>
            <a:r>
              <a:rPr lang="fr-FR" dirty="0" smtClean="0"/>
              <a:t>engendrent l’esprit pédagogique que l’équipe de SMT1 veut vous encourager de suivre : </a:t>
            </a:r>
          </a:p>
          <a:p>
            <a:pPr>
              <a:lnSpc>
                <a:spcPct val="120000"/>
              </a:lnSpc>
              <a:buFontTx/>
              <a:buChar char="-"/>
            </a:pPr>
            <a:r>
              <a:rPr lang="fr-FR" dirty="0" smtClean="0"/>
              <a:t>Soyez curieux ou curieuses</a:t>
            </a:r>
          </a:p>
          <a:p>
            <a:pPr>
              <a:lnSpc>
                <a:spcPct val="120000"/>
              </a:lnSpc>
              <a:buFontTx/>
              <a:buChar char="-"/>
            </a:pPr>
            <a:r>
              <a:rPr lang="fr-FR" dirty="0" smtClean="0"/>
              <a:t>Posez des questions</a:t>
            </a:r>
          </a:p>
          <a:p>
            <a:pPr>
              <a:lnSpc>
                <a:spcPct val="120000"/>
              </a:lnSpc>
              <a:buFontTx/>
              <a:buChar char="-"/>
            </a:pPr>
            <a:r>
              <a:rPr lang="fr-FR" dirty="0" smtClean="0"/>
              <a:t>Soyez le promoteur ou la promotrice de votre façon d’apprendre</a:t>
            </a:r>
          </a:p>
          <a:p>
            <a:pPr marL="0" indent="0">
              <a:lnSpc>
                <a:spcPct val="120000"/>
              </a:lnSpc>
              <a:buNone/>
            </a:pPr>
            <a:r>
              <a:rPr lang="fr-FR" dirty="0" smtClean="0"/>
              <a:t>Ces présentation couvrent les aspects les plus importants de deux sujets :</a:t>
            </a:r>
          </a:p>
          <a:p>
            <a:pPr marL="514350" indent="-514350">
              <a:lnSpc>
                <a:spcPct val="120000"/>
              </a:lnSpc>
              <a:buAutoNum type="arabicPeriod"/>
            </a:pPr>
            <a:r>
              <a:rPr lang="fr-FR" dirty="0" smtClean="0">
                <a:solidFill>
                  <a:schemeClr val="bg1"/>
                </a:solidFill>
              </a:rPr>
              <a:t>Principes de bases du dessin industriel</a:t>
            </a:r>
          </a:p>
          <a:p>
            <a:pPr marL="514350" indent="-514350">
              <a:lnSpc>
                <a:spcPct val="120000"/>
              </a:lnSpc>
              <a:buAutoNum type="arabicPeriod"/>
            </a:pPr>
            <a:r>
              <a:rPr lang="fr-FR" dirty="0" smtClean="0">
                <a:solidFill>
                  <a:schemeClr val="bg1"/>
                </a:solidFill>
              </a:rPr>
              <a:t>Représentations des pièces normalisé</a:t>
            </a:r>
          </a:p>
          <a:p>
            <a:pPr>
              <a:buFontTx/>
              <a:buChar char="-"/>
            </a:pPr>
            <a:endParaRPr lang="en-US" dirty="0"/>
          </a:p>
        </p:txBody>
      </p:sp>
      <p:sp>
        <p:nvSpPr>
          <p:cNvPr id="4" name="Content Placeholder 3"/>
          <p:cNvSpPr>
            <a:spLocks noGrp="1"/>
          </p:cNvSpPr>
          <p:nvPr>
            <p:ph sz="half" idx="2"/>
          </p:nvPr>
        </p:nvSpPr>
        <p:spPr>
          <a:xfrm>
            <a:off x="6172201" y="1825625"/>
            <a:ext cx="5181599" cy="4351338"/>
          </a:xfrm>
        </p:spPr>
        <p:txBody>
          <a:bodyPr>
            <a:normAutofit fontScale="62500" lnSpcReduction="20000"/>
          </a:bodyPr>
          <a:lstStyle/>
          <a:p>
            <a:pPr marL="0" indent="0" algn="just">
              <a:lnSpc>
                <a:spcPct val="120000"/>
              </a:lnSpc>
              <a:buNone/>
            </a:pPr>
            <a:r>
              <a:rPr lang="fr-FR" dirty="0" smtClean="0">
                <a:solidFill>
                  <a:schemeClr val="bg1"/>
                </a:solidFill>
              </a:rPr>
              <a:t>La première partie se dévoile dans 6 présentations, et c’est important de les suivre dans le sens : 1</a:t>
            </a:r>
            <a:r>
              <a:rPr lang="fr-FR" dirty="0" smtClean="0">
                <a:solidFill>
                  <a:schemeClr val="bg1"/>
                </a:solidFill>
                <a:sym typeface="Wingdings" panose="05000000000000000000" pitchFamily="2" charset="2"/>
              </a:rPr>
              <a:t>23456. Chaque présentation après la deuxième est reliée avec une liste d’exercices que vous allez trouver au poly. </a:t>
            </a:r>
          </a:p>
          <a:p>
            <a:pPr marL="0" indent="0" algn="just">
              <a:lnSpc>
                <a:spcPct val="120000"/>
              </a:lnSpc>
              <a:buNone/>
            </a:pPr>
            <a:r>
              <a:rPr lang="fr-FR" dirty="0" smtClean="0">
                <a:solidFill>
                  <a:schemeClr val="bg1"/>
                </a:solidFill>
                <a:sym typeface="Wingdings" panose="05000000000000000000" pitchFamily="2" charset="2"/>
              </a:rPr>
              <a:t>La deuxième partie est la suite logique pour étudier de mécanismes qu’ils étaient conçu par les ingénieurs en mécanique qui vous allez les succéder. Les trois présentations sont remplie avec des questions diverses reliées aux dessins de votre « Recueil de Plans ». Chacune de trois présentation est indépendante de l’autre. Mais nous les avons nommée 7, 8, 9 pour indiquez les difficultés de représentations normalisées qui on croise.</a:t>
            </a:r>
            <a:endParaRPr lang="fr-FR" dirty="0" smtClean="0">
              <a:solidFill>
                <a:schemeClr val="bg1"/>
              </a:solidFill>
            </a:endParaRPr>
          </a:p>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27</a:t>
            </a:fld>
            <a:endParaRPr lang="en-US"/>
          </a:p>
        </p:txBody>
      </p:sp>
    </p:spTree>
    <p:extLst>
      <p:ext uri="{BB962C8B-B14F-4D97-AF65-F5344CB8AC3E}">
        <p14:creationId xmlns:p14="http://schemas.microsoft.com/office/powerpoint/2010/main" val="119649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3" name="Content Placeholder 2"/>
          <p:cNvSpPr>
            <a:spLocks noGrp="1"/>
          </p:cNvSpPr>
          <p:nvPr>
            <p:ph sz="half" idx="1"/>
          </p:nvPr>
        </p:nvSpPr>
        <p:spPr/>
        <p:txBody>
          <a:bodyPr>
            <a:normAutofit fontScale="62500" lnSpcReduction="20000"/>
          </a:bodyPr>
          <a:lstStyle/>
          <a:p>
            <a:pPr marL="0" indent="0">
              <a:lnSpc>
                <a:spcPct val="120000"/>
              </a:lnSpc>
              <a:buNone/>
            </a:pPr>
            <a:r>
              <a:rPr lang="fr-FR" dirty="0" smtClean="0"/>
              <a:t>engendrent l’esprit pédagogique que l’équipe de SMT1 veut vous encourager de suivre : </a:t>
            </a:r>
          </a:p>
          <a:p>
            <a:pPr>
              <a:lnSpc>
                <a:spcPct val="120000"/>
              </a:lnSpc>
              <a:buFontTx/>
              <a:buChar char="-"/>
            </a:pPr>
            <a:r>
              <a:rPr lang="fr-FR" dirty="0" smtClean="0"/>
              <a:t>Soyez curieux ou curieuses</a:t>
            </a:r>
          </a:p>
          <a:p>
            <a:pPr>
              <a:lnSpc>
                <a:spcPct val="120000"/>
              </a:lnSpc>
              <a:buFontTx/>
              <a:buChar char="-"/>
            </a:pPr>
            <a:r>
              <a:rPr lang="fr-FR" dirty="0" smtClean="0"/>
              <a:t>Posez des questions</a:t>
            </a:r>
          </a:p>
          <a:p>
            <a:pPr>
              <a:lnSpc>
                <a:spcPct val="120000"/>
              </a:lnSpc>
              <a:buFontTx/>
              <a:buChar char="-"/>
            </a:pPr>
            <a:r>
              <a:rPr lang="fr-FR" dirty="0" smtClean="0"/>
              <a:t>Soyez le promoteur ou la promotrice de votre façon d’apprendre</a:t>
            </a:r>
          </a:p>
          <a:p>
            <a:pPr marL="0" indent="0">
              <a:lnSpc>
                <a:spcPct val="120000"/>
              </a:lnSpc>
              <a:buNone/>
            </a:pPr>
            <a:r>
              <a:rPr lang="fr-FR" dirty="0" smtClean="0"/>
              <a:t>Ces présentation couvrent les aspects les plus importants de deux sujets :</a:t>
            </a:r>
          </a:p>
          <a:p>
            <a:pPr marL="514350" indent="-514350">
              <a:lnSpc>
                <a:spcPct val="120000"/>
              </a:lnSpc>
              <a:buAutoNum type="arabicPeriod"/>
            </a:pPr>
            <a:r>
              <a:rPr lang="fr-FR" sz="3200" b="1" dirty="0" smtClean="0"/>
              <a:t>Principes de bases du dessin industriel</a:t>
            </a:r>
          </a:p>
          <a:p>
            <a:pPr marL="514350" indent="-514350">
              <a:lnSpc>
                <a:spcPct val="120000"/>
              </a:lnSpc>
              <a:buAutoNum type="arabicPeriod"/>
            </a:pPr>
            <a:r>
              <a:rPr lang="fr-FR" dirty="0" smtClean="0"/>
              <a:t>Représentations des pièces normalisé</a:t>
            </a:r>
          </a:p>
          <a:p>
            <a:pPr>
              <a:buFontTx/>
              <a:buChar char="-"/>
            </a:pPr>
            <a:endParaRPr lang="en-US" dirty="0"/>
          </a:p>
        </p:txBody>
      </p:sp>
      <p:sp>
        <p:nvSpPr>
          <p:cNvPr id="4" name="Content Placeholder 3"/>
          <p:cNvSpPr>
            <a:spLocks noGrp="1"/>
          </p:cNvSpPr>
          <p:nvPr>
            <p:ph sz="half" idx="2"/>
          </p:nvPr>
        </p:nvSpPr>
        <p:spPr>
          <a:xfrm>
            <a:off x="6172201" y="1825625"/>
            <a:ext cx="5181599" cy="4351338"/>
          </a:xfrm>
        </p:spPr>
        <p:txBody>
          <a:bodyPr>
            <a:normAutofit fontScale="62500" lnSpcReduction="20000"/>
          </a:bodyPr>
          <a:lstStyle/>
          <a:p>
            <a:pPr marL="0" indent="0" algn="just">
              <a:lnSpc>
                <a:spcPct val="120000"/>
              </a:lnSpc>
              <a:buNone/>
            </a:pPr>
            <a:r>
              <a:rPr lang="fr-FR" dirty="0" smtClean="0">
                <a:solidFill>
                  <a:schemeClr val="bg1"/>
                </a:solidFill>
              </a:rPr>
              <a:t>La première partie se dévoile dans 6 présentations, et c’est important de les suivre dans le sens : 1</a:t>
            </a:r>
            <a:r>
              <a:rPr lang="fr-FR" dirty="0" smtClean="0">
                <a:solidFill>
                  <a:schemeClr val="bg1"/>
                </a:solidFill>
                <a:sym typeface="Wingdings" panose="05000000000000000000" pitchFamily="2" charset="2"/>
              </a:rPr>
              <a:t>23456. Chaque présentation après la deuxième est reliée avec une liste d’exercices que vous allez trouver au poly. </a:t>
            </a:r>
          </a:p>
          <a:p>
            <a:pPr marL="0" indent="0" algn="just">
              <a:lnSpc>
                <a:spcPct val="120000"/>
              </a:lnSpc>
              <a:buNone/>
            </a:pPr>
            <a:r>
              <a:rPr lang="fr-FR" dirty="0" smtClean="0">
                <a:solidFill>
                  <a:schemeClr val="bg1"/>
                </a:solidFill>
                <a:sym typeface="Wingdings" panose="05000000000000000000" pitchFamily="2" charset="2"/>
              </a:rPr>
              <a:t>La deuxième partie est la suite logique pour étudier de mécanismes qu’ils étaient conçu par les ingénieurs en mécanique qui vous allez les succéder. Les trois présentations sont remplie avec des questions diverses reliées aux dessins de votre « Recueil de Plans ». Chacune de trois présentation est indépendante de l’autre. Mais nous les avons nommée 7, 8, 9 pour indiquez les difficultés de représentations normalisées qui on croise.</a:t>
            </a:r>
            <a:endParaRPr lang="fr-FR" dirty="0" smtClean="0">
              <a:solidFill>
                <a:schemeClr val="bg1"/>
              </a:solidFill>
            </a:endParaRPr>
          </a:p>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28</a:t>
            </a:fld>
            <a:endParaRPr lang="en-US"/>
          </a:p>
        </p:txBody>
      </p:sp>
      <p:graphicFrame>
        <p:nvGraphicFramePr>
          <p:cNvPr id="8" name="Content Placeholder 7"/>
          <p:cNvGraphicFramePr>
            <a:graphicFrameLocks/>
          </p:cNvGraphicFramePr>
          <p:nvPr>
            <p:extLst>
              <p:ext uri="{D42A27DB-BD31-4B8C-83A1-F6EECF244321}">
                <p14:modId xmlns:p14="http://schemas.microsoft.com/office/powerpoint/2010/main" val="2225817249"/>
              </p:ext>
            </p:extLst>
          </p:nvPr>
        </p:nvGraphicFramePr>
        <p:xfrm>
          <a:off x="6288124" y="1825625"/>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937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3" name="Content Placeholder 2"/>
          <p:cNvSpPr>
            <a:spLocks noGrp="1"/>
          </p:cNvSpPr>
          <p:nvPr>
            <p:ph sz="half" idx="1"/>
          </p:nvPr>
        </p:nvSpPr>
        <p:spPr/>
        <p:txBody>
          <a:bodyPr>
            <a:normAutofit fontScale="62500" lnSpcReduction="20000"/>
          </a:bodyPr>
          <a:lstStyle/>
          <a:p>
            <a:pPr marL="0" indent="0">
              <a:lnSpc>
                <a:spcPct val="120000"/>
              </a:lnSpc>
              <a:buNone/>
            </a:pPr>
            <a:r>
              <a:rPr lang="fr-FR" dirty="0" smtClean="0"/>
              <a:t>engendrent l’esprit pédagogique que l’équipe de SMT1 veut vous encourager de suivre : </a:t>
            </a:r>
          </a:p>
          <a:p>
            <a:pPr>
              <a:lnSpc>
                <a:spcPct val="120000"/>
              </a:lnSpc>
              <a:buFontTx/>
              <a:buChar char="-"/>
            </a:pPr>
            <a:r>
              <a:rPr lang="fr-FR" dirty="0" smtClean="0"/>
              <a:t>Soyez curieux ou curieuses</a:t>
            </a:r>
          </a:p>
          <a:p>
            <a:pPr>
              <a:lnSpc>
                <a:spcPct val="120000"/>
              </a:lnSpc>
              <a:buFontTx/>
              <a:buChar char="-"/>
            </a:pPr>
            <a:r>
              <a:rPr lang="fr-FR" dirty="0"/>
              <a:t>P</a:t>
            </a:r>
            <a:r>
              <a:rPr lang="fr-FR" dirty="0" smtClean="0"/>
              <a:t>osez des questions</a:t>
            </a:r>
          </a:p>
          <a:p>
            <a:pPr>
              <a:lnSpc>
                <a:spcPct val="120000"/>
              </a:lnSpc>
              <a:buFontTx/>
              <a:buChar char="-"/>
            </a:pPr>
            <a:r>
              <a:rPr lang="fr-FR" dirty="0"/>
              <a:t>S</a:t>
            </a:r>
            <a:r>
              <a:rPr lang="fr-FR" dirty="0" smtClean="0"/>
              <a:t>oyez le promoteur ou la promotrice de votre façon d’apprendre</a:t>
            </a:r>
            <a:endParaRPr lang="fr-FR" dirty="0"/>
          </a:p>
          <a:p>
            <a:pPr marL="0" indent="0">
              <a:lnSpc>
                <a:spcPct val="120000"/>
              </a:lnSpc>
              <a:buNone/>
            </a:pPr>
            <a:r>
              <a:rPr lang="fr-FR" dirty="0" smtClean="0"/>
              <a:t>Ces présentation couvrent les aspects les plus importants de deux sujets :</a:t>
            </a:r>
          </a:p>
          <a:p>
            <a:pPr marL="514350" indent="-514350">
              <a:lnSpc>
                <a:spcPct val="120000"/>
              </a:lnSpc>
              <a:buAutoNum type="arabicPeriod"/>
            </a:pPr>
            <a:r>
              <a:rPr lang="fr-FR" dirty="0" smtClean="0"/>
              <a:t>Principes de bases du dessin industriel</a:t>
            </a:r>
          </a:p>
          <a:p>
            <a:pPr marL="514350" indent="-514350">
              <a:lnSpc>
                <a:spcPct val="120000"/>
              </a:lnSpc>
              <a:buAutoNum type="arabicPeriod"/>
            </a:pPr>
            <a:r>
              <a:rPr lang="fr-FR" sz="3200" b="1" dirty="0" smtClean="0"/>
              <a:t>Représentations</a:t>
            </a:r>
            <a:r>
              <a:rPr lang="fr-FR" sz="3200" dirty="0" smtClean="0"/>
              <a:t> </a:t>
            </a:r>
            <a:r>
              <a:rPr lang="fr-FR" sz="3200" b="1" dirty="0" smtClean="0"/>
              <a:t>des pièces normalisé</a:t>
            </a:r>
          </a:p>
          <a:p>
            <a:pPr marL="0" indent="0">
              <a:buNone/>
            </a:pPr>
            <a:endParaRPr lang="en-US" dirty="0"/>
          </a:p>
        </p:txBody>
      </p:sp>
      <p:sp>
        <p:nvSpPr>
          <p:cNvPr id="4" name="Content Placeholder 3"/>
          <p:cNvSpPr>
            <a:spLocks noGrp="1"/>
          </p:cNvSpPr>
          <p:nvPr>
            <p:ph sz="half" idx="2"/>
          </p:nvPr>
        </p:nvSpPr>
        <p:spPr>
          <a:xfrm>
            <a:off x="6172201" y="1825625"/>
            <a:ext cx="5181599" cy="4351338"/>
          </a:xfrm>
        </p:spPr>
        <p:txBody>
          <a:bodyPr>
            <a:normAutofit fontScale="62500" lnSpcReduction="20000"/>
          </a:bodyPr>
          <a:lstStyle/>
          <a:p>
            <a:pPr marL="0" indent="0" algn="just">
              <a:lnSpc>
                <a:spcPct val="120000"/>
              </a:lnSpc>
              <a:buNone/>
            </a:pPr>
            <a:r>
              <a:rPr lang="fr-FR" dirty="0" smtClean="0">
                <a:solidFill>
                  <a:schemeClr val="bg1"/>
                </a:solidFill>
              </a:rPr>
              <a:t>La première partie se dévoile dans 6 présentations, et c’est important de les suivre dans le sens : 1</a:t>
            </a:r>
            <a:r>
              <a:rPr lang="fr-FR" dirty="0" smtClean="0">
                <a:solidFill>
                  <a:schemeClr val="bg1"/>
                </a:solidFill>
                <a:sym typeface="Wingdings" panose="05000000000000000000" pitchFamily="2" charset="2"/>
              </a:rPr>
              <a:t>23456. Chaque présentation après la deuxième est reliée avec une liste d’exercices que vous allez trouver au poly. </a:t>
            </a:r>
          </a:p>
          <a:p>
            <a:pPr marL="0" indent="0" algn="just">
              <a:lnSpc>
                <a:spcPct val="120000"/>
              </a:lnSpc>
              <a:buNone/>
            </a:pPr>
            <a:r>
              <a:rPr lang="fr-FR" dirty="0" smtClean="0">
                <a:solidFill>
                  <a:schemeClr val="bg1"/>
                </a:solidFill>
                <a:sym typeface="Wingdings" panose="05000000000000000000" pitchFamily="2" charset="2"/>
              </a:rPr>
              <a:t>La deuxième partie est la suite logique pour étudier de mécanismes qu’ils étaient conçu par les ingénieurs en mécanique qui vous allez les succéder. Les trois présentations sont remplie avec des questions diverses reliées aux dessins de votre « Recueil de Plans ». Chacune de trois présentation est indépendante de l’autre. Mais nous les avons nommée 7, 8, 9 pour indiquez les difficultés de représentations normalisées qui on croise.</a:t>
            </a:r>
            <a:endParaRPr lang="fr-FR" dirty="0" smtClean="0">
              <a:solidFill>
                <a:schemeClr val="bg1"/>
              </a:solidFill>
            </a:endParaRPr>
          </a:p>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29</a:t>
            </a:fld>
            <a:endParaRPr lang="en-US"/>
          </a:p>
        </p:txBody>
      </p:sp>
      <p:graphicFrame>
        <p:nvGraphicFramePr>
          <p:cNvPr id="8" name="Diagramme 4"/>
          <p:cNvGraphicFramePr/>
          <p:nvPr>
            <p:extLst>
              <p:ext uri="{D42A27DB-BD31-4B8C-83A1-F6EECF244321}">
                <p14:modId xmlns:p14="http://schemas.microsoft.com/office/powerpoint/2010/main" val="3371697306"/>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31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en-US" dirty="0"/>
          </a:p>
        </p:txBody>
      </p:sp>
      <p:sp>
        <p:nvSpPr>
          <p:cNvPr id="4" name="Content Placeholder 3"/>
          <p:cNvSpPr>
            <a:spLocks noGrp="1"/>
          </p:cNvSpPr>
          <p:nvPr>
            <p:ph sz="half" idx="1"/>
          </p:nvPr>
        </p:nvSpPr>
        <p:spPr>
          <a:xfrm>
            <a:off x="838200" y="1825624"/>
            <a:ext cx="10515600" cy="4530725"/>
          </a:xfrm>
        </p:spPr>
        <p:txBody>
          <a:bodyPr>
            <a:normAutofit fontScale="70000" lnSpcReduction="20000"/>
          </a:bodyPr>
          <a:lstStyle/>
          <a:p>
            <a:pPr marL="0" indent="0" algn="just">
              <a:lnSpc>
                <a:spcPct val="210000"/>
              </a:lnSpc>
              <a:buNone/>
            </a:pPr>
            <a:r>
              <a:rPr lang="fr-FR" dirty="0" smtClean="0"/>
              <a:t>Tout d’abord l’équipe pédagogique de SMT1 vous félicite d’avoir réussi à rejoindre l’Ecole Navale après deux années difficiles de cours préparatoires. L’équipe vous souhaite de passer trois années constructives en accumulant beaucoup d’expériences parfois plaisantes parfois désagréables mais qui vous rendront meilleurs comme scientifiques et comme Etres Humains.</a:t>
            </a:r>
          </a:p>
          <a:p>
            <a:pPr marL="0" indent="0" algn="just">
              <a:lnSpc>
                <a:spcPct val="220000"/>
              </a:lnSpc>
              <a:buNone/>
            </a:pPr>
            <a:r>
              <a:rPr lang="fr-FR" dirty="0" smtClean="0">
                <a:solidFill>
                  <a:schemeClr val="bg1"/>
                </a:solidFill>
              </a:rPr>
              <a:t>Le cours de SMT1 : Etude de mécanisme est un cours de dessin industriel qui a pour but beaucoup plus que de vous apprendre. Ce moment est idéal pour tournez à la préface de votre poly et lire les </a:t>
            </a:r>
            <a:r>
              <a:rPr lang="fr-FR" b="1" dirty="0" smtClean="0">
                <a:solidFill>
                  <a:schemeClr val="bg1"/>
                </a:solidFill>
              </a:rPr>
              <a:t>objectifs du module</a:t>
            </a:r>
            <a:r>
              <a:rPr lang="fr-FR" dirty="0" smtClean="0">
                <a:solidFill>
                  <a:schemeClr val="bg1"/>
                </a:solidFill>
              </a:rPr>
              <a:t>.  </a:t>
            </a:r>
          </a:p>
          <a:p>
            <a:pPr marL="0" indent="0" algn="just">
              <a:buNone/>
            </a:pPr>
            <a:endParaRPr lang="en-US" dirty="0" smtClean="0"/>
          </a:p>
          <a:p>
            <a:pPr marL="0" indent="0">
              <a:buNone/>
            </a:pPr>
            <a:endParaRPr lang="fr-FR" dirty="0" smtClean="0"/>
          </a:p>
        </p:txBody>
      </p:sp>
      <p:sp>
        <p:nvSpPr>
          <p:cNvPr id="6" name="Date Placeholder 5"/>
          <p:cNvSpPr>
            <a:spLocks noGrp="1"/>
          </p:cNvSpPr>
          <p:nvPr>
            <p:ph type="dt" sz="half" idx="10"/>
          </p:nvPr>
        </p:nvSpPr>
        <p:spPr/>
        <p:txBody>
          <a:bodyPr/>
          <a:lstStyle/>
          <a:p>
            <a:fld id="{5E05B29D-4807-4520-8C38-F6435B344D89}"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DI0</a:t>
            </a:r>
            <a:endParaRPr lang="en-US"/>
          </a:p>
        </p:txBody>
      </p:sp>
      <p:sp>
        <p:nvSpPr>
          <p:cNvPr id="8" name="Slide Number Placeholder 7"/>
          <p:cNvSpPr>
            <a:spLocks noGrp="1"/>
          </p:cNvSpPr>
          <p:nvPr>
            <p:ph type="sldNum" sz="quarter" idx="12"/>
          </p:nvPr>
        </p:nvSpPr>
        <p:spPr/>
        <p:txBody>
          <a:bodyPr/>
          <a:lstStyle/>
          <a:p>
            <a:fld id="{AE78E232-56BC-4AA6-865B-1195042A3CE4}" type="slidenum">
              <a:rPr lang="en-US" smtClean="0"/>
              <a:pPr/>
              <a:t>3</a:t>
            </a:fld>
            <a:endParaRPr lang="en-US"/>
          </a:p>
        </p:txBody>
      </p:sp>
    </p:spTree>
    <p:extLst>
      <p:ext uri="{BB962C8B-B14F-4D97-AF65-F5344CB8AC3E}">
        <p14:creationId xmlns:p14="http://schemas.microsoft.com/office/powerpoint/2010/main" val="315265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4" name="Content Placeholder 3"/>
          <p:cNvSpPr>
            <a:spLocks noGrp="1"/>
          </p:cNvSpPr>
          <p:nvPr>
            <p:ph sz="half" idx="2"/>
          </p:nvPr>
        </p:nvSpPr>
        <p:spPr>
          <a:xfrm>
            <a:off x="6172201" y="1825625"/>
            <a:ext cx="5181599" cy="4351338"/>
          </a:xfrm>
        </p:spPr>
        <p:txBody>
          <a:bodyPr>
            <a:normAutofit fontScale="62500" lnSpcReduction="20000"/>
          </a:bodyPr>
          <a:lstStyle/>
          <a:p>
            <a:pPr marL="0" indent="0" algn="just">
              <a:lnSpc>
                <a:spcPct val="120000"/>
              </a:lnSpc>
              <a:buNone/>
            </a:pPr>
            <a:r>
              <a:rPr lang="fr-FR" dirty="0" smtClean="0"/>
              <a:t>La première partie se dévoile dans 6 présentations, et c’est important de les suivre dans l’ordre</a:t>
            </a:r>
            <a:r>
              <a:rPr lang="fr-FR" dirty="0" smtClean="0">
                <a:sym typeface="Wingdings" panose="05000000000000000000" pitchFamily="2" charset="2"/>
              </a:rPr>
              <a:t>. Chaque présentation après la deuxième est reliée avec une liste d’exercices que vous allez trouver sur le poly. </a:t>
            </a:r>
          </a:p>
          <a:p>
            <a:pPr marL="0" indent="0" algn="just">
              <a:lnSpc>
                <a:spcPct val="120000"/>
              </a:lnSpc>
              <a:buNone/>
            </a:pPr>
            <a:r>
              <a:rPr lang="fr-FR" dirty="0" smtClean="0">
                <a:solidFill>
                  <a:schemeClr val="bg1"/>
                </a:solidFill>
                <a:sym typeface="Wingdings" panose="05000000000000000000" pitchFamily="2" charset="2"/>
              </a:rPr>
              <a:t>La deuxième partie est la suite logique pour étudier de mécanismes qu’ils étaient conçu par les ingénieurs en mécanique qui vous allez les succéder. Les trois présentations sont remplie avec des questions diverses reliées aux dessins de votre « Recueil de Plans ». Chacune de trois présentation est indépendante de l’autre. Mais nous les avons nommée 7, 8, 9 pour indiquez les difficultés de représentations normalisées qui on croise.</a:t>
            </a:r>
            <a:endParaRPr lang="fr-FR" dirty="0" smtClean="0">
              <a:solidFill>
                <a:schemeClr val="bg1"/>
              </a:solidFill>
            </a:endParaRPr>
          </a:p>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30</a:t>
            </a:fld>
            <a:endParaRPr lang="en-US"/>
          </a:p>
        </p:txBody>
      </p:sp>
      <p:sp>
        <p:nvSpPr>
          <p:cNvPr id="8" name="Content Placeholder 7"/>
          <p:cNvSpPr>
            <a:spLocks noGrp="1"/>
          </p:cNvSpPr>
          <p:nvPr>
            <p:ph sz="half" idx="1"/>
          </p:nvPr>
        </p:nvSpPr>
        <p:spPr/>
        <p:txBody>
          <a:bodyPr/>
          <a:lstStyle/>
          <a:p>
            <a:endParaRPr lang="en-US"/>
          </a:p>
        </p:txBody>
      </p:sp>
      <p:graphicFrame>
        <p:nvGraphicFramePr>
          <p:cNvPr id="9" name="Content Placeholder 7"/>
          <p:cNvGraphicFramePr>
            <a:graphicFrameLocks/>
          </p:cNvGraphicFramePr>
          <p:nvPr>
            <p:extLst>
              <p:ext uri="{D42A27DB-BD31-4B8C-83A1-F6EECF244321}">
                <p14:modId xmlns:p14="http://schemas.microsoft.com/office/powerpoint/2010/main" val="2111637358"/>
              </p:ext>
            </p:extLst>
          </p:nvPr>
        </p:nvGraphicFramePr>
        <p:xfrm>
          <a:off x="629462" y="1847850"/>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12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Présentation</a:t>
            </a:r>
            <a:endParaRPr lang="en-US" dirty="0"/>
          </a:p>
        </p:txBody>
      </p:sp>
      <p:sp>
        <p:nvSpPr>
          <p:cNvPr id="3" name="Content Placeholder 2"/>
          <p:cNvSpPr>
            <a:spLocks noGrp="1"/>
          </p:cNvSpPr>
          <p:nvPr>
            <p:ph sz="half" idx="1"/>
          </p:nvPr>
        </p:nvSpPr>
        <p:spPr/>
        <p:txBody>
          <a:bodyPr>
            <a:normAutofit/>
          </a:bodyPr>
          <a:lstStyle/>
          <a:p>
            <a:pPr marL="0" indent="0" algn="just">
              <a:lnSpc>
                <a:spcPct val="120000"/>
              </a:lnSpc>
              <a:buNone/>
            </a:pPr>
            <a:r>
              <a:rPr lang="fr-FR" sz="1800" dirty="0" smtClean="0">
                <a:sym typeface="Wingdings" panose="05000000000000000000" pitchFamily="2" charset="2"/>
              </a:rPr>
              <a:t>La deuxième partie est la suite logique pour étudier des mécanismes conçus par les ingénieurs en mécanique auxquels vous aller succéder. Les trois présentations sont remplies avec des questions diverses reliées aux dessins de votre « Recueil de Plans ». Chacune de</a:t>
            </a:r>
            <a:r>
              <a:rPr lang="el-GR" sz="1800" dirty="0" smtClean="0">
                <a:sym typeface="Wingdings" panose="05000000000000000000" pitchFamily="2" charset="2"/>
              </a:rPr>
              <a:t>s</a:t>
            </a:r>
            <a:r>
              <a:rPr lang="fr-FR" sz="1800" dirty="0" smtClean="0">
                <a:sym typeface="Wingdings" panose="05000000000000000000" pitchFamily="2" charset="2"/>
              </a:rPr>
              <a:t> trois présentation est indépendante de l’autre. Mais nous les avons nommées 7, 8, 9 pour indiquer les difficultés de représentations normalisées que l’on croise.</a:t>
            </a:r>
            <a:endParaRPr lang="fr-FR" sz="1800" dirty="0" smtClean="0"/>
          </a:p>
          <a:p>
            <a:pPr marL="0" indent="0">
              <a:lnSpc>
                <a:spcPct val="120000"/>
              </a:lnSpc>
              <a:buNone/>
            </a:pPr>
            <a:endParaRPr lang="fr-FR" dirty="0" smtClean="0"/>
          </a:p>
          <a:p>
            <a:pPr>
              <a:buFontTx/>
              <a:buChar char="-"/>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31</a:t>
            </a:fld>
            <a:endParaRPr lang="en-US"/>
          </a:p>
        </p:txBody>
      </p:sp>
      <p:graphicFrame>
        <p:nvGraphicFramePr>
          <p:cNvPr id="11" name="Diagramme 4"/>
          <p:cNvGraphicFramePr/>
          <p:nvPr>
            <p:extLst>
              <p:ext uri="{D42A27DB-BD31-4B8C-83A1-F6EECF244321}">
                <p14:modId xmlns:p14="http://schemas.microsoft.com/office/powerpoint/2010/main" val="468804563"/>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917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Les Présentation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352245226"/>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32</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2946069311"/>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600825" y="0"/>
            <a:ext cx="5591175" cy="1015663"/>
          </a:xfrm>
          <a:prstGeom prst="rect">
            <a:avLst/>
          </a:prstGeom>
          <a:noFill/>
          <a:ln>
            <a:solidFill>
              <a:srgbClr val="FF0000"/>
            </a:solidFill>
          </a:ln>
        </p:spPr>
        <p:txBody>
          <a:bodyPr wrap="square" rtlCol="0">
            <a:spAutoFit/>
          </a:bodyPr>
          <a:lstStyle/>
          <a:p>
            <a:r>
              <a:rPr lang="fr-FR" sz="2000" dirty="0" smtClean="0">
                <a:solidFill>
                  <a:srgbClr val="FF0000"/>
                </a:solidFill>
              </a:rPr>
              <a:t>Cela est la page du contenu. Vous pouvez l’ouvrir indépendamment (</a:t>
            </a:r>
            <a:r>
              <a:rPr lang="fr-FR" sz="2000" dirty="0" smtClean="0">
                <a:solidFill>
                  <a:srgbClr val="FF0000"/>
                </a:solidFill>
                <a:hlinkClick r:id="rId12" action="ppaction://hlinkfile"/>
              </a:rPr>
              <a:t>contenu.pdf</a:t>
            </a:r>
            <a:r>
              <a:rPr lang="fr-FR" sz="2000" dirty="0" smtClean="0">
                <a:solidFill>
                  <a:srgbClr val="FF0000"/>
                </a:solidFill>
              </a:rPr>
              <a:t>) et de se naviguer aux présentations en partant de cette page.  </a:t>
            </a:r>
            <a:endParaRPr lang="en-US" sz="2000" dirty="0">
              <a:solidFill>
                <a:srgbClr val="FF0000"/>
              </a:solidFill>
            </a:endParaRPr>
          </a:p>
        </p:txBody>
      </p:sp>
    </p:spTree>
    <p:extLst>
      <p:ext uri="{BB962C8B-B14F-4D97-AF65-F5344CB8AC3E}">
        <p14:creationId xmlns:p14="http://schemas.microsoft.com/office/powerpoint/2010/main" val="3925629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Les Présentation</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33</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1006054946"/>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6638925" y="2514771"/>
            <a:ext cx="876300" cy="1657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638925" y="619125"/>
            <a:ext cx="2610025" cy="1895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7"/>
          <p:cNvGraphicFramePr>
            <a:graphicFrameLocks noGrp="1"/>
          </p:cNvGraphicFramePr>
          <p:nvPr>
            <p:ph sz="half" idx="1"/>
            <p:extLst>
              <p:ext uri="{D42A27DB-BD31-4B8C-83A1-F6EECF244321}">
                <p14:modId xmlns:p14="http://schemas.microsoft.com/office/powerpoint/2010/main" val="1535500305"/>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TextBox 26"/>
          <p:cNvSpPr txBox="1"/>
          <p:nvPr/>
        </p:nvSpPr>
        <p:spPr>
          <a:xfrm>
            <a:off x="6600825" y="0"/>
            <a:ext cx="5591175" cy="1015663"/>
          </a:xfrm>
          <a:prstGeom prst="rect">
            <a:avLst/>
          </a:prstGeom>
          <a:noFill/>
          <a:ln>
            <a:solidFill>
              <a:srgbClr val="FF0000"/>
            </a:solidFill>
          </a:ln>
        </p:spPr>
        <p:txBody>
          <a:bodyPr wrap="square" rtlCol="0">
            <a:spAutoFit/>
          </a:bodyPr>
          <a:lstStyle/>
          <a:p>
            <a:r>
              <a:rPr lang="fr-FR" sz="2000" dirty="0" smtClean="0">
                <a:solidFill>
                  <a:srgbClr val="FF0000"/>
                </a:solidFill>
              </a:rPr>
              <a:t>Cela est la page du contenu. Vous pouvez l’ouvrir indépendamment (</a:t>
            </a:r>
            <a:r>
              <a:rPr lang="fr-FR" sz="2000" dirty="0" smtClean="0">
                <a:solidFill>
                  <a:srgbClr val="FF0000"/>
                </a:solidFill>
                <a:hlinkClick r:id="rId12" action="ppaction://hlinkfile"/>
              </a:rPr>
              <a:t>contenu.pdf</a:t>
            </a:r>
            <a:r>
              <a:rPr lang="fr-FR" sz="2000" dirty="0" smtClean="0">
                <a:solidFill>
                  <a:srgbClr val="FF0000"/>
                </a:solidFill>
              </a:rPr>
              <a:t>) et de se naviguer aux présentations en partant de cette page.  </a:t>
            </a:r>
            <a:endParaRPr lang="en-US" sz="2000" dirty="0">
              <a:solidFill>
                <a:srgbClr val="FF0000"/>
              </a:solidFill>
            </a:endParaRPr>
          </a:p>
        </p:txBody>
      </p:sp>
      <p:cxnSp>
        <p:nvCxnSpPr>
          <p:cNvPr id="17" name="Straight Arrow Connector 16"/>
          <p:cNvCxnSpPr/>
          <p:nvPr/>
        </p:nvCxnSpPr>
        <p:spPr>
          <a:xfrm flipH="1">
            <a:off x="5048250" y="2514771"/>
            <a:ext cx="1590675" cy="26096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26456" y="1292109"/>
            <a:ext cx="2139023" cy="2031325"/>
          </a:xfrm>
          <a:prstGeom prst="rect">
            <a:avLst/>
          </a:prstGeom>
          <a:solidFill>
            <a:schemeClr val="bg1"/>
          </a:solidFill>
          <a:ln>
            <a:solidFill>
              <a:srgbClr val="FF0000"/>
            </a:solidFill>
          </a:ln>
        </p:spPr>
        <p:txBody>
          <a:bodyPr wrap="square" rtlCol="0">
            <a:spAutoFit/>
          </a:bodyPr>
          <a:lstStyle/>
          <a:p>
            <a:r>
              <a:rPr lang="fr-FR" dirty="0" smtClean="0">
                <a:solidFill>
                  <a:srgbClr val="FF0000"/>
                </a:solidFill>
              </a:rPr>
              <a:t>Les mots</a:t>
            </a:r>
            <a:r>
              <a:rPr lang="el-GR" dirty="0" smtClean="0">
                <a:solidFill>
                  <a:srgbClr val="FF0000"/>
                </a:solidFill>
              </a:rPr>
              <a:t> </a:t>
            </a:r>
            <a:r>
              <a:rPr lang="fr-FR" dirty="0" smtClean="0">
                <a:solidFill>
                  <a:srgbClr val="FF0000"/>
                </a:solidFill>
              </a:rPr>
              <a:t>soulignés en bleu sont de</a:t>
            </a:r>
            <a:r>
              <a:rPr lang="el-GR" dirty="0" smtClean="0">
                <a:solidFill>
                  <a:srgbClr val="FF0000"/>
                </a:solidFill>
              </a:rPr>
              <a:t>s</a:t>
            </a:r>
            <a:r>
              <a:rPr lang="fr-FR" dirty="0" smtClean="0">
                <a:solidFill>
                  <a:srgbClr val="FF0000"/>
                </a:solidFill>
              </a:rPr>
              <a:t> hyperliens. </a:t>
            </a:r>
            <a:r>
              <a:rPr lang="el-GR" dirty="0" smtClean="0">
                <a:solidFill>
                  <a:srgbClr val="FF0000"/>
                </a:solidFill>
              </a:rPr>
              <a:t>Vous pouvez les utiliser pour </a:t>
            </a:r>
            <a:r>
              <a:rPr lang="fr-FR" b="1" dirty="0" smtClean="0">
                <a:solidFill>
                  <a:srgbClr val="FF0000"/>
                </a:solidFill>
              </a:rPr>
              <a:t>naviguer sur différentes présentations. </a:t>
            </a:r>
            <a:endParaRPr lang="en-US" b="1" dirty="0">
              <a:solidFill>
                <a:srgbClr val="FF0000"/>
              </a:solidFill>
            </a:endParaRPr>
          </a:p>
        </p:txBody>
      </p:sp>
    </p:spTree>
    <p:extLst>
      <p:ext uri="{BB962C8B-B14F-4D97-AF65-F5344CB8AC3E}">
        <p14:creationId xmlns:p14="http://schemas.microsoft.com/office/powerpoint/2010/main" val="1835668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1844894" y="2101303"/>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34</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541548538"/>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277108498"/>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TextBox 26"/>
          <p:cNvSpPr txBox="1"/>
          <p:nvPr/>
        </p:nvSpPr>
        <p:spPr>
          <a:xfrm>
            <a:off x="5076825" y="0"/>
            <a:ext cx="7115175" cy="1938992"/>
          </a:xfrm>
          <a:prstGeom prst="rect">
            <a:avLst/>
          </a:prstGeom>
          <a:noFill/>
          <a:ln>
            <a:solidFill>
              <a:srgbClr val="FF0000"/>
            </a:solidFill>
          </a:ln>
        </p:spPr>
        <p:txBody>
          <a:bodyPr wrap="square" rtlCol="0">
            <a:spAutoFit/>
          </a:bodyPr>
          <a:lstStyle/>
          <a:p>
            <a:r>
              <a:rPr lang="fr-FR" sz="2000" dirty="0" smtClean="0">
                <a:solidFill>
                  <a:srgbClr val="FF0000"/>
                </a:solidFill>
              </a:rPr>
              <a:t>Vous allez trouver à la page 106 l’avancement idéal du cours. On note que </a:t>
            </a:r>
            <a:r>
              <a:rPr lang="fr-FR" sz="2000" b="1" dirty="0" smtClean="0">
                <a:solidFill>
                  <a:srgbClr val="FF0000"/>
                </a:solidFill>
              </a:rPr>
              <a:t>pendant l’huitième heure</a:t>
            </a:r>
            <a:r>
              <a:rPr lang="fr-FR" sz="2000" dirty="0" smtClean="0">
                <a:solidFill>
                  <a:srgbClr val="FF0000"/>
                </a:solidFill>
              </a:rPr>
              <a:t> vous devez avoir fini la présentation 6. </a:t>
            </a:r>
            <a:r>
              <a:rPr lang="fr-FR" sz="2000" b="1" dirty="0" smtClean="0">
                <a:solidFill>
                  <a:srgbClr val="FF0000"/>
                </a:solidFill>
              </a:rPr>
              <a:t>La lecture est faite indépendamment par chacun/chacune et avant la séance.</a:t>
            </a:r>
            <a:r>
              <a:rPr lang="fr-FR" sz="2000" dirty="0" smtClean="0">
                <a:solidFill>
                  <a:srgbClr val="FF0000"/>
                </a:solidFill>
              </a:rPr>
              <a:t> Pendant la séance vous pouvez discuter avec vos co-équipiers ou avec votre prof et aussi faire les exercices.</a:t>
            </a:r>
            <a:endParaRPr lang="en-US" sz="2000" dirty="0">
              <a:solidFill>
                <a:srgbClr val="FF0000"/>
              </a:solidFill>
            </a:endParaRPr>
          </a:p>
        </p:txBody>
      </p:sp>
      <p:sp>
        <p:nvSpPr>
          <p:cNvPr id="18" name="Right Arrow 17"/>
          <p:cNvSpPr/>
          <p:nvPr/>
        </p:nvSpPr>
        <p:spPr>
          <a:xfrm rot="10800000">
            <a:off x="408914" y="2096936"/>
            <a:ext cx="686867" cy="2093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4925" y="1534885"/>
            <a:ext cx="1708359" cy="646331"/>
          </a:xfrm>
          <a:prstGeom prst="rect">
            <a:avLst/>
          </a:prstGeom>
          <a:noFill/>
        </p:spPr>
        <p:txBody>
          <a:bodyPr wrap="square" rtlCol="0">
            <a:spAutoFit/>
          </a:bodyPr>
          <a:lstStyle/>
          <a:p>
            <a:r>
              <a:rPr lang="fr-FR" b="1" dirty="0" smtClean="0">
                <a:solidFill>
                  <a:srgbClr val="FF0000"/>
                </a:solidFill>
              </a:rPr>
              <a:t>&lt; avant 9 heures du cours</a:t>
            </a:r>
            <a:endParaRPr lang="en-US" b="1" dirty="0">
              <a:solidFill>
                <a:srgbClr val="FF0000"/>
              </a:solidFill>
            </a:endParaRPr>
          </a:p>
        </p:txBody>
      </p:sp>
      <p:sp>
        <p:nvSpPr>
          <p:cNvPr id="22" name="Title 1"/>
          <p:cNvSpPr>
            <a:spLocks noGrp="1"/>
          </p:cNvSpPr>
          <p:nvPr>
            <p:ph type="title"/>
          </p:nvPr>
        </p:nvSpPr>
        <p:spPr>
          <a:xfrm>
            <a:off x="838200" y="9525"/>
            <a:ext cx="10515600" cy="1325563"/>
          </a:xfrm>
        </p:spPr>
        <p:txBody>
          <a:bodyPr/>
          <a:lstStyle/>
          <a:p>
            <a:r>
              <a:rPr lang="fr-FR" dirty="0" smtClean="0"/>
              <a:t>Le rythme </a:t>
            </a:r>
            <a:br>
              <a:rPr lang="fr-FR" dirty="0" smtClean="0"/>
            </a:br>
            <a:r>
              <a:rPr lang="fr-FR" dirty="0" smtClean="0"/>
              <a:t>d’avancement</a:t>
            </a:r>
            <a:endParaRPr lang="en-US" dirty="0"/>
          </a:p>
        </p:txBody>
      </p:sp>
    </p:spTree>
    <p:extLst>
      <p:ext uri="{BB962C8B-B14F-4D97-AF65-F5344CB8AC3E}">
        <p14:creationId xmlns:p14="http://schemas.microsoft.com/office/powerpoint/2010/main" val="2186148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1844894" y="2101303"/>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dirty="0" smtClean="0"/>
              <a:t>DI0</a:t>
            </a:r>
            <a:endParaRPr lang="en-US" dirty="0"/>
          </a:p>
        </p:txBody>
      </p:sp>
      <p:sp>
        <p:nvSpPr>
          <p:cNvPr id="7" name="Slide Number Placeholder 6"/>
          <p:cNvSpPr>
            <a:spLocks noGrp="1"/>
          </p:cNvSpPr>
          <p:nvPr>
            <p:ph type="sldNum" sz="quarter" idx="12"/>
          </p:nvPr>
        </p:nvSpPr>
        <p:spPr/>
        <p:txBody>
          <a:bodyPr/>
          <a:lstStyle/>
          <a:p>
            <a:fld id="{AE78E232-56BC-4AA6-865B-1195042A3CE4}" type="slidenum">
              <a:rPr lang="en-US" smtClean="0"/>
              <a:pPr/>
              <a:t>35</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408914" y="2096936"/>
            <a:ext cx="686867" cy="2093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4925" y="1534885"/>
            <a:ext cx="1708359" cy="646331"/>
          </a:xfrm>
          <a:prstGeom prst="rect">
            <a:avLst/>
          </a:prstGeom>
          <a:noFill/>
        </p:spPr>
        <p:txBody>
          <a:bodyPr wrap="square" rtlCol="0">
            <a:spAutoFit/>
          </a:bodyPr>
          <a:lstStyle/>
          <a:p>
            <a:r>
              <a:rPr lang="fr-FR" b="1" dirty="0" smtClean="0">
                <a:solidFill>
                  <a:srgbClr val="FF0000"/>
                </a:solidFill>
              </a:rPr>
              <a:t>&lt; avant 9 heures du cours</a:t>
            </a:r>
            <a:endParaRPr lang="en-US" b="1" dirty="0">
              <a:solidFill>
                <a:srgbClr val="FF0000"/>
              </a:solidFill>
            </a:endParaRPr>
          </a:p>
        </p:txBody>
      </p:sp>
      <p:sp>
        <p:nvSpPr>
          <p:cNvPr id="20" name="TextBox 19"/>
          <p:cNvSpPr txBox="1"/>
          <p:nvPr/>
        </p:nvSpPr>
        <p:spPr>
          <a:xfrm>
            <a:off x="5076825" y="1948293"/>
            <a:ext cx="3371874" cy="1200329"/>
          </a:xfrm>
          <a:prstGeom prst="rect">
            <a:avLst/>
          </a:prstGeom>
          <a:noFill/>
          <a:ln w="28575">
            <a:solidFill>
              <a:srgbClr val="FF0000"/>
            </a:solidFill>
          </a:ln>
        </p:spPr>
        <p:txBody>
          <a:bodyPr wrap="square" rtlCol="0">
            <a:spAutoFit/>
          </a:bodyPr>
          <a:lstStyle/>
          <a:p>
            <a:pPr algn="ctr"/>
            <a:r>
              <a:rPr lang="fr-FR" dirty="0" smtClean="0">
                <a:solidFill>
                  <a:srgbClr val="FF0000"/>
                </a:solidFill>
              </a:rPr>
              <a:t>Mais attention !! Vous êtes fortement conseiller de </a:t>
            </a:r>
            <a:r>
              <a:rPr lang="fr-FR" b="1" dirty="0" smtClean="0">
                <a:solidFill>
                  <a:srgbClr val="FF0000"/>
                </a:solidFill>
              </a:rPr>
              <a:t>finir avec les trois premières présentations avant la première séance.</a:t>
            </a:r>
            <a:r>
              <a:rPr lang="fr-FR" dirty="0" smtClean="0">
                <a:solidFill>
                  <a:srgbClr val="FF0000"/>
                </a:solidFill>
              </a:rPr>
              <a:t> </a:t>
            </a:r>
            <a:endParaRPr lang="en-US" dirty="0">
              <a:solidFill>
                <a:srgbClr val="FF0000"/>
              </a:solidFill>
            </a:endParaRPr>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1971819359"/>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ight Arrow 21"/>
          <p:cNvSpPr/>
          <p:nvPr/>
        </p:nvSpPr>
        <p:spPr>
          <a:xfrm rot="10800000">
            <a:off x="4534561" y="6051162"/>
            <a:ext cx="686867" cy="2093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00572" y="5489111"/>
            <a:ext cx="2846708" cy="646331"/>
          </a:xfrm>
          <a:prstGeom prst="rect">
            <a:avLst/>
          </a:prstGeom>
          <a:noFill/>
        </p:spPr>
        <p:txBody>
          <a:bodyPr wrap="square" rtlCol="0">
            <a:spAutoFit/>
          </a:bodyPr>
          <a:lstStyle/>
          <a:p>
            <a:r>
              <a:rPr lang="fr-FR" b="1" dirty="0" smtClean="0">
                <a:solidFill>
                  <a:srgbClr val="FF0000"/>
                </a:solidFill>
              </a:rPr>
              <a:t>&lt; avant la première séance 1 heure du cours</a:t>
            </a:r>
            <a:endParaRPr lang="en-US" b="1" dirty="0">
              <a:solidFill>
                <a:srgbClr val="FF0000"/>
              </a:solidFill>
            </a:endParaRPr>
          </a:p>
        </p:txBody>
      </p:sp>
      <p:sp>
        <p:nvSpPr>
          <p:cNvPr id="24" name="TextBox 23"/>
          <p:cNvSpPr txBox="1"/>
          <p:nvPr/>
        </p:nvSpPr>
        <p:spPr>
          <a:xfrm>
            <a:off x="5076825" y="0"/>
            <a:ext cx="7115175" cy="1938992"/>
          </a:xfrm>
          <a:prstGeom prst="rect">
            <a:avLst/>
          </a:prstGeom>
          <a:noFill/>
          <a:ln>
            <a:solidFill>
              <a:srgbClr val="FF0000"/>
            </a:solidFill>
          </a:ln>
        </p:spPr>
        <p:txBody>
          <a:bodyPr wrap="square" rtlCol="0">
            <a:spAutoFit/>
          </a:bodyPr>
          <a:lstStyle/>
          <a:p>
            <a:r>
              <a:rPr lang="fr-FR" sz="2000" dirty="0" smtClean="0">
                <a:solidFill>
                  <a:srgbClr val="FF0000"/>
                </a:solidFill>
              </a:rPr>
              <a:t>Vous allez trouver à la page 106 l’avancement idéal du cours. On note que </a:t>
            </a:r>
            <a:r>
              <a:rPr lang="fr-FR" sz="2000" b="1" dirty="0" smtClean="0">
                <a:solidFill>
                  <a:srgbClr val="FF0000"/>
                </a:solidFill>
              </a:rPr>
              <a:t>pendant l’huitième heure</a:t>
            </a:r>
            <a:r>
              <a:rPr lang="fr-FR" sz="2000" dirty="0" smtClean="0">
                <a:solidFill>
                  <a:srgbClr val="FF0000"/>
                </a:solidFill>
              </a:rPr>
              <a:t> vous devez avoir fini la présentation 6. </a:t>
            </a:r>
            <a:r>
              <a:rPr lang="fr-FR" sz="2000" b="1" dirty="0" smtClean="0">
                <a:solidFill>
                  <a:srgbClr val="FF0000"/>
                </a:solidFill>
              </a:rPr>
              <a:t>La lecture est faite indépendamment par chacun/chacune et avant la séance.</a:t>
            </a:r>
            <a:r>
              <a:rPr lang="fr-FR" sz="2000" dirty="0" smtClean="0">
                <a:solidFill>
                  <a:srgbClr val="FF0000"/>
                </a:solidFill>
              </a:rPr>
              <a:t> Pendant la séance vous pouvez discuter avec vos co-équipiers ou avec votre prof et aussi faire les exercices.</a:t>
            </a:r>
            <a:endParaRPr lang="en-US" sz="2000" dirty="0">
              <a:solidFill>
                <a:srgbClr val="FF0000"/>
              </a:solidFill>
            </a:endParaRPr>
          </a:p>
        </p:txBody>
      </p:sp>
      <p:graphicFrame>
        <p:nvGraphicFramePr>
          <p:cNvPr id="11" name="Diagramme 4"/>
          <p:cNvGraphicFramePr/>
          <p:nvPr>
            <p:extLst>
              <p:ext uri="{D42A27DB-BD31-4B8C-83A1-F6EECF244321}">
                <p14:modId xmlns:p14="http://schemas.microsoft.com/office/powerpoint/2010/main" val="1894696792"/>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8" name="Title 1"/>
          <p:cNvSpPr txBox="1">
            <a:spLocks/>
          </p:cNvSpPr>
          <p:nvPr/>
        </p:nvSpPr>
        <p:spPr>
          <a:xfrm>
            <a:off x="838200" y="9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Le rythme </a:t>
            </a:r>
            <a:br>
              <a:rPr kumimoji="0" lang="fr-FR" sz="4400" b="0" i="0" u="none" strike="noStrike" kern="1200" cap="none" spc="0" normalizeH="0" baseline="0" noProof="0" smtClean="0">
                <a:ln>
                  <a:noFill/>
                </a:ln>
                <a:solidFill>
                  <a:schemeClr val="tx1"/>
                </a:solidFill>
                <a:effectLst/>
                <a:uLnTx/>
                <a:uFillTx/>
                <a:latin typeface="+mj-lt"/>
                <a:ea typeface="+mj-ea"/>
                <a:cs typeface="+mj-cs"/>
              </a:rPr>
            </a:br>
            <a:r>
              <a:rPr kumimoji="0" lang="fr-FR" sz="4400" b="0" i="0" u="none" strike="noStrike" kern="1200" cap="none" spc="0" normalizeH="0" baseline="0" noProof="0" smtClean="0">
                <a:ln>
                  <a:noFill/>
                </a:ln>
                <a:solidFill>
                  <a:schemeClr val="tx1"/>
                </a:solidFill>
                <a:effectLst/>
                <a:uLnTx/>
                <a:uFillTx/>
                <a:latin typeface="+mj-lt"/>
                <a:ea typeface="+mj-ea"/>
                <a:cs typeface="+mj-cs"/>
              </a:rPr>
              <a:t>d’avancement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769794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1844894" y="2101303"/>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525"/>
            <a:ext cx="10515600" cy="1325563"/>
          </a:xfrm>
        </p:spPr>
        <p:txBody>
          <a:bodyPr/>
          <a:lstStyle/>
          <a:p>
            <a:r>
              <a:rPr lang="fr-FR" dirty="0" smtClean="0"/>
              <a:t>Le rythme </a:t>
            </a:r>
            <a:br>
              <a:rPr lang="fr-FR" dirty="0" smtClean="0"/>
            </a:br>
            <a:r>
              <a:rPr lang="fr-FR" dirty="0" smtClean="0"/>
              <a:t>d’avancement</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dirty="0" smtClean="0"/>
              <a:t>DI0</a:t>
            </a:r>
            <a:endParaRPr lang="en-US" dirty="0"/>
          </a:p>
        </p:txBody>
      </p:sp>
      <p:sp>
        <p:nvSpPr>
          <p:cNvPr id="7" name="Slide Number Placeholder 6"/>
          <p:cNvSpPr>
            <a:spLocks noGrp="1"/>
          </p:cNvSpPr>
          <p:nvPr>
            <p:ph type="sldNum" sz="quarter" idx="12"/>
          </p:nvPr>
        </p:nvSpPr>
        <p:spPr/>
        <p:txBody>
          <a:bodyPr/>
          <a:lstStyle/>
          <a:p>
            <a:fld id="{AE78E232-56BC-4AA6-865B-1195042A3CE4}" type="slidenum">
              <a:rPr lang="en-US" smtClean="0"/>
              <a:pPr/>
              <a:t>36</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273033929"/>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16673" y="1328116"/>
            <a:ext cx="1708359" cy="646331"/>
          </a:xfrm>
          <a:prstGeom prst="rect">
            <a:avLst/>
          </a:prstGeom>
          <a:noFill/>
        </p:spPr>
        <p:txBody>
          <a:bodyPr wrap="square" rtlCol="0">
            <a:spAutoFit/>
          </a:bodyPr>
          <a:lstStyle/>
          <a:p>
            <a:r>
              <a:rPr lang="fr-FR" b="1" dirty="0" smtClean="0">
                <a:solidFill>
                  <a:srgbClr val="FF0000"/>
                </a:solidFill>
              </a:rPr>
              <a:t>&lt; avant </a:t>
            </a:r>
            <a:r>
              <a:rPr lang="fr-FR" b="1" dirty="0">
                <a:solidFill>
                  <a:srgbClr val="FF0000"/>
                </a:solidFill>
              </a:rPr>
              <a:t>9</a:t>
            </a:r>
            <a:r>
              <a:rPr lang="fr-FR" b="1" dirty="0" smtClean="0">
                <a:solidFill>
                  <a:srgbClr val="FF0000"/>
                </a:solidFill>
              </a:rPr>
              <a:t> heures du cours</a:t>
            </a:r>
            <a:endParaRPr lang="en-US" b="1" dirty="0">
              <a:solidFill>
                <a:srgbClr val="FF0000"/>
              </a:solidFill>
            </a:endParaRPr>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1583682901"/>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9" name="Rectangle 28"/>
          <p:cNvSpPr/>
          <p:nvPr/>
        </p:nvSpPr>
        <p:spPr>
          <a:xfrm>
            <a:off x="4043049" y="5496236"/>
            <a:ext cx="1745174" cy="923330"/>
          </a:xfrm>
          <a:prstGeom prst="rect">
            <a:avLst/>
          </a:prstGeom>
        </p:spPr>
        <p:txBody>
          <a:bodyPr wrap="square">
            <a:spAutoFit/>
          </a:bodyPr>
          <a:lstStyle/>
          <a:p>
            <a:pPr algn="ctr"/>
            <a:r>
              <a:rPr lang="fr-FR" b="1" dirty="0" smtClean="0">
                <a:solidFill>
                  <a:srgbClr val="FF0000"/>
                </a:solidFill>
              </a:rPr>
              <a:t>Travail :</a:t>
            </a:r>
          </a:p>
          <a:p>
            <a:pPr algn="ctr"/>
            <a:r>
              <a:rPr lang="fr-FR" b="1" dirty="0" smtClean="0">
                <a:solidFill>
                  <a:srgbClr val="FF0000"/>
                </a:solidFill>
              </a:rPr>
              <a:t>p. 4</a:t>
            </a:r>
            <a:r>
              <a:rPr lang="fr-FR" b="1" dirty="0">
                <a:solidFill>
                  <a:srgbClr val="FF0000"/>
                </a:solidFill>
              </a:rPr>
              <a:t>, 5, 6, 9, 10, </a:t>
            </a:r>
            <a:r>
              <a:rPr lang="fr-FR" b="1" dirty="0" smtClean="0">
                <a:solidFill>
                  <a:srgbClr val="FF0000"/>
                </a:solidFill>
              </a:rPr>
              <a:t>11, </a:t>
            </a:r>
            <a:r>
              <a:rPr lang="fr-FR" b="1" dirty="0">
                <a:solidFill>
                  <a:srgbClr val="FF0000"/>
                </a:solidFill>
              </a:rPr>
              <a:t>32 </a:t>
            </a:r>
          </a:p>
        </p:txBody>
      </p:sp>
      <p:sp>
        <p:nvSpPr>
          <p:cNvPr id="30" name="Rectangle 29"/>
          <p:cNvSpPr/>
          <p:nvPr/>
        </p:nvSpPr>
        <p:spPr>
          <a:xfrm>
            <a:off x="666495" y="5539648"/>
            <a:ext cx="1750297"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21, 22</a:t>
            </a:r>
            <a:r>
              <a:rPr lang="fr-FR" b="1" dirty="0">
                <a:solidFill>
                  <a:srgbClr val="FF0000"/>
                </a:solidFill>
              </a:rPr>
              <a:t> , 29</a:t>
            </a:r>
            <a:r>
              <a:rPr lang="fr-FR" b="1" dirty="0" smtClean="0">
                <a:solidFill>
                  <a:srgbClr val="FF0000"/>
                </a:solidFill>
              </a:rPr>
              <a:t>, 31, 36</a:t>
            </a:r>
            <a:endParaRPr lang="fr-FR" b="1" dirty="0">
              <a:solidFill>
                <a:srgbClr val="FF0000"/>
              </a:solidFill>
            </a:endParaRPr>
          </a:p>
        </p:txBody>
      </p:sp>
      <p:sp>
        <p:nvSpPr>
          <p:cNvPr id="31" name="Rectangle 30"/>
          <p:cNvSpPr/>
          <p:nvPr/>
        </p:nvSpPr>
        <p:spPr>
          <a:xfrm>
            <a:off x="-25475" y="3713743"/>
            <a:ext cx="2105195"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13, 14, 15, 34, 17, 19, 23, 29, 30, 35 </a:t>
            </a:r>
            <a:endParaRPr lang="fr-FR" b="1" dirty="0">
              <a:solidFill>
                <a:srgbClr val="FF0000"/>
              </a:solidFill>
            </a:endParaRPr>
          </a:p>
        </p:txBody>
      </p:sp>
      <p:sp>
        <p:nvSpPr>
          <p:cNvPr id="32" name="Rectangle 31"/>
          <p:cNvSpPr/>
          <p:nvPr/>
        </p:nvSpPr>
        <p:spPr>
          <a:xfrm>
            <a:off x="-25475" y="1795947"/>
            <a:ext cx="1524761" cy="1200329"/>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 </a:t>
            </a:r>
          </a:p>
          <a:p>
            <a:pPr algn="ctr"/>
            <a:r>
              <a:rPr lang="fr-FR" b="1" dirty="0" smtClean="0">
                <a:solidFill>
                  <a:srgbClr val="FF0000"/>
                </a:solidFill>
              </a:rPr>
              <a:t>p. 24, 26, 27, 37, 43, 45, 49, 50, 51, 52</a:t>
            </a:r>
            <a:endParaRPr lang="fr-FR" b="1" dirty="0">
              <a:solidFill>
                <a:srgbClr val="FF0000"/>
              </a:solidFill>
            </a:endParaRPr>
          </a:p>
        </p:txBody>
      </p:sp>
      <p:sp>
        <p:nvSpPr>
          <p:cNvPr id="4" name="TextBox 3"/>
          <p:cNvSpPr txBox="1"/>
          <p:nvPr/>
        </p:nvSpPr>
        <p:spPr>
          <a:xfrm>
            <a:off x="3938058" y="1368695"/>
            <a:ext cx="4502134" cy="1477328"/>
          </a:xfrm>
          <a:prstGeom prst="rect">
            <a:avLst/>
          </a:prstGeom>
          <a:solidFill>
            <a:schemeClr val="bg1"/>
          </a:solidFill>
          <a:ln w="28575">
            <a:solidFill>
              <a:srgbClr val="FF0000"/>
            </a:solidFill>
          </a:ln>
        </p:spPr>
        <p:txBody>
          <a:bodyPr wrap="square" rtlCol="0">
            <a:spAutoFit/>
          </a:bodyPr>
          <a:lstStyle/>
          <a:p>
            <a:pPr algn="ctr"/>
            <a:r>
              <a:rPr lang="fr-FR" dirty="0" smtClean="0">
                <a:solidFill>
                  <a:srgbClr val="FF0000"/>
                </a:solidFill>
              </a:rPr>
              <a:t>Après la première heure vous pouvez travailler en groupe et régler votre temps comme vous voulez. Mais vous devrez finir avec les plupart d’exercices indiqués</a:t>
            </a:r>
            <a:r>
              <a:rPr lang="el-GR" dirty="0" smtClean="0">
                <a:solidFill>
                  <a:srgbClr val="FF0000"/>
                </a:solidFill>
              </a:rPr>
              <a:t>,</a:t>
            </a:r>
            <a:r>
              <a:rPr lang="fr-FR" dirty="0" smtClean="0">
                <a:solidFill>
                  <a:srgbClr val="FF0000"/>
                </a:solidFill>
              </a:rPr>
              <a:t> avant 9 heures du cours.</a:t>
            </a:r>
            <a:endParaRPr lang="en-US" dirty="0">
              <a:solidFill>
                <a:srgbClr val="FF0000"/>
              </a:solidFill>
            </a:endParaRPr>
          </a:p>
        </p:txBody>
      </p:sp>
    </p:spTree>
    <p:extLst>
      <p:ext uri="{BB962C8B-B14F-4D97-AF65-F5344CB8AC3E}">
        <p14:creationId xmlns:p14="http://schemas.microsoft.com/office/powerpoint/2010/main" val="963974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37</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1229449345"/>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1873343565"/>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TextBox 26"/>
          <p:cNvSpPr txBox="1"/>
          <p:nvPr/>
        </p:nvSpPr>
        <p:spPr>
          <a:xfrm>
            <a:off x="5036185" y="10160"/>
            <a:ext cx="7115175" cy="1938992"/>
          </a:xfrm>
          <a:prstGeom prst="rect">
            <a:avLst/>
          </a:prstGeom>
          <a:noFill/>
          <a:ln>
            <a:solidFill>
              <a:srgbClr val="FF0000"/>
            </a:solidFill>
          </a:ln>
        </p:spPr>
        <p:txBody>
          <a:bodyPr wrap="square" rtlCol="0">
            <a:spAutoFit/>
          </a:bodyPr>
          <a:lstStyle/>
          <a:p>
            <a:r>
              <a:rPr lang="fr-FR" sz="2000" dirty="0" smtClean="0">
                <a:solidFill>
                  <a:srgbClr val="FF0000"/>
                </a:solidFill>
              </a:rPr>
              <a:t>La </a:t>
            </a:r>
            <a:r>
              <a:rPr lang="fr-FR" sz="2000" b="1" dirty="0" smtClean="0">
                <a:solidFill>
                  <a:srgbClr val="FF0000"/>
                </a:solidFill>
              </a:rPr>
              <a:t>neuvième heure commence avec les études des mécanismes</a:t>
            </a:r>
            <a:r>
              <a:rPr lang="fr-FR" sz="2000" dirty="0" smtClean="0">
                <a:solidFill>
                  <a:srgbClr val="FF0000"/>
                </a:solidFill>
              </a:rPr>
              <a:t> assez compliqués. Vous allez trouver à la page 2 de votre poly le « Sommaire de Mécanismes ». Ces sont les cas étudiés dans ce cour. A la 9iéme heure vous devrez commencer le cas 1 : Tête d’affuteuse. Vous allez trouver les dessins reliés au « </a:t>
            </a:r>
            <a:r>
              <a:rPr lang="fr-FR" sz="2000" dirty="0" err="1" smtClean="0">
                <a:solidFill>
                  <a:srgbClr val="FF0000"/>
                </a:solidFill>
              </a:rPr>
              <a:t>Receuil</a:t>
            </a:r>
            <a:r>
              <a:rPr lang="fr-FR" sz="2000" dirty="0" smtClean="0">
                <a:solidFill>
                  <a:srgbClr val="FF0000"/>
                </a:solidFill>
              </a:rPr>
              <a:t> de Plans » </a:t>
            </a:r>
          </a:p>
        </p:txBody>
      </p:sp>
      <p:sp>
        <p:nvSpPr>
          <p:cNvPr id="20" name="TextBox 19"/>
          <p:cNvSpPr txBox="1"/>
          <p:nvPr/>
        </p:nvSpPr>
        <p:spPr>
          <a:xfrm>
            <a:off x="6204480" y="4907717"/>
            <a:ext cx="2664423" cy="1754326"/>
          </a:xfrm>
          <a:prstGeom prst="rect">
            <a:avLst/>
          </a:prstGeom>
          <a:noFill/>
        </p:spPr>
        <p:txBody>
          <a:bodyPr wrap="square" rtlCol="0">
            <a:spAutoFit/>
          </a:bodyPr>
          <a:lstStyle/>
          <a:p>
            <a:r>
              <a:rPr lang="fr-FR" b="1" dirty="0" smtClean="0">
                <a:solidFill>
                  <a:srgbClr val="FF0000"/>
                </a:solidFill>
              </a:rPr>
              <a:t>10 heures pour finir tous les cas de mécanismes trouver au sommaire p. 2 du poly et aussi : </a:t>
            </a:r>
          </a:p>
          <a:p>
            <a:r>
              <a:rPr lang="fr-FR" b="1" dirty="0" smtClean="0">
                <a:solidFill>
                  <a:srgbClr val="FF0000"/>
                </a:solidFill>
              </a:rPr>
              <a:t>p. 38, 39, 40, 41, 46, 47, 48</a:t>
            </a:r>
            <a:endParaRPr lang="en-US" b="1" dirty="0">
              <a:solidFill>
                <a:srgbClr val="FF0000"/>
              </a:solidFill>
            </a:endParaRPr>
          </a:p>
        </p:txBody>
      </p:sp>
      <p:sp>
        <p:nvSpPr>
          <p:cNvPr id="17" name="Title 1"/>
          <p:cNvSpPr txBox="1">
            <a:spLocks/>
          </p:cNvSpPr>
          <p:nvPr/>
        </p:nvSpPr>
        <p:spPr>
          <a:xfrm>
            <a:off x="838200" y="9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Le rythme </a:t>
            </a:r>
            <a:br>
              <a:rPr kumimoji="0" lang="fr-FR" sz="4400" b="0" i="0" u="none" strike="noStrike" kern="1200" cap="none" spc="0" normalizeH="0" baseline="0" noProof="0" smtClean="0">
                <a:ln>
                  <a:noFill/>
                </a:ln>
                <a:solidFill>
                  <a:schemeClr val="tx1"/>
                </a:solidFill>
                <a:effectLst/>
                <a:uLnTx/>
                <a:uFillTx/>
                <a:latin typeface="+mj-lt"/>
                <a:ea typeface="+mj-ea"/>
                <a:cs typeface="+mj-cs"/>
              </a:rPr>
            </a:br>
            <a:r>
              <a:rPr kumimoji="0" lang="fr-FR" sz="4400" b="0" i="0" u="none" strike="noStrike" kern="1200" cap="none" spc="0" normalizeH="0" baseline="0" noProof="0" smtClean="0">
                <a:ln>
                  <a:noFill/>
                </a:ln>
                <a:solidFill>
                  <a:schemeClr val="tx1"/>
                </a:solidFill>
                <a:effectLst/>
                <a:uLnTx/>
                <a:uFillTx/>
                <a:latin typeface="+mj-lt"/>
                <a:ea typeface="+mj-ea"/>
                <a:cs typeface="+mj-cs"/>
              </a:rPr>
              <a:t>d’avancement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8" name="Rectangle 17"/>
          <p:cNvSpPr/>
          <p:nvPr/>
        </p:nvSpPr>
        <p:spPr>
          <a:xfrm>
            <a:off x="3048000" y="2690336"/>
            <a:ext cx="6096000" cy="1477328"/>
          </a:xfrm>
          <a:prstGeom prst="rect">
            <a:avLst/>
          </a:prstGeom>
        </p:spPr>
        <p:txBody>
          <a:bodyPr>
            <a:spAutoFit/>
          </a:bodyPr>
          <a:lstStyle/>
          <a:p>
            <a:r>
              <a:rPr lang="fr-FR" dirty="0" smtClean="0">
                <a:solidFill>
                  <a:srgbClr val="FF0000"/>
                </a:solidFill>
              </a:rPr>
              <a:t>Le plus vite que vous finissez </a:t>
            </a:r>
            <a:br>
              <a:rPr lang="fr-FR" dirty="0" smtClean="0">
                <a:solidFill>
                  <a:srgbClr val="FF0000"/>
                </a:solidFill>
              </a:rPr>
            </a:br>
            <a:r>
              <a:rPr lang="fr-FR" dirty="0" smtClean="0">
                <a:solidFill>
                  <a:srgbClr val="FF0000"/>
                </a:solidFill>
              </a:rPr>
              <a:t>les présentations de la deuxième </a:t>
            </a:r>
            <a:br>
              <a:rPr lang="fr-FR" dirty="0" smtClean="0">
                <a:solidFill>
                  <a:srgbClr val="FF0000"/>
                </a:solidFill>
              </a:rPr>
            </a:br>
            <a:r>
              <a:rPr lang="fr-FR" dirty="0" smtClean="0">
                <a:solidFill>
                  <a:srgbClr val="FF0000"/>
                </a:solidFill>
              </a:rPr>
              <a:t>partie le plus à l’aise</a:t>
            </a:r>
            <a:br>
              <a:rPr lang="fr-FR" dirty="0" smtClean="0">
                <a:solidFill>
                  <a:srgbClr val="FF0000"/>
                </a:solidFill>
              </a:rPr>
            </a:br>
            <a:r>
              <a:rPr lang="fr-FR" dirty="0" smtClean="0">
                <a:solidFill>
                  <a:srgbClr val="FF0000"/>
                </a:solidFill>
              </a:rPr>
              <a:t>que vous seriez pour comprendre</a:t>
            </a:r>
            <a:br>
              <a:rPr lang="fr-FR" dirty="0" smtClean="0">
                <a:solidFill>
                  <a:srgbClr val="FF0000"/>
                </a:solidFill>
              </a:rPr>
            </a:br>
            <a:r>
              <a:rPr lang="fr-FR" dirty="0" smtClean="0">
                <a:solidFill>
                  <a:srgbClr val="FF0000"/>
                </a:solidFill>
              </a:rPr>
              <a:t>les dessins mécanismes </a:t>
            </a:r>
            <a:endParaRPr lang="en-US" dirty="0">
              <a:solidFill>
                <a:srgbClr val="FF0000"/>
              </a:solidFill>
            </a:endParaRPr>
          </a:p>
        </p:txBody>
      </p:sp>
    </p:spTree>
    <p:extLst>
      <p:ext uri="{BB962C8B-B14F-4D97-AF65-F5344CB8AC3E}">
        <p14:creationId xmlns:p14="http://schemas.microsoft.com/office/powerpoint/2010/main" val="3033029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38</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1229449345"/>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1873343565"/>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TextBox 26"/>
          <p:cNvSpPr txBox="1"/>
          <p:nvPr/>
        </p:nvSpPr>
        <p:spPr>
          <a:xfrm>
            <a:off x="5036185" y="10160"/>
            <a:ext cx="7115175" cy="1938992"/>
          </a:xfrm>
          <a:prstGeom prst="rect">
            <a:avLst/>
          </a:prstGeom>
          <a:noFill/>
          <a:ln>
            <a:solidFill>
              <a:srgbClr val="FF0000"/>
            </a:solidFill>
          </a:ln>
        </p:spPr>
        <p:txBody>
          <a:bodyPr wrap="square" rtlCol="0">
            <a:spAutoFit/>
          </a:bodyPr>
          <a:lstStyle/>
          <a:p>
            <a:r>
              <a:rPr lang="fr-FR" sz="2000" dirty="0" smtClean="0">
                <a:solidFill>
                  <a:srgbClr val="FF0000"/>
                </a:solidFill>
              </a:rPr>
              <a:t>La </a:t>
            </a:r>
            <a:r>
              <a:rPr lang="fr-FR" sz="2000" b="1" dirty="0" smtClean="0">
                <a:solidFill>
                  <a:srgbClr val="FF0000"/>
                </a:solidFill>
              </a:rPr>
              <a:t>neuvième heure commence avec les études des mécanismes</a:t>
            </a:r>
            <a:r>
              <a:rPr lang="fr-FR" sz="2000" dirty="0" smtClean="0">
                <a:solidFill>
                  <a:srgbClr val="FF0000"/>
                </a:solidFill>
              </a:rPr>
              <a:t> assez compliqués. Vous allez trouver à la page 2 de votre poly le « Sommaire de Mécanismes ». Ces sont les cas étudiés dans ce cour. A la 9iéme heure vous devrez commencer le cas 1 : Tête d’affuteuse. Vous allez trouver les dessins reliés au « Recueil de Plans » </a:t>
            </a:r>
          </a:p>
        </p:txBody>
      </p:sp>
      <p:sp>
        <p:nvSpPr>
          <p:cNvPr id="20" name="TextBox 19"/>
          <p:cNvSpPr txBox="1"/>
          <p:nvPr/>
        </p:nvSpPr>
        <p:spPr>
          <a:xfrm>
            <a:off x="6204480" y="4907717"/>
            <a:ext cx="2664423" cy="1754326"/>
          </a:xfrm>
          <a:prstGeom prst="rect">
            <a:avLst/>
          </a:prstGeom>
          <a:noFill/>
        </p:spPr>
        <p:txBody>
          <a:bodyPr wrap="square" rtlCol="0">
            <a:spAutoFit/>
          </a:bodyPr>
          <a:lstStyle/>
          <a:p>
            <a:r>
              <a:rPr lang="fr-FR" b="1" dirty="0" smtClean="0">
                <a:solidFill>
                  <a:srgbClr val="FF0000"/>
                </a:solidFill>
              </a:rPr>
              <a:t>10 heures pour finir tous les cas de mécanismes trouver au sommaire p. 2 du poly et aussi : </a:t>
            </a:r>
          </a:p>
          <a:p>
            <a:r>
              <a:rPr lang="fr-FR" b="1" dirty="0" smtClean="0">
                <a:solidFill>
                  <a:srgbClr val="FF0000"/>
                </a:solidFill>
              </a:rPr>
              <a:t>p. 38, 39, 40, 41, 46, 47, 48</a:t>
            </a:r>
            <a:endParaRPr lang="en-US" b="1" dirty="0">
              <a:solidFill>
                <a:srgbClr val="FF0000"/>
              </a:solidFill>
            </a:endParaRPr>
          </a:p>
        </p:txBody>
      </p:sp>
      <p:sp>
        <p:nvSpPr>
          <p:cNvPr id="17" name="Title 1"/>
          <p:cNvSpPr txBox="1">
            <a:spLocks/>
          </p:cNvSpPr>
          <p:nvPr/>
        </p:nvSpPr>
        <p:spPr>
          <a:xfrm>
            <a:off x="838200" y="9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smtClean="0">
                <a:ln>
                  <a:noFill/>
                </a:ln>
                <a:solidFill>
                  <a:schemeClr val="tx1"/>
                </a:solidFill>
                <a:effectLst/>
                <a:uLnTx/>
                <a:uFillTx/>
                <a:latin typeface="+mj-lt"/>
                <a:ea typeface="+mj-ea"/>
                <a:cs typeface="+mj-cs"/>
              </a:rPr>
              <a:t>Le rythme </a:t>
            </a:r>
            <a:br>
              <a:rPr kumimoji="0" lang="fr-FR" sz="4400" b="0" i="0" u="none" strike="noStrike" kern="1200" cap="none" spc="0" normalizeH="0" baseline="0" noProof="0" smtClean="0">
                <a:ln>
                  <a:noFill/>
                </a:ln>
                <a:solidFill>
                  <a:schemeClr val="tx1"/>
                </a:solidFill>
                <a:effectLst/>
                <a:uLnTx/>
                <a:uFillTx/>
                <a:latin typeface="+mj-lt"/>
                <a:ea typeface="+mj-ea"/>
                <a:cs typeface="+mj-cs"/>
              </a:rPr>
            </a:br>
            <a:r>
              <a:rPr kumimoji="0" lang="fr-FR" sz="4400" b="0" i="0" u="none" strike="noStrike" kern="1200" cap="none" spc="0" normalizeH="0" baseline="0" noProof="0" smtClean="0">
                <a:ln>
                  <a:noFill/>
                </a:ln>
                <a:solidFill>
                  <a:schemeClr val="tx1"/>
                </a:solidFill>
                <a:effectLst/>
                <a:uLnTx/>
                <a:uFillTx/>
                <a:latin typeface="+mj-lt"/>
                <a:ea typeface="+mj-ea"/>
                <a:cs typeface="+mj-cs"/>
              </a:rPr>
              <a:t>d’avancement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8" name="Rectangle 17"/>
          <p:cNvSpPr/>
          <p:nvPr/>
        </p:nvSpPr>
        <p:spPr>
          <a:xfrm>
            <a:off x="5445760" y="1968976"/>
            <a:ext cx="3525520" cy="1477328"/>
          </a:xfrm>
          <a:prstGeom prst="rect">
            <a:avLst/>
          </a:prstGeom>
          <a:ln>
            <a:solidFill>
              <a:srgbClr val="FF0000"/>
            </a:solidFill>
          </a:ln>
        </p:spPr>
        <p:txBody>
          <a:bodyPr wrap="square">
            <a:spAutoFit/>
          </a:bodyPr>
          <a:lstStyle/>
          <a:p>
            <a:r>
              <a:rPr lang="fr-FR" b="1" dirty="0" smtClean="0">
                <a:solidFill>
                  <a:srgbClr val="FF0000"/>
                </a:solidFill>
              </a:rPr>
              <a:t>Le plus vite que vous finissez </a:t>
            </a:r>
            <a:br>
              <a:rPr lang="fr-FR" b="1" dirty="0" smtClean="0">
                <a:solidFill>
                  <a:srgbClr val="FF0000"/>
                </a:solidFill>
              </a:rPr>
            </a:br>
            <a:r>
              <a:rPr lang="fr-FR" b="1" dirty="0" smtClean="0">
                <a:solidFill>
                  <a:srgbClr val="FF0000"/>
                </a:solidFill>
              </a:rPr>
              <a:t>les présentations de la deuxième </a:t>
            </a:r>
            <a:br>
              <a:rPr lang="fr-FR" b="1" dirty="0" smtClean="0">
                <a:solidFill>
                  <a:srgbClr val="FF0000"/>
                </a:solidFill>
              </a:rPr>
            </a:br>
            <a:r>
              <a:rPr lang="fr-FR" b="1" dirty="0" smtClean="0">
                <a:solidFill>
                  <a:srgbClr val="FF0000"/>
                </a:solidFill>
              </a:rPr>
              <a:t>partie le plus à l’aise</a:t>
            </a:r>
            <a:br>
              <a:rPr lang="fr-FR" b="1" dirty="0" smtClean="0">
                <a:solidFill>
                  <a:srgbClr val="FF0000"/>
                </a:solidFill>
              </a:rPr>
            </a:br>
            <a:r>
              <a:rPr lang="fr-FR" b="1" dirty="0" smtClean="0">
                <a:solidFill>
                  <a:srgbClr val="FF0000"/>
                </a:solidFill>
              </a:rPr>
              <a:t>que vous serez pour comprendre</a:t>
            </a:r>
            <a:br>
              <a:rPr lang="fr-FR" b="1" dirty="0" smtClean="0">
                <a:solidFill>
                  <a:srgbClr val="FF0000"/>
                </a:solidFill>
              </a:rPr>
            </a:br>
            <a:r>
              <a:rPr lang="fr-FR" b="1" dirty="0" smtClean="0">
                <a:solidFill>
                  <a:srgbClr val="FF0000"/>
                </a:solidFill>
              </a:rPr>
              <a:t>les dessins des mécanismes.</a:t>
            </a:r>
            <a:endParaRPr lang="en-US" b="1" dirty="0">
              <a:solidFill>
                <a:srgbClr val="FF0000"/>
              </a:solidFill>
            </a:endParaRPr>
          </a:p>
        </p:txBody>
      </p:sp>
    </p:spTree>
    <p:extLst>
      <p:ext uri="{BB962C8B-B14F-4D97-AF65-F5344CB8AC3E}">
        <p14:creationId xmlns:p14="http://schemas.microsoft.com/office/powerpoint/2010/main" val="3033029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1844894" y="2101303"/>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0920" y="19685"/>
            <a:ext cx="10515600" cy="1325563"/>
          </a:xfrm>
        </p:spPr>
        <p:txBody>
          <a:bodyPr/>
          <a:lstStyle/>
          <a:p>
            <a:r>
              <a:rPr lang="fr-FR" dirty="0" smtClean="0"/>
              <a:t>Les Présentations et le rythme d’avancement</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dirty="0" smtClean="0"/>
              <a:t>DI0</a:t>
            </a:r>
            <a:endParaRPr lang="en-US" dirty="0"/>
          </a:p>
        </p:txBody>
      </p:sp>
      <p:sp>
        <p:nvSpPr>
          <p:cNvPr id="7" name="Slide Number Placeholder 6"/>
          <p:cNvSpPr>
            <a:spLocks noGrp="1"/>
          </p:cNvSpPr>
          <p:nvPr>
            <p:ph type="sldNum" sz="quarter" idx="12"/>
          </p:nvPr>
        </p:nvSpPr>
        <p:spPr/>
        <p:txBody>
          <a:bodyPr/>
          <a:lstStyle/>
          <a:p>
            <a:fld id="{AE78E232-56BC-4AA6-865B-1195042A3CE4}" type="slidenum">
              <a:rPr lang="en-US" smtClean="0"/>
              <a:pPr/>
              <a:t>39</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2709539754"/>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16673" y="1328116"/>
            <a:ext cx="1708359" cy="646331"/>
          </a:xfrm>
          <a:prstGeom prst="rect">
            <a:avLst/>
          </a:prstGeom>
          <a:noFill/>
        </p:spPr>
        <p:txBody>
          <a:bodyPr wrap="square" rtlCol="0">
            <a:spAutoFit/>
          </a:bodyPr>
          <a:lstStyle/>
          <a:p>
            <a:r>
              <a:rPr lang="fr-FR" b="1" dirty="0" smtClean="0">
                <a:solidFill>
                  <a:srgbClr val="FF0000"/>
                </a:solidFill>
              </a:rPr>
              <a:t>&lt; avant </a:t>
            </a:r>
            <a:r>
              <a:rPr lang="fr-FR" b="1" dirty="0">
                <a:solidFill>
                  <a:srgbClr val="FF0000"/>
                </a:solidFill>
              </a:rPr>
              <a:t>9</a:t>
            </a:r>
            <a:r>
              <a:rPr lang="fr-FR" b="1" dirty="0" smtClean="0">
                <a:solidFill>
                  <a:srgbClr val="FF0000"/>
                </a:solidFill>
              </a:rPr>
              <a:t> heures du cours</a:t>
            </a:r>
            <a:endParaRPr lang="en-US" b="1" dirty="0">
              <a:solidFill>
                <a:srgbClr val="FF0000"/>
              </a:solidFill>
            </a:endParaRPr>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2935844122"/>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2"/>
          <p:cNvSpPr/>
          <p:nvPr/>
        </p:nvSpPr>
        <p:spPr>
          <a:xfrm>
            <a:off x="4068524" y="5496236"/>
            <a:ext cx="1745174" cy="923330"/>
          </a:xfrm>
          <a:prstGeom prst="rect">
            <a:avLst/>
          </a:prstGeom>
        </p:spPr>
        <p:txBody>
          <a:bodyPr wrap="square">
            <a:spAutoFit/>
          </a:bodyPr>
          <a:lstStyle/>
          <a:p>
            <a:pPr algn="ctr"/>
            <a:r>
              <a:rPr lang="fr-FR" b="1" dirty="0" smtClean="0">
                <a:solidFill>
                  <a:srgbClr val="FF0000"/>
                </a:solidFill>
              </a:rPr>
              <a:t>Travail :</a:t>
            </a:r>
          </a:p>
          <a:p>
            <a:pPr algn="ctr"/>
            <a:r>
              <a:rPr lang="fr-FR" b="1" dirty="0" smtClean="0">
                <a:solidFill>
                  <a:srgbClr val="FF0000"/>
                </a:solidFill>
              </a:rPr>
              <a:t>p. 4</a:t>
            </a:r>
            <a:r>
              <a:rPr lang="fr-FR" b="1" dirty="0">
                <a:solidFill>
                  <a:srgbClr val="FF0000"/>
                </a:solidFill>
              </a:rPr>
              <a:t>, 5, 6, 9, 10, </a:t>
            </a:r>
            <a:r>
              <a:rPr lang="fr-FR" b="1" dirty="0" smtClean="0">
                <a:solidFill>
                  <a:srgbClr val="FF0000"/>
                </a:solidFill>
              </a:rPr>
              <a:t>11, </a:t>
            </a:r>
            <a:r>
              <a:rPr lang="fr-FR" b="1" dirty="0">
                <a:solidFill>
                  <a:srgbClr val="FF0000"/>
                </a:solidFill>
              </a:rPr>
              <a:t>32 </a:t>
            </a:r>
          </a:p>
        </p:txBody>
      </p:sp>
      <p:sp>
        <p:nvSpPr>
          <p:cNvPr id="24" name="Rectangle 23"/>
          <p:cNvSpPr/>
          <p:nvPr/>
        </p:nvSpPr>
        <p:spPr>
          <a:xfrm>
            <a:off x="691970" y="5539648"/>
            <a:ext cx="1750297"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21, 22</a:t>
            </a:r>
            <a:r>
              <a:rPr lang="fr-FR" b="1" dirty="0">
                <a:solidFill>
                  <a:srgbClr val="FF0000"/>
                </a:solidFill>
              </a:rPr>
              <a:t> , 29</a:t>
            </a:r>
            <a:r>
              <a:rPr lang="fr-FR" b="1" dirty="0" smtClean="0">
                <a:solidFill>
                  <a:srgbClr val="FF0000"/>
                </a:solidFill>
              </a:rPr>
              <a:t>, 31, 36</a:t>
            </a:r>
            <a:endParaRPr lang="fr-FR" b="1" dirty="0">
              <a:solidFill>
                <a:srgbClr val="FF0000"/>
              </a:solidFill>
            </a:endParaRPr>
          </a:p>
        </p:txBody>
      </p:sp>
      <p:sp>
        <p:nvSpPr>
          <p:cNvPr id="26" name="Rectangle 25"/>
          <p:cNvSpPr/>
          <p:nvPr/>
        </p:nvSpPr>
        <p:spPr>
          <a:xfrm>
            <a:off x="0" y="3713743"/>
            <a:ext cx="2105195"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13, 14, 15, 34, 17, 19, 23, 29, 30, 35 </a:t>
            </a:r>
            <a:endParaRPr lang="fr-FR" b="1" dirty="0">
              <a:solidFill>
                <a:srgbClr val="FF0000"/>
              </a:solidFill>
            </a:endParaRPr>
          </a:p>
        </p:txBody>
      </p:sp>
      <p:sp>
        <p:nvSpPr>
          <p:cNvPr id="28" name="Rectangle 27"/>
          <p:cNvSpPr/>
          <p:nvPr/>
        </p:nvSpPr>
        <p:spPr>
          <a:xfrm>
            <a:off x="-109990" y="2109349"/>
            <a:ext cx="1896380"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 </a:t>
            </a:r>
          </a:p>
          <a:p>
            <a:pPr algn="ctr"/>
            <a:r>
              <a:rPr lang="fr-FR" b="1" dirty="0" smtClean="0">
                <a:solidFill>
                  <a:srgbClr val="FF0000"/>
                </a:solidFill>
              </a:rPr>
              <a:t>p. 24, 26, 27, 37, 49, 50, 51, 52, 27</a:t>
            </a:r>
            <a:endParaRPr lang="fr-FR" b="1" dirty="0">
              <a:solidFill>
                <a:srgbClr val="FF0000"/>
              </a:solidFill>
            </a:endParaRPr>
          </a:p>
        </p:txBody>
      </p:sp>
      <p:sp>
        <p:nvSpPr>
          <p:cNvPr id="22" name="TextBox 21"/>
          <p:cNvSpPr txBox="1"/>
          <p:nvPr/>
        </p:nvSpPr>
        <p:spPr>
          <a:xfrm>
            <a:off x="6204480" y="4907717"/>
            <a:ext cx="2664423" cy="1754326"/>
          </a:xfrm>
          <a:prstGeom prst="rect">
            <a:avLst/>
          </a:prstGeom>
          <a:noFill/>
        </p:spPr>
        <p:txBody>
          <a:bodyPr wrap="square" rtlCol="0">
            <a:spAutoFit/>
          </a:bodyPr>
          <a:lstStyle/>
          <a:p>
            <a:r>
              <a:rPr lang="fr-FR" b="1" dirty="0" smtClean="0">
                <a:solidFill>
                  <a:srgbClr val="FF0000"/>
                </a:solidFill>
              </a:rPr>
              <a:t>10 heures pour finir tous les cas de mécanismes trouver au sommaire p. 2 du poly et aussi : </a:t>
            </a:r>
          </a:p>
          <a:p>
            <a:r>
              <a:rPr lang="fr-FR" b="1" dirty="0" smtClean="0">
                <a:solidFill>
                  <a:srgbClr val="FF0000"/>
                </a:solidFill>
              </a:rPr>
              <a:t>p. 38, 39, 40, 41, 46, 47, 48</a:t>
            </a:r>
            <a:endParaRPr lang="en-US" b="1" dirty="0">
              <a:solidFill>
                <a:srgbClr val="FF0000"/>
              </a:solidFill>
            </a:endParaRPr>
          </a:p>
        </p:txBody>
      </p:sp>
      <p:sp>
        <p:nvSpPr>
          <p:cNvPr id="27" name="TextBox 26"/>
          <p:cNvSpPr txBox="1"/>
          <p:nvPr/>
        </p:nvSpPr>
        <p:spPr>
          <a:xfrm>
            <a:off x="5523760" y="1280597"/>
            <a:ext cx="2664423" cy="1477328"/>
          </a:xfrm>
          <a:prstGeom prst="rect">
            <a:avLst/>
          </a:prstGeom>
          <a:noFill/>
          <a:ln>
            <a:solidFill>
              <a:srgbClr val="FF0000"/>
            </a:solidFill>
          </a:ln>
        </p:spPr>
        <p:txBody>
          <a:bodyPr wrap="square" rtlCol="0">
            <a:spAutoFit/>
          </a:bodyPr>
          <a:lstStyle/>
          <a:p>
            <a:r>
              <a:rPr lang="fr-FR" b="1" dirty="0" smtClean="0">
                <a:solidFill>
                  <a:srgbClr val="FF0000"/>
                </a:solidFill>
              </a:rPr>
              <a:t>Vous allez trouver cette page </a:t>
            </a:r>
            <a:r>
              <a:rPr lang="el-GR" b="1" dirty="0" smtClean="0">
                <a:solidFill>
                  <a:srgbClr val="FF0000"/>
                </a:solidFill>
              </a:rPr>
              <a:t>avec </a:t>
            </a:r>
            <a:r>
              <a:rPr lang="fr-FR" b="1" dirty="0" smtClean="0">
                <a:solidFill>
                  <a:srgbClr val="FF0000"/>
                </a:solidFill>
              </a:rPr>
              <a:t>la page du contenu pour que vous ayez un accès facile au rythme d’avancement </a:t>
            </a:r>
            <a:endParaRPr lang="en-US" b="1" dirty="0">
              <a:solidFill>
                <a:srgbClr val="FF0000"/>
              </a:solidFill>
            </a:endParaRPr>
          </a:p>
        </p:txBody>
      </p:sp>
    </p:spTree>
    <p:extLst>
      <p:ext uri="{BB962C8B-B14F-4D97-AF65-F5344CB8AC3E}">
        <p14:creationId xmlns:p14="http://schemas.microsoft.com/office/powerpoint/2010/main" val="89815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en-US" dirty="0"/>
          </a:p>
        </p:txBody>
      </p:sp>
      <p:sp>
        <p:nvSpPr>
          <p:cNvPr id="4" name="Content Placeholder 3"/>
          <p:cNvSpPr>
            <a:spLocks noGrp="1"/>
          </p:cNvSpPr>
          <p:nvPr>
            <p:ph sz="half" idx="1"/>
          </p:nvPr>
        </p:nvSpPr>
        <p:spPr>
          <a:xfrm>
            <a:off x="838200" y="1825624"/>
            <a:ext cx="10515600" cy="4530725"/>
          </a:xfrm>
        </p:spPr>
        <p:txBody>
          <a:bodyPr>
            <a:normAutofit fontScale="70000" lnSpcReduction="20000"/>
          </a:bodyPr>
          <a:lstStyle/>
          <a:p>
            <a:pPr marL="0" indent="0" algn="just">
              <a:lnSpc>
                <a:spcPct val="210000"/>
              </a:lnSpc>
              <a:buNone/>
            </a:pPr>
            <a:r>
              <a:rPr lang="fr-FR" dirty="0" smtClean="0"/>
              <a:t>Tout d’abord l’équipe pédagogique de SMT1 vous félicite d’avoir réussi à rejoindre l’Ecole Navale après deux années difficiles de cours préparatoires. L’équipe vous souhaite de passer trois années constructives en accumulant beaucoup d’expériences parfois plaisantes parfois désagréables mais qui vous rendront meilleurs comme scientifiques et comme Etres Humains.</a:t>
            </a:r>
          </a:p>
          <a:p>
            <a:pPr marL="0" indent="0" algn="just">
              <a:lnSpc>
                <a:spcPct val="220000"/>
              </a:lnSpc>
              <a:buNone/>
            </a:pPr>
            <a:r>
              <a:rPr lang="fr-FR" dirty="0" smtClean="0"/>
              <a:t>Le cours de SMT1 : « Etude de Mécanismes » est un cours basé au dessin industriel qui a pour but beaucoup plus que de vous apprendre les règles normalisées du dessin. Ce moment est idéal pour </a:t>
            </a:r>
            <a:r>
              <a:rPr lang="fr-FR" b="1" dirty="0" smtClean="0">
                <a:solidFill>
                  <a:srgbClr val="FF0000"/>
                </a:solidFill>
              </a:rPr>
              <a:t>passer à la préface et la page 55 de votre poly et lire les objectifs du module. </a:t>
            </a:r>
          </a:p>
          <a:p>
            <a:pPr marL="0" indent="0" algn="just">
              <a:buNone/>
            </a:pPr>
            <a:endParaRPr lang="en-US" dirty="0" smtClean="0"/>
          </a:p>
          <a:p>
            <a:pPr marL="0" indent="0">
              <a:buNone/>
            </a:pPr>
            <a:endParaRPr lang="fr-FR" dirty="0" smtClean="0"/>
          </a:p>
        </p:txBody>
      </p:sp>
      <p:sp>
        <p:nvSpPr>
          <p:cNvPr id="6" name="Date Placeholder 5"/>
          <p:cNvSpPr>
            <a:spLocks noGrp="1"/>
          </p:cNvSpPr>
          <p:nvPr>
            <p:ph type="dt" sz="half" idx="10"/>
          </p:nvPr>
        </p:nvSpPr>
        <p:spPr/>
        <p:txBody>
          <a:bodyPr/>
          <a:lstStyle/>
          <a:p>
            <a:fld id="{5E05B29D-4807-4520-8C38-F6435B344D89}" type="datetime7">
              <a:rPr lang="en-US" smtClean="0"/>
              <a:pPr/>
              <a:t>Nov-18</a:t>
            </a:fld>
            <a:endParaRPr lang="en-US"/>
          </a:p>
        </p:txBody>
      </p:sp>
      <p:sp>
        <p:nvSpPr>
          <p:cNvPr id="7" name="Footer Placeholder 6"/>
          <p:cNvSpPr>
            <a:spLocks noGrp="1"/>
          </p:cNvSpPr>
          <p:nvPr>
            <p:ph type="ftr" sz="quarter" idx="11"/>
          </p:nvPr>
        </p:nvSpPr>
        <p:spPr/>
        <p:txBody>
          <a:bodyPr/>
          <a:lstStyle/>
          <a:p>
            <a:r>
              <a:rPr lang="en-US" smtClean="0"/>
              <a:t>DI0</a:t>
            </a:r>
            <a:endParaRPr lang="en-US"/>
          </a:p>
        </p:txBody>
      </p:sp>
      <p:sp>
        <p:nvSpPr>
          <p:cNvPr id="8" name="Slide Number Placeholder 7"/>
          <p:cNvSpPr>
            <a:spLocks noGrp="1"/>
          </p:cNvSpPr>
          <p:nvPr>
            <p:ph type="sldNum" sz="quarter" idx="12"/>
          </p:nvPr>
        </p:nvSpPr>
        <p:spPr/>
        <p:txBody>
          <a:bodyPr/>
          <a:lstStyle/>
          <a:p>
            <a:fld id="{AE78E232-56BC-4AA6-865B-1195042A3CE4}" type="slidenum">
              <a:rPr lang="en-US" smtClean="0"/>
              <a:pPr/>
              <a:t>4</a:t>
            </a:fld>
            <a:endParaRPr lang="en-US"/>
          </a:p>
        </p:txBody>
      </p:sp>
    </p:spTree>
    <p:extLst>
      <p:ext uri="{BB962C8B-B14F-4D97-AF65-F5344CB8AC3E}">
        <p14:creationId xmlns:p14="http://schemas.microsoft.com/office/powerpoint/2010/main" val="295686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1844894" y="2101303"/>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0920" y="19685"/>
            <a:ext cx="10515600" cy="1325563"/>
          </a:xfrm>
        </p:spPr>
        <p:txBody>
          <a:bodyPr/>
          <a:lstStyle/>
          <a:p>
            <a:r>
              <a:rPr lang="fr-FR" dirty="0" smtClean="0"/>
              <a:t>Les Présentations et le rythme d’avancement</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dirty="0" smtClean="0"/>
              <a:t>DI0</a:t>
            </a:r>
            <a:endParaRPr lang="en-US" dirty="0"/>
          </a:p>
        </p:txBody>
      </p:sp>
      <p:sp>
        <p:nvSpPr>
          <p:cNvPr id="7" name="Slide Number Placeholder 6"/>
          <p:cNvSpPr>
            <a:spLocks noGrp="1"/>
          </p:cNvSpPr>
          <p:nvPr>
            <p:ph type="sldNum" sz="quarter" idx="12"/>
          </p:nvPr>
        </p:nvSpPr>
        <p:spPr/>
        <p:txBody>
          <a:bodyPr/>
          <a:lstStyle/>
          <a:p>
            <a:fld id="{AE78E232-56BC-4AA6-865B-1195042A3CE4}" type="slidenum">
              <a:rPr lang="en-US" smtClean="0"/>
              <a:pPr/>
              <a:t>40</a:t>
            </a:fld>
            <a:endParaRPr lang="en-US"/>
          </a:p>
        </p:txBody>
      </p:sp>
      <p:cxnSp>
        <p:nvCxnSpPr>
          <p:cNvPr id="16" name="Connecteur droit avec flèche 15"/>
          <p:cNvCxnSpPr/>
          <p:nvPr/>
        </p:nvCxnSpPr>
        <p:spPr>
          <a:xfrm>
            <a:off x="7340600" y="2101303"/>
            <a:ext cx="2946400" cy="5656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graphicFrame>
        <p:nvGraphicFramePr>
          <p:cNvPr id="11" name="Diagramme 4"/>
          <p:cNvGraphicFramePr/>
          <p:nvPr>
            <p:extLst>
              <p:ext uri="{D42A27DB-BD31-4B8C-83A1-F6EECF244321}">
                <p14:modId xmlns:p14="http://schemas.microsoft.com/office/powerpoint/2010/main" val="419454366"/>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16673" y="1328116"/>
            <a:ext cx="1708359" cy="646331"/>
          </a:xfrm>
          <a:prstGeom prst="rect">
            <a:avLst/>
          </a:prstGeom>
          <a:noFill/>
        </p:spPr>
        <p:txBody>
          <a:bodyPr wrap="square" rtlCol="0">
            <a:spAutoFit/>
          </a:bodyPr>
          <a:lstStyle/>
          <a:p>
            <a:r>
              <a:rPr lang="fr-FR" b="1" dirty="0" smtClean="0">
                <a:solidFill>
                  <a:srgbClr val="FF0000"/>
                </a:solidFill>
              </a:rPr>
              <a:t>&lt; avant </a:t>
            </a:r>
            <a:r>
              <a:rPr lang="fr-FR" b="1" dirty="0">
                <a:solidFill>
                  <a:srgbClr val="FF0000"/>
                </a:solidFill>
              </a:rPr>
              <a:t>9</a:t>
            </a:r>
            <a:r>
              <a:rPr lang="fr-FR" b="1" dirty="0" smtClean="0">
                <a:solidFill>
                  <a:srgbClr val="FF0000"/>
                </a:solidFill>
              </a:rPr>
              <a:t> heures du cours</a:t>
            </a:r>
            <a:endParaRPr lang="en-US" b="1" dirty="0">
              <a:solidFill>
                <a:srgbClr val="FF0000"/>
              </a:solidFill>
            </a:endParaRPr>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1287792553"/>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2"/>
          <p:cNvSpPr/>
          <p:nvPr/>
        </p:nvSpPr>
        <p:spPr>
          <a:xfrm>
            <a:off x="4068524" y="5496236"/>
            <a:ext cx="1745174" cy="923330"/>
          </a:xfrm>
          <a:prstGeom prst="rect">
            <a:avLst/>
          </a:prstGeom>
        </p:spPr>
        <p:txBody>
          <a:bodyPr wrap="square">
            <a:spAutoFit/>
          </a:bodyPr>
          <a:lstStyle/>
          <a:p>
            <a:pPr algn="ctr"/>
            <a:r>
              <a:rPr lang="fr-FR" b="1" dirty="0" smtClean="0">
                <a:solidFill>
                  <a:srgbClr val="FF0000"/>
                </a:solidFill>
              </a:rPr>
              <a:t>Travail :</a:t>
            </a:r>
          </a:p>
          <a:p>
            <a:pPr algn="ctr"/>
            <a:r>
              <a:rPr lang="fr-FR" b="1" dirty="0" smtClean="0">
                <a:solidFill>
                  <a:srgbClr val="FF0000"/>
                </a:solidFill>
              </a:rPr>
              <a:t>p. 4</a:t>
            </a:r>
            <a:r>
              <a:rPr lang="fr-FR" b="1" dirty="0">
                <a:solidFill>
                  <a:srgbClr val="FF0000"/>
                </a:solidFill>
              </a:rPr>
              <a:t>, 5, 6, 9, 10, </a:t>
            </a:r>
            <a:r>
              <a:rPr lang="fr-FR" b="1" dirty="0" smtClean="0">
                <a:solidFill>
                  <a:srgbClr val="FF0000"/>
                </a:solidFill>
              </a:rPr>
              <a:t>11, </a:t>
            </a:r>
            <a:r>
              <a:rPr lang="fr-FR" b="1" dirty="0">
                <a:solidFill>
                  <a:srgbClr val="FF0000"/>
                </a:solidFill>
              </a:rPr>
              <a:t>32 </a:t>
            </a:r>
          </a:p>
        </p:txBody>
      </p:sp>
      <p:sp>
        <p:nvSpPr>
          <p:cNvPr id="24" name="Rectangle 23"/>
          <p:cNvSpPr/>
          <p:nvPr/>
        </p:nvSpPr>
        <p:spPr>
          <a:xfrm>
            <a:off x="691970" y="5539648"/>
            <a:ext cx="1750297"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21, 22</a:t>
            </a:r>
            <a:r>
              <a:rPr lang="fr-FR" b="1" dirty="0">
                <a:solidFill>
                  <a:srgbClr val="FF0000"/>
                </a:solidFill>
              </a:rPr>
              <a:t> , 29</a:t>
            </a:r>
            <a:r>
              <a:rPr lang="fr-FR" b="1" dirty="0" smtClean="0">
                <a:solidFill>
                  <a:srgbClr val="FF0000"/>
                </a:solidFill>
              </a:rPr>
              <a:t>, 31, 36</a:t>
            </a:r>
            <a:endParaRPr lang="fr-FR" b="1" dirty="0">
              <a:solidFill>
                <a:srgbClr val="FF0000"/>
              </a:solidFill>
            </a:endParaRPr>
          </a:p>
        </p:txBody>
      </p:sp>
      <p:sp>
        <p:nvSpPr>
          <p:cNvPr id="26" name="Rectangle 25"/>
          <p:cNvSpPr/>
          <p:nvPr/>
        </p:nvSpPr>
        <p:spPr>
          <a:xfrm>
            <a:off x="0" y="3713743"/>
            <a:ext cx="2105195"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a:t>
            </a:r>
            <a:endParaRPr lang="fr-FR" b="1" dirty="0">
              <a:solidFill>
                <a:srgbClr val="FF0000"/>
              </a:solidFill>
            </a:endParaRPr>
          </a:p>
          <a:p>
            <a:pPr algn="ctr"/>
            <a:r>
              <a:rPr lang="fr-FR" b="1" dirty="0" smtClean="0">
                <a:solidFill>
                  <a:srgbClr val="FF0000"/>
                </a:solidFill>
              </a:rPr>
              <a:t>p. 13, 14, 15, 34, 17, 19, 23, 29, 30, 35 </a:t>
            </a:r>
            <a:endParaRPr lang="fr-FR" b="1" dirty="0">
              <a:solidFill>
                <a:srgbClr val="FF0000"/>
              </a:solidFill>
            </a:endParaRPr>
          </a:p>
        </p:txBody>
      </p:sp>
      <p:sp>
        <p:nvSpPr>
          <p:cNvPr id="28" name="Rectangle 27"/>
          <p:cNvSpPr/>
          <p:nvPr/>
        </p:nvSpPr>
        <p:spPr>
          <a:xfrm>
            <a:off x="-109990" y="2109349"/>
            <a:ext cx="1896380" cy="923330"/>
          </a:xfrm>
          <a:prstGeom prst="rect">
            <a:avLst/>
          </a:prstGeom>
        </p:spPr>
        <p:txBody>
          <a:bodyPr wrap="square">
            <a:spAutoFit/>
          </a:bodyPr>
          <a:lstStyle/>
          <a:p>
            <a:pPr algn="ctr"/>
            <a:r>
              <a:rPr lang="fr-FR" b="1" dirty="0">
                <a:solidFill>
                  <a:srgbClr val="FF0000"/>
                </a:solidFill>
              </a:rPr>
              <a:t>Travail </a:t>
            </a:r>
            <a:r>
              <a:rPr lang="fr-FR" b="1" dirty="0" smtClean="0">
                <a:solidFill>
                  <a:srgbClr val="FF0000"/>
                </a:solidFill>
              </a:rPr>
              <a:t>: </a:t>
            </a:r>
          </a:p>
          <a:p>
            <a:pPr algn="ctr"/>
            <a:r>
              <a:rPr lang="fr-FR" b="1" dirty="0" smtClean="0">
                <a:solidFill>
                  <a:srgbClr val="FF0000"/>
                </a:solidFill>
              </a:rPr>
              <a:t>p. 24, 26, 27, 37, 49, 50, 51, 52, 27</a:t>
            </a:r>
            <a:endParaRPr lang="fr-FR" b="1" dirty="0">
              <a:solidFill>
                <a:srgbClr val="FF0000"/>
              </a:solidFill>
            </a:endParaRPr>
          </a:p>
        </p:txBody>
      </p:sp>
      <p:sp>
        <p:nvSpPr>
          <p:cNvPr id="22" name="TextBox 21"/>
          <p:cNvSpPr txBox="1"/>
          <p:nvPr/>
        </p:nvSpPr>
        <p:spPr>
          <a:xfrm>
            <a:off x="6204480" y="4907717"/>
            <a:ext cx="2664423" cy="1754326"/>
          </a:xfrm>
          <a:prstGeom prst="rect">
            <a:avLst/>
          </a:prstGeom>
          <a:noFill/>
        </p:spPr>
        <p:txBody>
          <a:bodyPr wrap="square" rtlCol="0">
            <a:spAutoFit/>
          </a:bodyPr>
          <a:lstStyle/>
          <a:p>
            <a:r>
              <a:rPr lang="fr-FR" b="1" dirty="0" smtClean="0">
                <a:solidFill>
                  <a:srgbClr val="FF0000"/>
                </a:solidFill>
              </a:rPr>
              <a:t>10 heures pour finir tous les cas de mécanismes trouver au sommaire p. 2 du poly et aussi : </a:t>
            </a:r>
          </a:p>
          <a:p>
            <a:r>
              <a:rPr lang="fr-FR" b="1" dirty="0" smtClean="0">
                <a:solidFill>
                  <a:srgbClr val="FF0000"/>
                </a:solidFill>
              </a:rPr>
              <a:t>p. 38, 39, 40, 41, 46, 47, 48</a:t>
            </a:r>
            <a:endParaRPr lang="en-US" b="1" dirty="0">
              <a:solidFill>
                <a:srgbClr val="FF0000"/>
              </a:solidFill>
            </a:endParaRPr>
          </a:p>
        </p:txBody>
      </p:sp>
      <p:sp>
        <p:nvSpPr>
          <p:cNvPr id="27" name="TextBox 26"/>
          <p:cNvSpPr txBox="1"/>
          <p:nvPr/>
        </p:nvSpPr>
        <p:spPr>
          <a:xfrm>
            <a:off x="5014297" y="1328116"/>
            <a:ext cx="2985240" cy="923330"/>
          </a:xfrm>
          <a:prstGeom prst="rect">
            <a:avLst/>
          </a:prstGeom>
          <a:noFill/>
          <a:ln>
            <a:solidFill>
              <a:srgbClr val="FF0000"/>
            </a:solidFill>
          </a:ln>
        </p:spPr>
        <p:txBody>
          <a:bodyPr wrap="square" rtlCol="0">
            <a:spAutoFit/>
          </a:bodyPr>
          <a:lstStyle/>
          <a:p>
            <a:r>
              <a:rPr lang="fr-FR" b="1" i="1" dirty="0" smtClean="0">
                <a:solidFill>
                  <a:srgbClr val="FF0000"/>
                </a:solidFill>
              </a:rPr>
              <a:t>Vous avez une compilation des exercices reliés </a:t>
            </a:r>
            <a:r>
              <a:rPr lang="fr-FR" b="1" i="1" dirty="0" smtClean="0">
                <a:solidFill>
                  <a:srgbClr val="FF0000"/>
                </a:solidFill>
              </a:rPr>
              <a:t>à la construction </a:t>
            </a:r>
            <a:r>
              <a:rPr lang="fr-FR" b="1" i="1" dirty="0" smtClean="0">
                <a:solidFill>
                  <a:srgbClr val="FF0000"/>
                </a:solidFill>
              </a:rPr>
              <a:t>naval ici</a:t>
            </a:r>
            <a:endParaRPr lang="en-US" b="1" i="1" dirty="0">
              <a:solidFill>
                <a:srgbClr val="FF0000"/>
              </a:solidFill>
            </a:endParaRPr>
          </a:p>
        </p:txBody>
      </p:sp>
      <p:sp>
        <p:nvSpPr>
          <p:cNvPr id="4" name="ZoneTexte 3"/>
          <p:cNvSpPr txBox="1"/>
          <p:nvPr/>
        </p:nvSpPr>
        <p:spPr>
          <a:xfrm>
            <a:off x="10401300" y="2251446"/>
            <a:ext cx="1358900" cy="830997"/>
          </a:xfrm>
          <a:prstGeom prst="rect">
            <a:avLst/>
          </a:prstGeom>
          <a:noFill/>
        </p:spPr>
        <p:txBody>
          <a:bodyPr wrap="square" rtlCol="0">
            <a:spAutoFit/>
          </a:bodyPr>
          <a:lstStyle/>
          <a:p>
            <a:r>
              <a:rPr lang="fr-FR" sz="1600" dirty="0" smtClean="0">
                <a:hlinkClick r:id="rId12" action="ppaction://hlinkfile"/>
              </a:rPr>
              <a:t>Exercices Construction Navales</a:t>
            </a:r>
            <a:endParaRPr lang="fr-FR" sz="1600" dirty="0"/>
          </a:p>
        </p:txBody>
      </p:sp>
    </p:spTree>
    <p:extLst>
      <p:ext uri="{BB962C8B-B14F-4D97-AF65-F5344CB8AC3E}">
        <p14:creationId xmlns:p14="http://schemas.microsoft.com/office/powerpoint/2010/main" val="1749766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2575134">
            <a:off x="6419825" y="2685261"/>
            <a:ext cx="3159425"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0800000">
            <a:off x="394647" y="3243327"/>
            <a:ext cx="887106"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3586530">
            <a:off x="1357557" y="3455355"/>
            <a:ext cx="2333368" cy="271848"/>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Les Présentation</a:t>
            </a: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41</a:t>
            </a:fld>
            <a:endParaRPr lang="en-US"/>
          </a:p>
        </p:txBody>
      </p:sp>
      <p:sp>
        <p:nvSpPr>
          <p:cNvPr id="9" name="Oval 8"/>
          <p:cNvSpPr/>
          <p:nvPr/>
        </p:nvSpPr>
        <p:spPr>
          <a:xfrm>
            <a:off x="2079720" y="3687033"/>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3" name="TextBox 2"/>
          <p:cNvSpPr txBox="1"/>
          <p:nvPr/>
        </p:nvSpPr>
        <p:spPr>
          <a:xfrm>
            <a:off x="5137300" y="387671"/>
            <a:ext cx="2136700" cy="954107"/>
          </a:xfrm>
          <a:prstGeom prst="rect">
            <a:avLst/>
          </a:prstGeom>
          <a:noFill/>
          <a:ln>
            <a:solidFill>
              <a:srgbClr val="FF0000"/>
            </a:solidFill>
          </a:ln>
        </p:spPr>
        <p:txBody>
          <a:bodyPr wrap="square" rtlCol="0">
            <a:spAutoFit/>
          </a:bodyPr>
          <a:lstStyle/>
          <a:p>
            <a:pPr algn="ctr"/>
            <a:r>
              <a:rPr lang="fr-FR" sz="2800" dirty="0" smtClean="0">
                <a:solidFill>
                  <a:srgbClr val="FF0000"/>
                </a:solidFill>
              </a:rPr>
              <a:t>Bonne continuation </a:t>
            </a:r>
            <a:endParaRPr lang="en-US" sz="2800" dirty="0">
              <a:solidFill>
                <a:srgbClr val="FF0000"/>
              </a:solidFill>
            </a:endParaRPr>
          </a:p>
        </p:txBody>
      </p:sp>
      <p:sp>
        <p:nvSpPr>
          <p:cNvPr id="13" name="Rectangle 12"/>
          <p:cNvSpPr/>
          <p:nvPr/>
        </p:nvSpPr>
        <p:spPr>
          <a:xfrm rot="16200000">
            <a:off x="-390935" y="2431502"/>
            <a:ext cx="1843011"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4646" y="1645920"/>
            <a:ext cx="6539554" cy="271848"/>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7"/>
          <p:cNvGraphicFramePr>
            <a:graphicFrameLocks noGrp="1"/>
          </p:cNvGraphicFramePr>
          <p:nvPr>
            <p:ph sz="half" idx="1"/>
            <p:extLst>
              <p:ext uri="{D42A27DB-BD31-4B8C-83A1-F6EECF244321}">
                <p14:modId xmlns:p14="http://schemas.microsoft.com/office/powerpoint/2010/main" val="2564729573"/>
              </p:ext>
            </p:extLst>
          </p:nvPr>
        </p:nvGraphicFramePr>
        <p:xfrm>
          <a:off x="227533" y="2034467"/>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10348111" y="5595042"/>
            <a:ext cx="1122629" cy="646331"/>
          </a:xfrm>
          <a:prstGeom prst="rect">
            <a:avLst/>
          </a:prstGeom>
          <a:noFill/>
        </p:spPr>
        <p:txBody>
          <a:bodyPr wrap="square" rtlCol="0">
            <a:spAutoFit/>
          </a:bodyPr>
          <a:lstStyle/>
          <a:p>
            <a:r>
              <a:rPr lang="fr-FR" dirty="0" smtClean="0">
                <a:hlinkClick r:id="rId7" action="ppaction://hlinkfile"/>
              </a:rPr>
              <a:t>Vers le Contenu</a:t>
            </a:r>
            <a:endParaRPr lang="en-US" dirty="0"/>
          </a:p>
        </p:txBody>
      </p:sp>
      <p:cxnSp>
        <p:nvCxnSpPr>
          <p:cNvPr id="18" name="Straight Arrow Connector 17"/>
          <p:cNvCxnSpPr>
            <a:stCxn id="3" idx="3"/>
          </p:cNvCxnSpPr>
          <p:nvPr/>
        </p:nvCxnSpPr>
        <p:spPr>
          <a:xfrm>
            <a:off x="7274000" y="864725"/>
            <a:ext cx="3150160" cy="4672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Diagramme 4"/>
          <p:cNvGraphicFramePr/>
          <p:nvPr>
            <p:extLst>
              <p:ext uri="{D42A27DB-BD31-4B8C-83A1-F6EECF244321}">
                <p14:modId xmlns:p14="http://schemas.microsoft.com/office/powerpoint/2010/main" val="4174889772"/>
              </p:ext>
            </p:extLst>
          </p:nvPr>
        </p:nvGraphicFramePr>
        <p:xfrm>
          <a:off x="5898690" y="1496174"/>
          <a:ext cx="6906323" cy="53312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3262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Objectifs du module</a:t>
            </a:r>
            <a:endParaRPr lang="en-US" dirty="0"/>
          </a:p>
        </p:txBody>
      </p:sp>
      <p:sp>
        <p:nvSpPr>
          <p:cNvPr id="3" name="Content Placeholder 2"/>
          <p:cNvSpPr>
            <a:spLocks noGrp="1"/>
          </p:cNvSpPr>
          <p:nvPr>
            <p:ph sz="half" idx="1"/>
          </p:nvPr>
        </p:nvSpPr>
        <p:spPr/>
        <p:txBody>
          <a:bodyPr>
            <a:normAutofit fontScale="70000" lnSpcReduction="20000"/>
          </a:bodyPr>
          <a:lstStyle/>
          <a:p>
            <a:pPr marL="0" indent="0">
              <a:lnSpc>
                <a:spcPct val="170000"/>
              </a:lnSpc>
              <a:buNone/>
            </a:pPr>
            <a:r>
              <a:rPr lang="fr-FR" dirty="0" smtClean="0"/>
              <a:t>En lisant les objectifs vous devrez avoir lu beaucoup des termes que vous n’avez jamais entendus comme par exemple :</a:t>
            </a:r>
          </a:p>
          <a:p>
            <a:pPr>
              <a:lnSpc>
                <a:spcPct val="170000"/>
              </a:lnSpc>
              <a:buFontTx/>
              <a:buChar char="-"/>
            </a:pPr>
            <a:r>
              <a:rPr lang="fr-FR" dirty="0" smtClean="0"/>
              <a:t>Utiles de description …</a:t>
            </a:r>
          </a:p>
          <a:p>
            <a:pPr>
              <a:lnSpc>
                <a:spcPct val="170000"/>
              </a:lnSpc>
              <a:buFontTx/>
              <a:buChar char="-"/>
            </a:pPr>
            <a:r>
              <a:rPr lang="fr-FR" dirty="0" smtClean="0"/>
              <a:t>Guidage …</a:t>
            </a:r>
          </a:p>
          <a:p>
            <a:pPr>
              <a:lnSpc>
                <a:spcPct val="170000"/>
              </a:lnSpc>
              <a:buFontTx/>
              <a:buChar char="-"/>
            </a:pPr>
            <a:r>
              <a:rPr lang="fr-FR" dirty="0" smtClean="0"/>
              <a:t>Etanchéité …</a:t>
            </a:r>
          </a:p>
          <a:p>
            <a:pPr>
              <a:lnSpc>
                <a:spcPct val="170000"/>
              </a:lnSpc>
              <a:buFontTx/>
              <a:buChar char="-"/>
            </a:pPr>
            <a:r>
              <a:rPr lang="fr-FR" dirty="0" smtClean="0"/>
              <a:t>Transmission de puissance … </a:t>
            </a:r>
            <a:endParaRPr lang="en-US" dirty="0"/>
          </a:p>
        </p:txBody>
      </p:sp>
      <p:sp>
        <p:nvSpPr>
          <p:cNvPr id="4" name="Content Placeholder 3"/>
          <p:cNvSpPr>
            <a:spLocks noGrp="1"/>
          </p:cNvSpPr>
          <p:nvPr>
            <p:ph sz="half" idx="2"/>
          </p:nvPr>
        </p:nvSpPr>
        <p:spPr/>
        <p:txBody>
          <a:bodyPr>
            <a:normAutofit fontScale="70000" lnSpcReduction="20000"/>
          </a:bodyPr>
          <a:lstStyle/>
          <a:p>
            <a:pPr marL="0" indent="0">
              <a:lnSpc>
                <a:spcPct val="120000"/>
              </a:lnSpc>
              <a:buNone/>
            </a:pPr>
            <a:r>
              <a:rPr lang="fr-FR" dirty="0" smtClean="0">
                <a:solidFill>
                  <a:schemeClr val="bg1"/>
                </a:solidFill>
              </a:rPr>
              <a:t>Bien-sûr que vous imaginez la notion principal derrière chaque mot mais tous seront clarifies. Pendant le cours nous allons:</a:t>
            </a:r>
          </a:p>
          <a:p>
            <a:pPr marL="514350" indent="-514350">
              <a:lnSpc>
                <a:spcPct val="120000"/>
              </a:lnSpc>
              <a:buAutoNum type="arabicPeriod"/>
            </a:pPr>
            <a:r>
              <a:rPr lang="fr-FR" dirty="0" smtClean="0">
                <a:solidFill>
                  <a:schemeClr val="bg1"/>
                </a:solidFill>
              </a:rPr>
              <a:t>Apprendre les conventions les plus importants du dessin technique.</a:t>
            </a:r>
          </a:p>
          <a:p>
            <a:pPr marL="514350" indent="-514350">
              <a:lnSpc>
                <a:spcPct val="120000"/>
              </a:lnSpc>
              <a:buAutoNum type="arabicPeriod"/>
            </a:pPr>
            <a:r>
              <a:rPr lang="fr-FR" dirty="0" smtClean="0">
                <a:solidFill>
                  <a:schemeClr val="bg1"/>
                </a:solidFill>
              </a:rPr>
              <a:t>Pratiquer le dessin technique pour différentes pièces avec de configurations géométriques complexes.</a:t>
            </a:r>
          </a:p>
          <a:p>
            <a:pPr marL="514350" indent="-514350">
              <a:lnSpc>
                <a:spcPct val="120000"/>
              </a:lnSpc>
              <a:buAutoNum type="arabicPeriod"/>
            </a:pPr>
            <a:r>
              <a:rPr lang="fr-FR" dirty="0" smtClean="0">
                <a:solidFill>
                  <a:schemeClr val="bg1"/>
                </a:solidFill>
              </a:rPr>
              <a:t>Savoir identifier les pièces normalisées par les standards internationaux.</a:t>
            </a:r>
          </a:p>
          <a:p>
            <a:pPr marL="514350" indent="-514350">
              <a:lnSpc>
                <a:spcPct val="120000"/>
              </a:lnSpc>
              <a:buAutoNum type="arabicPeriod"/>
            </a:pPr>
            <a:r>
              <a:rPr lang="fr-FR" dirty="0" smtClean="0">
                <a:solidFill>
                  <a:schemeClr val="bg1"/>
                </a:solidFill>
              </a:rPr>
              <a:t>Comprendre le fonctionnement de mécanismes simples </a:t>
            </a:r>
            <a:endParaRPr lang="en-US" dirty="0">
              <a:solidFill>
                <a:schemeClr val="bg1"/>
              </a:solidFill>
            </a:endParaRPr>
          </a:p>
        </p:txBody>
      </p:sp>
      <p:sp>
        <p:nvSpPr>
          <p:cNvPr id="5" name="Date Placeholder 4"/>
          <p:cNvSpPr>
            <a:spLocks noGrp="1"/>
          </p:cNvSpPr>
          <p:nvPr>
            <p:ph type="dt" sz="half" idx="10"/>
          </p:nvPr>
        </p:nvSpPr>
        <p:spPr/>
        <p:txBody>
          <a:bodyPr/>
          <a:lstStyle/>
          <a:p>
            <a:fld id="{EA4AE297-91F0-4E2F-8B5D-2CF102EAA94A}"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5</a:t>
            </a:fld>
            <a:endParaRPr lang="en-US"/>
          </a:p>
        </p:txBody>
      </p:sp>
    </p:spTree>
    <p:extLst>
      <p:ext uri="{BB962C8B-B14F-4D97-AF65-F5344CB8AC3E}">
        <p14:creationId xmlns:p14="http://schemas.microsoft.com/office/powerpoint/2010/main" val="319525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Objectifs du module</a:t>
            </a:r>
            <a:endParaRPr lang="en-US" dirty="0"/>
          </a:p>
        </p:txBody>
      </p:sp>
      <p:sp>
        <p:nvSpPr>
          <p:cNvPr id="3" name="Content Placeholder 2"/>
          <p:cNvSpPr>
            <a:spLocks noGrp="1"/>
          </p:cNvSpPr>
          <p:nvPr>
            <p:ph sz="half" idx="1"/>
          </p:nvPr>
        </p:nvSpPr>
        <p:spPr/>
        <p:txBody>
          <a:bodyPr>
            <a:normAutofit fontScale="70000" lnSpcReduction="20000"/>
          </a:bodyPr>
          <a:lstStyle/>
          <a:p>
            <a:pPr marL="0" indent="0">
              <a:lnSpc>
                <a:spcPct val="170000"/>
              </a:lnSpc>
              <a:buNone/>
            </a:pPr>
            <a:r>
              <a:rPr lang="fr-FR" dirty="0" smtClean="0"/>
              <a:t>En lisant les objectifs vous devrez avoir lu beaucoup des termes que vous n’avez jamais entendus comme par exemple :</a:t>
            </a:r>
          </a:p>
          <a:p>
            <a:pPr>
              <a:lnSpc>
                <a:spcPct val="170000"/>
              </a:lnSpc>
              <a:buFontTx/>
              <a:buChar char="-"/>
            </a:pPr>
            <a:r>
              <a:rPr lang="fr-FR" dirty="0" smtClean="0"/>
              <a:t>Utiles de description …</a:t>
            </a:r>
          </a:p>
          <a:p>
            <a:pPr>
              <a:lnSpc>
                <a:spcPct val="170000"/>
              </a:lnSpc>
              <a:buFontTx/>
              <a:buChar char="-"/>
            </a:pPr>
            <a:r>
              <a:rPr lang="fr-FR" dirty="0" smtClean="0"/>
              <a:t>Guidage …</a:t>
            </a:r>
          </a:p>
          <a:p>
            <a:pPr>
              <a:lnSpc>
                <a:spcPct val="170000"/>
              </a:lnSpc>
              <a:buFontTx/>
              <a:buChar char="-"/>
            </a:pPr>
            <a:r>
              <a:rPr lang="fr-FR" dirty="0" smtClean="0"/>
              <a:t>Etanchéité …</a:t>
            </a:r>
          </a:p>
          <a:p>
            <a:pPr>
              <a:lnSpc>
                <a:spcPct val="170000"/>
              </a:lnSpc>
              <a:buFontTx/>
              <a:buChar char="-"/>
            </a:pPr>
            <a:r>
              <a:rPr lang="fr-FR" dirty="0" smtClean="0"/>
              <a:t>Transmission de puissance … </a:t>
            </a:r>
            <a:endParaRPr lang="en-US" dirty="0"/>
          </a:p>
        </p:txBody>
      </p:sp>
      <p:sp>
        <p:nvSpPr>
          <p:cNvPr id="4" name="Content Placeholder 3"/>
          <p:cNvSpPr>
            <a:spLocks noGrp="1"/>
          </p:cNvSpPr>
          <p:nvPr>
            <p:ph sz="half" idx="2"/>
          </p:nvPr>
        </p:nvSpPr>
        <p:spPr/>
        <p:txBody>
          <a:bodyPr>
            <a:normAutofit fontScale="70000" lnSpcReduction="20000"/>
          </a:bodyPr>
          <a:lstStyle/>
          <a:p>
            <a:pPr marL="0" indent="0">
              <a:lnSpc>
                <a:spcPct val="120000"/>
              </a:lnSpc>
              <a:buNone/>
            </a:pPr>
            <a:r>
              <a:rPr lang="fr-FR" dirty="0" smtClean="0"/>
              <a:t>Bien-sûr que vous imaginez les notions principales derrière chaque termes mais tous seront clarifiées. Pendant le cours vous allons:</a:t>
            </a:r>
          </a:p>
          <a:p>
            <a:pPr marL="514350" indent="-514350">
              <a:lnSpc>
                <a:spcPct val="120000"/>
              </a:lnSpc>
              <a:buAutoNum type="arabicPeriod"/>
            </a:pPr>
            <a:r>
              <a:rPr lang="fr-FR" dirty="0" smtClean="0"/>
              <a:t>Apprendre les conventions les plus importantes du dessin technique.</a:t>
            </a:r>
          </a:p>
          <a:p>
            <a:pPr marL="514350" indent="-514350">
              <a:lnSpc>
                <a:spcPct val="120000"/>
              </a:lnSpc>
              <a:buAutoNum type="arabicPeriod"/>
            </a:pPr>
            <a:r>
              <a:rPr lang="fr-FR" dirty="0" smtClean="0"/>
              <a:t>Pratiquer le dessin technique pour différentes pièces avec des configurations géométriques complexes.</a:t>
            </a:r>
          </a:p>
          <a:p>
            <a:pPr marL="514350" indent="-514350">
              <a:lnSpc>
                <a:spcPct val="120000"/>
              </a:lnSpc>
              <a:buAutoNum type="arabicPeriod"/>
            </a:pPr>
            <a:r>
              <a:rPr lang="fr-FR" dirty="0" smtClean="0"/>
              <a:t>Savoir identifier les pièces normalisées par les standards internationaux.</a:t>
            </a:r>
          </a:p>
          <a:p>
            <a:pPr marL="514350" indent="-514350">
              <a:lnSpc>
                <a:spcPct val="120000"/>
              </a:lnSpc>
              <a:buAutoNum type="arabicPeriod"/>
            </a:pPr>
            <a:r>
              <a:rPr lang="fr-FR" dirty="0" smtClean="0"/>
              <a:t>Comprendre le fonctionnement des mécanismes simples. </a:t>
            </a:r>
            <a:endParaRPr lang="en-US" dirty="0"/>
          </a:p>
        </p:txBody>
      </p:sp>
      <p:sp>
        <p:nvSpPr>
          <p:cNvPr id="5" name="Date Placeholder 4"/>
          <p:cNvSpPr>
            <a:spLocks noGrp="1"/>
          </p:cNvSpPr>
          <p:nvPr>
            <p:ph type="dt" sz="half" idx="10"/>
          </p:nvPr>
        </p:nvSpPr>
        <p:spPr/>
        <p:txBody>
          <a:bodyPr/>
          <a:lstStyle/>
          <a:p>
            <a:fld id="{638224AD-6F75-4438-A83C-8D1559768DF8}"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6</a:t>
            </a:fld>
            <a:endParaRPr lang="en-US"/>
          </a:p>
        </p:txBody>
      </p:sp>
    </p:spTree>
    <p:extLst>
      <p:ext uri="{BB962C8B-B14F-4D97-AF65-F5344CB8AC3E}">
        <p14:creationId xmlns:p14="http://schemas.microsoft.com/office/powerpoint/2010/main" val="196063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Dessin Industriel</a:t>
            </a:r>
            <a:endParaRPr lang="en-US" dirty="0"/>
          </a:p>
        </p:txBody>
      </p:sp>
      <p:sp>
        <p:nvSpPr>
          <p:cNvPr id="3" name="Content Placeholder 2"/>
          <p:cNvSpPr>
            <a:spLocks noGrp="1"/>
          </p:cNvSpPr>
          <p:nvPr>
            <p:ph sz="half" idx="1"/>
          </p:nvPr>
        </p:nvSpPr>
        <p:spPr>
          <a:xfrm>
            <a:off x="1148148" y="1690688"/>
            <a:ext cx="9895703" cy="4351338"/>
          </a:xfrm>
        </p:spPr>
        <p:txBody>
          <a:bodyPr>
            <a:normAutofit/>
          </a:bodyPr>
          <a:lstStyle/>
          <a:p>
            <a:pPr marL="0" indent="0" algn="just">
              <a:lnSpc>
                <a:spcPct val="160000"/>
              </a:lnSpc>
              <a:buNone/>
            </a:pPr>
            <a:r>
              <a:rPr lang="fr-FR" sz="2000" dirty="0" smtClean="0"/>
              <a:t>Le dessin industriel est un outil indispensable à l’éducation de l’ingénieur en mécanique. Il sert toujours comme outils de communication dans les domaines techniques et ses aspects pratiques en font une compétence essentielle à acquérir. Cette compétence servira sûrement à tous et toutes qui se trouverons en face d’un DTU (document technique d’utilisateur). Simultanément, nous travaillions la perception dans l’espace et on apprendre le vocabulaire technique à maitriser. Mais si tous ces avantages, cités ci-dessus, pourraient être suffisants pour que vous soyez convaincus de l’importance de ce cours, nous n’avons pas encore explicité comment il sert comme l’outil pédagogique majeur du génie mécanique.</a:t>
            </a:r>
            <a:endParaRPr lang="en-US" sz="2000" dirty="0"/>
          </a:p>
        </p:txBody>
      </p:sp>
      <p:sp>
        <p:nvSpPr>
          <p:cNvPr id="5" name="Date Placeholder 4"/>
          <p:cNvSpPr>
            <a:spLocks noGrp="1"/>
          </p:cNvSpPr>
          <p:nvPr>
            <p:ph type="dt" sz="half" idx="10"/>
          </p:nvPr>
        </p:nvSpPr>
        <p:spPr/>
        <p:txBody>
          <a:bodyPr/>
          <a:lstStyle/>
          <a:p>
            <a:fld id="{8443B868-A09A-42FF-AB3F-D81DD4A4172D}"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7</a:t>
            </a:fld>
            <a:endParaRPr lang="en-US"/>
          </a:p>
        </p:txBody>
      </p:sp>
    </p:spTree>
    <p:extLst>
      <p:ext uri="{BB962C8B-B14F-4D97-AF65-F5344CB8AC3E}">
        <p14:creationId xmlns:p14="http://schemas.microsoft.com/office/powerpoint/2010/main" val="29011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Dessin Industriel : L’outil pédagogique</a:t>
            </a:r>
            <a:endParaRPr lang="en-US" dirty="0"/>
          </a:p>
        </p:txBody>
      </p:sp>
      <p:sp>
        <p:nvSpPr>
          <p:cNvPr id="3" name="Content Placeholder 2"/>
          <p:cNvSpPr>
            <a:spLocks noGrp="1"/>
          </p:cNvSpPr>
          <p:nvPr>
            <p:ph sz="half" idx="1"/>
          </p:nvPr>
        </p:nvSpPr>
        <p:spPr/>
        <p:txBody>
          <a:bodyPr/>
          <a:lstStyle/>
          <a:p>
            <a:pPr marL="0" indent="0">
              <a:buNone/>
            </a:pPr>
            <a:endParaRPr lang="en-US" dirty="0"/>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8</a:t>
            </a:fld>
            <a:endParaRPr lang="en-US"/>
          </a:p>
        </p:txBody>
      </p:sp>
      <p:sp>
        <p:nvSpPr>
          <p:cNvPr id="9" name="Rectangle 8"/>
          <p:cNvSpPr/>
          <p:nvPr/>
        </p:nvSpPr>
        <p:spPr>
          <a:xfrm>
            <a:off x="7084540" y="2744913"/>
            <a:ext cx="4269260" cy="1938992"/>
          </a:xfrm>
          <a:prstGeom prst="rect">
            <a:avLst/>
          </a:prstGeom>
          <a:ln>
            <a:solidFill>
              <a:srgbClr val="FF0000"/>
            </a:solidFill>
          </a:ln>
        </p:spPr>
        <p:txBody>
          <a:bodyPr wrap="square">
            <a:spAutoFit/>
          </a:bodyPr>
          <a:lstStyle/>
          <a:p>
            <a:pPr algn="ctr"/>
            <a:r>
              <a:rPr lang="fr-FR" sz="2400" b="1" dirty="0" smtClean="0">
                <a:solidFill>
                  <a:srgbClr val="FF0000"/>
                </a:solidFill>
              </a:rPr>
              <a:t>Le dessin industriel relie la plupart des parties des sciences dures, que vous allez apprendre en école d’ingénieurs en mécanique.</a:t>
            </a:r>
            <a:endParaRPr lang="en-US" sz="2400" b="1" dirty="0">
              <a:solidFill>
                <a:srgbClr val="FF0000"/>
              </a:solidFill>
            </a:endParaRPr>
          </a:p>
        </p:txBody>
      </p:sp>
    </p:spTree>
    <p:extLst>
      <p:ext uri="{BB962C8B-B14F-4D97-AF65-F5344CB8AC3E}">
        <p14:creationId xmlns:p14="http://schemas.microsoft.com/office/powerpoint/2010/main" val="119813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Dessin Industriel : L’outil pédagogique</a:t>
            </a:r>
            <a:endParaRPr lang="en-US" dirty="0"/>
          </a:p>
        </p:txBody>
      </p:sp>
      <p:sp>
        <p:nvSpPr>
          <p:cNvPr id="3" name="Content Placeholder 2"/>
          <p:cNvSpPr>
            <a:spLocks noGrp="1"/>
          </p:cNvSpPr>
          <p:nvPr>
            <p:ph sz="half" idx="1"/>
          </p:nvPr>
        </p:nvSpPr>
        <p:spPr>
          <a:xfrm>
            <a:off x="838200" y="1614615"/>
            <a:ext cx="6246340" cy="4604953"/>
          </a:xfrm>
        </p:spPr>
        <p:txBody>
          <a:bodyPr>
            <a:normAutofit fontScale="62500" lnSpcReduction="20000"/>
          </a:bodyPr>
          <a:lstStyle/>
          <a:p>
            <a:pPr marL="0" indent="0">
              <a:lnSpc>
                <a:spcPct val="170000"/>
              </a:lnSpc>
              <a:buNone/>
            </a:pPr>
            <a:r>
              <a:rPr lang="fr-FR" dirty="0" smtClean="0"/>
              <a:t>Un cours de dessin technique est l’opportunité idéale de voir comment toutes les différentes parties d’études en mécanique sont reliées, afin que vous puissiez apprécier la réalisation d’un appareil qui a de pièces capables de se déplacer l’une relativement à l’autre.</a:t>
            </a:r>
          </a:p>
          <a:p>
            <a:pPr marL="0" indent="0">
              <a:lnSpc>
                <a:spcPct val="170000"/>
              </a:lnSpc>
              <a:buNone/>
            </a:pPr>
            <a:r>
              <a:rPr lang="fr-FR" b="1" dirty="0" smtClean="0">
                <a:solidFill>
                  <a:schemeClr val="bg1"/>
                </a:solidFill>
              </a:rPr>
              <a:t>Et voila, quand on parle de la génie mécanique et comment elle est distinguée d’autre disciplines d’ingénieur on peut dire que : </a:t>
            </a:r>
          </a:p>
          <a:p>
            <a:pPr marL="0" indent="0">
              <a:lnSpc>
                <a:spcPct val="170000"/>
              </a:lnSpc>
              <a:buNone/>
            </a:pPr>
            <a:r>
              <a:rPr lang="fr-FR" b="1" dirty="0" smtClean="0">
                <a:solidFill>
                  <a:schemeClr val="bg1"/>
                </a:solidFill>
              </a:rPr>
              <a:t>Son sujet principal d’étude est tous les appareils qui ont de pièces où l’un se déplace par rapport aux autres. </a:t>
            </a:r>
            <a:endParaRPr lang="en-US" b="1" dirty="0">
              <a:solidFill>
                <a:schemeClr val="bg1"/>
              </a:solidFill>
            </a:endParaRPr>
          </a:p>
        </p:txBody>
      </p:sp>
      <p:sp>
        <p:nvSpPr>
          <p:cNvPr id="5" name="Date Placeholder 4"/>
          <p:cNvSpPr>
            <a:spLocks noGrp="1"/>
          </p:cNvSpPr>
          <p:nvPr>
            <p:ph type="dt" sz="half" idx="10"/>
          </p:nvPr>
        </p:nvSpPr>
        <p:spPr/>
        <p:txBody>
          <a:bodyPr/>
          <a:lstStyle/>
          <a:p>
            <a:fld id="{481AAC2B-7EE9-4C46-9AE9-ACD1B3D0E5E3}" type="datetime7">
              <a:rPr lang="en-US" smtClean="0"/>
              <a:pPr/>
              <a:t>Nov-18</a:t>
            </a:fld>
            <a:endParaRPr lang="en-US"/>
          </a:p>
        </p:txBody>
      </p:sp>
      <p:sp>
        <p:nvSpPr>
          <p:cNvPr id="6" name="Footer Placeholder 5"/>
          <p:cNvSpPr>
            <a:spLocks noGrp="1"/>
          </p:cNvSpPr>
          <p:nvPr>
            <p:ph type="ftr" sz="quarter" idx="11"/>
          </p:nvPr>
        </p:nvSpPr>
        <p:spPr/>
        <p:txBody>
          <a:bodyPr/>
          <a:lstStyle/>
          <a:p>
            <a:r>
              <a:rPr lang="en-US" smtClean="0"/>
              <a:t>DI0</a:t>
            </a:r>
            <a:endParaRPr lang="en-US"/>
          </a:p>
        </p:txBody>
      </p:sp>
      <p:sp>
        <p:nvSpPr>
          <p:cNvPr id="7" name="Slide Number Placeholder 6"/>
          <p:cNvSpPr>
            <a:spLocks noGrp="1"/>
          </p:cNvSpPr>
          <p:nvPr>
            <p:ph type="sldNum" sz="quarter" idx="12"/>
          </p:nvPr>
        </p:nvSpPr>
        <p:spPr/>
        <p:txBody>
          <a:bodyPr/>
          <a:lstStyle/>
          <a:p>
            <a:fld id="{AE78E232-56BC-4AA6-865B-1195042A3CE4}" type="slidenum">
              <a:rPr lang="en-US" smtClean="0"/>
              <a:pPr/>
              <a:t>9</a:t>
            </a:fld>
            <a:endParaRPr lang="en-US"/>
          </a:p>
        </p:txBody>
      </p:sp>
      <p:sp>
        <p:nvSpPr>
          <p:cNvPr id="8" name="Rectangle 7"/>
          <p:cNvSpPr/>
          <p:nvPr/>
        </p:nvSpPr>
        <p:spPr>
          <a:xfrm>
            <a:off x="7084540" y="2744913"/>
            <a:ext cx="4269260" cy="1938992"/>
          </a:xfrm>
          <a:prstGeom prst="rect">
            <a:avLst/>
          </a:prstGeom>
          <a:ln>
            <a:solidFill>
              <a:srgbClr val="FF0000"/>
            </a:solidFill>
          </a:ln>
        </p:spPr>
        <p:txBody>
          <a:bodyPr wrap="square">
            <a:spAutoFit/>
          </a:bodyPr>
          <a:lstStyle/>
          <a:p>
            <a:pPr algn="ctr"/>
            <a:r>
              <a:rPr lang="fr-FR" sz="2400" b="1" dirty="0" smtClean="0">
                <a:solidFill>
                  <a:srgbClr val="FF0000"/>
                </a:solidFill>
              </a:rPr>
              <a:t>Le dessin industriel relie la plupart des parties des sciences dures, que vous allez apprendre en école d’ingénieurs en mécanique.</a:t>
            </a:r>
            <a:endParaRPr lang="en-US" sz="2400" b="1" dirty="0">
              <a:solidFill>
                <a:srgbClr val="FF0000"/>
              </a:solidFill>
            </a:endParaRPr>
          </a:p>
        </p:txBody>
      </p:sp>
    </p:spTree>
    <p:extLst>
      <p:ext uri="{BB962C8B-B14F-4D97-AF65-F5344CB8AC3E}">
        <p14:creationId xmlns:p14="http://schemas.microsoft.com/office/powerpoint/2010/main" val="23756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4870</Words>
  <Application>Microsoft Office PowerPoint</Application>
  <PresentationFormat>Personnalisé</PresentationFormat>
  <Paragraphs>761</Paragraphs>
  <Slides>41</Slides>
  <Notes>1</Notes>
  <HiddenSlides>0</HiddenSlides>
  <MMClips>0</MMClips>
  <ScaleCrop>false</ScaleCrop>
  <HeadingPairs>
    <vt:vector size="4" baseType="variant">
      <vt:variant>
        <vt:lpstr>Thème</vt:lpstr>
      </vt:variant>
      <vt:variant>
        <vt:i4>1</vt:i4>
      </vt:variant>
      <vt:variant>
        <vt:lpstr>Titres des diapositives</vt:lpstr>
      </vt:variant>
      <vt:variant>
        <vt:i4>41</vt:i4>
      </vt:variant>
    </vt:vector>
  </HeadingPairs>
  <TitlesOfParts>
    <vt:vector size="42" baseType="lpstr">
      <vt:lpstr>Office Theme</vt:lpstr>
      <vt:lpstr>SMT 1 : Etude de Mécanismes    Introduction</vt:lpstr>
      <vt:lpstr>Présentation PowerPoint</vt:lpstr>
      <vt:lpstr>Introduction</vt:lpstr>
      <vt:lpstr>Introduction</vt:lpstr>
      <vt:lpstr>Objectifs du module</vt:lpstr>
      <vt:lpstr>Objectifs du module</vt:lpstr>
      <vt:lpstr>Dessin Industriel</vt:lpstr>
      <vt:lpstr>Dessin Industriel : L’outil pédagogique</vt:lpstr>
      <vt:lpstr>Dessin Industriel : L’outil pédagogique</vt:lpstr>
      <vt:lpstr>Dessin Industriel : L’outil pédagogique</vt:lpstr>
      <vt:lpstr>Des prépas au SMT1 et après</vt:lpstr>
      <vt:lpstr>Des prépas au SMT1 et après</vt:lpstr>
      <vt:lpstr>SMT1 et Pédagogie Active</vt:lpstr>
      <vt:lpstr>SMT1 et Pédagogie Active</vt:lpstr>
      <vt:lpstr>SMT1 et Pédagogie Active</vt:lpstr>
      <vt:lpstr>SMT1 et Pédagogie Active</vt:lpstr>
      <vt:lpstr>SMT1 et Pédagogie Active</vt:lpstr>
      <vt:lpstr>SMT1 et Pédagogie Active</vt:lpstr>
      <vt:lpstr>SMT1 et Pédagogie Active</vt:lpstr>
      <vt:lpstr>SMT1 et Pédagogie Active</vt:lpstr>
      <vt:lpstr>L’organisation du cours</vt:lpstr>
      <vt:lpstr>L’organisation du cours</vt:lpstr>
      <vt:lpstr>L’organisation du cours</vt:lpstr>
      <vt:lpstr>L’organisation du cours</vt:lpstr>
      <vt:lpstr>L’organisation du cours</vt:lpstr>
      <vt:lpstr>Les Présentation</vt:lpstr>
      <vt:lpstr>Les Présentation</vt:lpstr>
      <vt:lpstr>Les Présentation</vt:lpstr>
      <vt:lpstr>Les Présentation</vt:lpstr>
      <vt:lpstr>Les Présentation</vt:lpstr>
      <vt:lpstr>Les Présentation</vt:lpstr>
      <vt:lpstr>Les Présentation</vt:lpstr>
      <vt:lpstr>Les Présentation</vt:lpstr>
      <vt:lpstr>Le rythme  d’avancement</vt:lpstr>
      <vt:lpstr>Présentation PowerPoint</vt:lpstr>
      <vt:lpstr>Le rythme  d’avancement</vt:lpstr>
      <vt:lpstr>Présentation PowerPoint</vt:lpstr>
      <vt:lpstr>Présentation PowerPoint</vt:lpstr>
      <vt:lpstr>Les Présentations et le rythme d’avancement</vt:lpstr>
      <vt:lpstr>Les Présentations et le rythme d’avancement</vt:lpstr>
      <vt:lpstr>Les Présentation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1   Introduction et    Présentation du support pédagogique</dc:title>
  <dc:creator>Konstantinos Politis</dc:creator>
  <cp:lastModifiedBy>Konstantinos POLITIS</cp:lastModifiedBy>
  <cp:revision>69</cp:revision>
  <dcterms:created xsi:type="dcterms:W3CDTF">2018-10-23T12:18:06Z</dcterms:created>
  <dcterms:modified xsi:type="dcterms:W3CDTF">2018-11-09T12:29:06Z</dcterms:modified>
</cp:coreProperties>
</file>