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3" r:id="rId2"/>
    <p:sldId id="294" r:id="rId3"/>
    <p:sldId id="258" r:id="rId4"/>
    <p:sldId id="259" r:id="rId5"/>
    <p:sldId id="262" r:id="rId6"/>
    <p:sldId id="268" r:id="rId7"/>
    <p:sldId id="261" r:id="rId8"/>
    <p:sldId id="263" r:id="rId9"/>
    <p:sldId id="292" r:id="rId10"/>
    <p:sldId id="264" r:id="rId11"/>
    <p:sldId id="265" r:id="rId12"/>
    <p:sldId id="266" r:id="rId13"/>
    <p:sldId id="267" r:id="rId14"/>
    <p:sldId id="269" r:id="rId15"/>
    <p:sldId id="272" r:id="rId16"/>
    <p:sldId id="270" r:id="rId17"/>
    <p:sldId id="271" r:id="rId18"/>
    <p:sldId id="275" r:id="rId19"/>
    <p:sldId id="276" r:id="rId20"/>
    <p:sldId id="274" r:id="rId21"/>
    <p:sldId id="277" r:id="rId22"/>
    <p:sldId id="278" r:id="rId23"/>
    <p:sldId id="287" r:id="rId24"/>
    <p:sldId id="279" r:id="rId25"/>
    <p:sldId id="282" r:id="rId26"/>
    <p:sldId id="288" r:id="rId27"/>
    <p:sldId id="283" r:id="rId28"/>
    <p:sldId id="284" r:id="rId29"/>
    <p:sldId id="285" r:id="rId30"/>
    <p:sldId id="286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7E6E6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3.pdf" TargetMode="External"/><Relationship Id="rId2" Type="http://schemas.openxmlformats.org/officeDocument/2006/relationships/hyperlink" Target="Dessin%20Industriel%202.pdf" TargetMode="External"/><Relationship Id="rId1" Type="http://schemas.openxmlformats.org/officeDocument/2006/relationships/hyperlink" Target="Dessin%20Industriel%201.pdf" TargetMode="External"/><Relationship Id="rId6" Type="http://schemas.openxmlformats.org/officeDocument/2006/relationships/hyperlink" Target="Dessin%20Industriel%206.pdf" TargetMode="External"/><Relationship Id="rId5" Type="http://schemas.openxmlformats.org/officeDocument/2006/relationships/hyperlink" Target="Dessin%20Industriel%205.pdf" TargetMode="External"/><Relationship Id="rId4" Type="http://schemas.openxmlformats.org/officeDocument/2006/relationships/hyperlink" Target="Dessin%20Industriel%204.pdf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3.pdf" TargetMode="External"/><Relationship Id="rId2" Type="http://schemas.openxmlformats.org/officeDocument/2006/relationships/hyperlink" Target="Dessin%20Industriel%202.pdf" TargetMode="External"/><Relationship Id="rId1" Type="http://schemas.openxmlformats.org/officeDocument/2006/relationships/hyperlink" Target="Dessin%20Industriel%201.pdf" TargetMode="External"/><Relationship Id="rId6" Type="http://schemas.openxmlformats.org/officeDocument/2006/relationships/hyperlink" Target="Dessin%20Industriel%206.pdf" TargetMode="External"/><Relationship Id="rId5" Type="http://schemas.openxmlformats.org/officeDocument/2006/relationships/hyperlink" Target="Dessin%20Industriel%205.pdf" TargetMode="External"/><Relationship Id="rId4" Type="http://schemas.openxmlformats.org/officeDocument/2006/relationships/hyperlink" Target="Dessin%20Industriel%204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C20ED-5F2E-4153-BEBC-B3E64557EC8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7AA59-06C6-42A5-9852-8842B160595B}">
      <dgm:prSet phldrT="[Text]"/>
      <dgm:spPr>
        <a:ln w="38100">
          <a:solidFill>
            <a:schemeClr val="bg1"/>
          </a:solidFill>
        </a:ln>
      </dgm:spPr>
      <dgm:t>
        <a:bodyPr/>
        <a:lstStyle/>
        <a:p>
          <a:r>
            <a:rPr lang="fr-FR" dirty="0" smtClean="0"/>
            <a:t>Dessin Industriel : Introduction</a:t>
          </a:r>
        </a:p>
        <a:p>
          <a:r>
            <a:rPr lang="fr-FR" dirty="0" smtClean="0">
              <a:hlinkClick xmlns:r="http://schemas.openxmlformats.org/officeDocument/2006/relationships" r:id="rId1" action="ppaction://hlinkfile"/>
            </a:rPr>
            <a:t>Présentation 1</a:t>
          </a:r>
          <a:endParaRPr lang="en-US" dirty="0"/>
        </a:p>
      </dgm:t>
    </dgm:pt>
    <dgm:pt modelId="{421BD086-BFBA-4C5B-A7AD-064949E6F0F4}" type="parTrans" cxnId="{94B5E593-19C8-4521-B2B4-F3597F6ACA3D}">
      <dgm:prSet/>
      <dgm:spPr/>
      <dgm:t>
        <a:bodyPr/>
        <a:lstStyle/>
        <a:p>
          <a:endParaRPr lang="en-US"/>
        </a:p>
      </dgm:t>
    </dgm:pt>
    <dgm:pt modelId="{2BBF4812-F238-484F-A462-BC75F657593E}" type="sibTrans" cxnId="{94B5E593-19C8-4521-B2B4-F3597F6ACA3D}">
      <dgm:prSet/>
      <dgm:spPr/>
      <dgm:t>
        <a:bodyPr/>
        <a:lstStyle/>
        <a:p>
          <a:endParaRPr lang="en-US"/>
        </a:p>
      </dgm:t>
    </dgm:pt>
    <dgm:pt modelId="{2F769142-B393-4F43-B14A-C75F3DD42C00}">
      <dgm:prSet phldrT="[Text]"/>
      <dgm:spPr/>
      <dgm:t>
        <a:bodyPr/>
        <a:lstStyle/>
        <a:p>
          <a:r>
            <a:rPr lang="fr-FR" dirty="0" smtClean="0"/>
            <a:t>Les vues </a:t>
          </a:r>
          <a:r>
            <a:rPr lang="fr-FR" smtClean="0"/>
            <a:t>et les </a:t>
          </a:r>
          <a:r>
            <a:rPr lang="fr-FR" dirty="0" smtClean="0"/>
            <a:t>trois lignes </a:t>
          </a:r>
        </a:p>
        <a:p>
          <a:r>
            <a:rPr lang="fr-FR" dirty="0" smtClean="0">
              <a:hlinkClick xmlns:r="http://schemas.openxmlformats.org/officeDocument/2006/relationships" r:id="rId2" action="ppaction://hlinkfile"/>
            </a:rPr>
            <a:t>Présentation 2</a:t>
          </a:r>
          <a:endParaRPr lang="en-US" dirty="0"/>
        </a:p>
      </dgm:t>
    </dgm:pt>
    <dgm:pt modelId="{49C32832-F86C-4FF8-AE95-B43F86DDE2DC}" type="parTrans" cxnId="{2D9846BD-0767-4CBC-9F1F-BB0F41B23502}">
      <dgm:prSet/>
      <dgm:spPr/>
      <dgm:t>
        <a:bodyPr/>
        <a:lstStyle/>
        <a:p>
          <a:endParaRPr lang="en-US"/>
        </a:p>
      </dgm:t>
    </dgm:pt>
    <dgm:pt modelId="{F23F6EDA-AB37-4DD0-B668-E132C12D43ED}" type="sibTrans" cxnId="{2D9846BD-0767-4CBC-9F1F-BB0F41B23502}">
      <dgm:prSet/>
      <dgm:spPr/>
      <dgm:t>
        <a:bodyPr/>
        <a:lstStyle/>
        <a:p>
          <a:endParaRPr lang="en-US"/>
        </a:p>
      </dgm:t>
    </dgm:pt>
    <dgm:pt modelId="{220FA86C-3ED3-4A08-AB1E-64E7D08D0F2B}">
      <dgm:prSet phldrT="[Text]"/>
      <dgm:spPr/>
      <dgm:t>
        <a:bodyPr/>
        <a:lstStyle/>
        <a:p>
          <a:r>
            <a:rPr lang="fr-FR" dirty="0" smtClean="0"/>
            <a:t>Créer une vue : Les trois tâches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Présentation 3</a:t>
          </a:r>
          <a:endParaRPr lang="en-US" dirty="0"/>
        </a:p>
      </dgm:t>
    </dgm:pt>
    <dgm:pt modelId="{0CB2E76A-9157-4F5D-8A43-8E9EFF89A53C}" type="parTrans" cxnId="{6E8AA1A2-AE70-472A-9F75-4A8B71D810F4}">
      <dgm:prSet/>
      <dgm:spPr/>
      <dgm:t>
        <a:bodyPr/>
        <a:lstStyle/>
        <a:p>
          <a:endParaRPr lang="en-US"/>
        </a:p>
      </dgm:t>
    </dgm:pt>
    <dgm:pt modelId="{C2F42A5A-D962-4851-97AA-1D946BC81A66}" type="sibTrans" cxnId="{6E8AA1A2-AE70-472A-9F75-4A8B71D810F4}">
      <dgm:prSet/>
      <dgm:spPr/>
      <dgm:t>
        <a:bodyPr/>
        <a:lstStyle/>
        <a:p>
          <a:endParaRPr lang="en-US"/>
        </a:p>
      </dgm:t>
    </dgm:pt>
    <dgm:pt modelId="{DBA9D745-923B-4149-B5F9-067F8F5E262E}">
      <dgm:prSet phldrT="[Text]"/>
      <dgm:spPr>
        <a:ln w="38100">
          <a:noFill/>
        </a:ln>
      </dgm:spPr>
      <dgm:t>
        <a:bodyPr/>
        <a:lstStyle/>
        <a:p>
          <a:r>
            <a:rPr lang="fr-FR" dirty="0" smtClean="0"/>
            <a:t>Intersection de volumes cylindriques</a:t>
          </a:r>
        </a:p>
        <a:p>
          <a:r>
            <a:rPr lang="fr-FR" dirty="0" smtClean="0">
              <a:hlinkClick xmlns:r="http://schemas.openxmlformats.org/officeDocument/2006/relationships" r:id="rId4" action="ppaction://hlinkfile"/>
            </a:rPr>
            <a:t>Présentation 4</a:t>
          </a:r>
          <a:endParaRPr lang="en-US" dirty="0"/>
        </a:p>
      </dgm:t>
    </dgm:pt>
    <dgm:pt modelId="{EE95992C-1563-4328-9335-49B53913170F}" type="parTrans" cxnId="{D4904046-1814-4C70-AFF9-EFCB137EB933}">
      <dgm:prSet/>
      <dgm:spPr/>
      <dgm:t>
        <a:bodyPr/>
        <a:lstStyle/>
        <a:p>
          <a:endParaRPr lang="en-US"/>
        </a:p>
      </dgm:t>
    </dgm:pt>
    <dgm:pt modelId="{D53B3EAF-00A1-43FD-8B7C-D20484EE50C8}" type="sibTrans" cxnId="{D4904046-1814-4C70-AFF9-EFCB137EB933}">
      <dgm:prSet/>
      <dgm:spPr/>
      <dgm:t>
        <a:bodyPr/>
        <a:lstStyle/>
        <a:p>
          <a:endParaRPr lang="en-US"/>
        </a:p>
      </dgm:t>
    </dgm:pt>
    <dgm:pt modelId="{D43616B2-4037-44F0-9234-DC3CF985BDF4}">
      <dgm:prSet phldrT="[Text]"/>
      <dgm:spPr>
        <a:ln w="38100">
          <a:solidFill>
            <a:srgbClr val="FF0000"/>
          </a:solidFill>
        </a:ln>
      </dgm:spPr>
      <dgm:t>
        <a:bodyPr/>
        <a:lstStyle/>
        <a:p>
          <a:r>
            <a:rPr lang="fr-FR" dirty="0" smtClean="0"/>
            <a:t>Coupes</a:t>
          </a:r>
        </a:p>
        <a:p>
          <a:r>
            <a:rPr lang="fr-FR" dirty="0" smtClean="0"/>
            <a:t>Filetage / Taraudage</a:t>
          </a:r>
        </a:p>
        <a:p>
          <a:r>
            <a:rPr lang="fr-FR" dirty="0" smtClean="0">
              <a:hlinkClick xmlns:r="http://schemas.openxmlformats.org/officeDocument/2006/relationships" r:id="rId5" action="ppaction://hlinkfile"/>
            </a:rPr>
            <a:t>Présentation 5</a:t>
          </a:r>
          <a:endParaRPr lang="en-US" dirty="0"/>
        </a:p>
      </dgm:t>
    </dgm:pt>
    <dgm:pt modelId="{8C457242-6DC9-4575-8B2B-B2791BEDADFC}" type="parTrans" cxnId="{A14D395E-B54B-49F3-BBC8-CCBF8509A891}">
      <dgm:prSet/>
      <dgm:spPr/>
      <dgm:t>
        <a:bodyPr/>
        <a:lstStyle/>
        <a:p>
          <a:endParaRPr lang="en-US"/>
        </a:p>
      </dgm:t>
    </dgm:pt>
    <dgm:pt modelId="{52342256-0CDC-4BD7-9DB7-F6562368F346}" type="sibTrans" cxnId="{A14D395E-B54B-49F3-BBC8-CCBF8509A891}">
      <dgm:prSet/>
      <dgm:spPr/>
      <dgm:t>
        <a:bodyPr/>
        <a:lstStyle/>
        <a:p>
          <a:endParaRPr lang="en-US"/>
        </a:p>
      </dgm:t>
    </dgm:pt>
    <dgm:pt modelId="{A6DFD88B-33FD-48FE-BDD6-AC56A1FCB2F0}">
      <dgm:prSet phldrT="[Text]"/>
      <dgm:spPr/>
      <dgm:t>
        <a:bodyPr/>
        <a:lstStyle/>
        <a:p>
          <a:r>
            <a:rPr lang="fr-FR" dirty="0" smtClean="0"/>
            <a:t>Ensemble de pièces</a:t>
          </a:r>
        </a:p>
        <a:p>
          <a:r>
            <a:rPr lang="fr-FR" dirty="0" smtClean="0">
              <a:hlinkClick xmlns:r="http://schemas.openxmlformats.org/officeDocument/2006/relationships" r:id="rId6" action="ppaction://hlinkfile"/>
            </a:rPr>
            <a:t>Présentation 6</a:t>
          </a:r>
          <a:endParaRPr lang="en-US" dirty="0"/>
        </a:p>
      </dgm:t>
    </dgm:pt>
    <dgm:pt modelId="{1746F3E2-FE20-4FEB-8CAD-988BAF60191A}" type="parTrans" cxnId="{F40EDE09-9AA8-4705-89AD-EC063C47746B}">
      <dgm:prSet/>
      <dgm:spPr/>
      <dgm:t>
        <a:bodyPr/>
        <a:lstStyle/>
        <a:p>
          <a:endParaRPr lang="en-US"/>
        </a:p>
      </dgm:t>
    </dgm:pt>
    <dgm:pt modelId="{D00F5035-1EDE-4A5E-82E1-6B81D1B6A80E}" type="sibTrans" cxnId="{F40EDE09-9AA8-4705-89AD-EC063C47746B}">
      <dgm:prSet/>
      <dgm:spPr/>
      <dgm:t>
        <a:bodyPr/>
        <a:lstStyle/>
        <a:p>
          <a:endParaRPr lang="en-US"/>
        </a:p>
      </dgm:t>
    </dgm:pt>
    <dgm:pt modelId="{411762AF-0C4E-4073-816E-861747660602}" type="pres">
      <dgm:prSet presAssocID="{510C20ED-5F2E-4153-BEBC-B3E64557EC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4174A8-761E-47F6-BDCC-C70537F26235}" type="pres">
      <dgm:prSet presAssocID="{510C20ED-5F2E-4153-BEBC-B3E64557EC8A}" presName="cycle" presStyleCnt="0"/>
      <dgm:spPr/>
    </dgm:pt>
    <dgm:pt modelId="{7897D933-324E-430F-A06C-11BB77D454E9}" type="pres">
      <dgm:prSet presAssocID="{14B7AA59-06C6-42A5-9852-8842B160595B}" presName="nodeFirstNode" presStyleLbl="node1" presStyleIdx="0" presStyleCnt="6" custRadScaleRad="99307" custRadScaleInc="-8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7C3F-EB77-4E04-B8A9-55013DF28E12}" type="pres">
      <dgm:prSet presAssocID="{2BBF4812-F238-484F-A462-BC75F657593E}" presName="sibTransFirstNode" presStyleLbl="bgShp" presStyleIdx="0" presStyleCnt="1" custAng="18743954" custLinFactNeighborX="921" custLinFactNeighborY="1511"/>
      <dgm:spPr/>
      <dgm:t>
        <a:bodyPr/>
        <a:lstStyle/>
        <a:p>
          <a:endParaRPr lang="en-US"/>
        </a:p>
      </dgm:t>
    </dgm:pt>
    <dgm:pt modelId="{F8176FAF-266F-43CD-91DD-89A4041249CE}" type="pres">
      <dgm:prSet presAssocID="{2F769142-B393-4F43-B14A-C75F3DD42C0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42C64-F9CA-4D15-B910-7E06AE27FA7B}" type="pres">
      <dgm:prSet presAssocID="{220FA86C-3ED3-4A08-AB1E-64E7D08D0F2B}" presName="nodeFollowingNodes" presStyleLbl="node1" presStyleIdx="2" presStyleCnt="6" custRadScaleRad="98664" custRadScaleInc="-6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3AA7D-5D96-4E2A-8A98-5BDB746A672B}" type="pres">
      <dgm:prSet presAssocID="{DBA9D745-923B-4149-B5F9-067F8F5E262E}" presName="nodeFollowingNodes" presStyleLbl="node1" presStyleIdx="3" presStyleCnt="6" custRadScaleRad="95326" custRadScaleInc="-4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57673-2589-4A10-B35B-322255EB4A16}" type="pres">
      <dgm:prSet presAssocID="{D43616B2-4037-44F0-9234-DC3CF985BDF4}" presName="nodeFollowingNodes" presStyleLbl="node1" presStyleIdx="4" presStyleCnt="6" custRadScaleRad="96264" custRadScaleInc="1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BE6A8-AE6B-46E6-A265-453ED6A90C82}" type="pres">
      <dgm:prSet presAssocID="{A6DFD88B-33FD-48FE-BDD6-AC56A1FCB2F0}" presName="nodeFollowingNodes" presStyleLbl="node1" presStyleIdx="5" presStyleCnt="6" custRadScaleRad="100073" custRadScaleInc="-2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30E319-8D8F-4C7B-9232-C63CA3E8FFAD}" type="presOf" srcId="{2F769142-B393-4F43-B14A-C75F3DD42C00}" destId="{F8176FAF-266F-43CD-91DD-89A4041249CE}" srcOrd="0" destOrd="0" presId="urn:microsoft.com/office/officeart/2005/8/layout/cycle3"/>
    <dgm:cxn modelId="{94B5E593-19C8-4521-B2B4-F3597F6ACA3D}" srcId="{510C20ED-5F2E-4153-BEBC-B3E64557EC8A}" destId="{14B7AA59-06C6-42A5-9852-8842B160595B}" srcOrd="0" destOrd="0" parTransId="{421BD086-BFBA-4C5B-A7AD-064949E6F0F4}" sibTransId="{2BBF4812-F238-484F-A462-BC75F657593E}"/>
    <dgm:cxn modelId="{5D5CC3AC-E1D0-411B-94D4-501B5391D46B}" type="presOf" srcId="{D43616B2-4037-44F0-9234-DC3CF985BDF4}" destId="{ECB57673-2589-4A10-B35B-322255EB4A16}" srcOrd="0" destOrd="0" presId="urn:microsoft.com/office/officeart/2005/8/layout/cycle3"/>
    <dgm:cxn modelId="{BC0D2F0B-ED15-45EA-85E2-B15F59CA0AE6}" type="presOf" srcId="{DBA9D745-923B-4149-B5F9-067F8F5E262E}" destId="{C453AA7D-5D96-4E2A-8A98-5BDB746A672B}" srcOrd="0" destOrd="0" presId="urn:microsoft.com/office/officeart/2005/8/layout/cycle3"/>
    <dgm:cxn modelId="{34A6B72D-3C88-4733-9B7D-674FD40EB021}" type="presOf" srcId="{510C20ED-5F2E-4153-BEBC-B3E64557EC8A}" destId="{411762AF-0C4E-4073-816E-861747660602}" srcOrd="0" destOrd="0" presId="urn:microsoft.com/office/officeart/2005/8/layout/cycle3"/>
    <dgm:cxn modelId="{D4904046-1814-4C70-AFF9-EFCB137EB933}" srcId="{510C20ED-5F2E-4153-BEBC-B3E64557EC8A}" destId="{DBA9D745-923B-4149-B5F9-067F8F5E262E}" srcOrd="3" destOrd="0" parTransId="{EE95992C-1563-4328-9335-49B53913170F}" sibTransId="{D53B3EAF-00A1-43FD-8B7C-D20484EE50C8}"/>
    <dgm:cxn modelId="{D9939C6F-0B08-46E8-B50E-BC70484DB34B}" type="presOf" srcId="{2BBF4812-F238-484F-A462-BC75F657593E}" destId="{8D497C3F-EB77-4E04-B8A9-55013DF28E12}" srcOrd="0" destOrd="0" presId="urn:microsoft.com/office/officeart/2005/8/layout/cycle3"/>
    <dgm:cxn modelId="{75C5F616-9715-4FA5-9C51-966A9A89750F}" type="presOf" srcId="{A6DFD88B-33FD-48FE-BDD6-AC56A1FCB2F0}" destId="{E99BE6A8-AE6B-46E6-A265-453ED6A90C82}" srcOrd="0" destOrd="0" presId="urn:microsoft.com/office/officeart/2005/8/layout/cycle3"/>
    <dgm:cxn modelId="{6E8AA1A2-AE70-472A-9F75-4A8B71D810F4}" srcId="{510C20ED-5F2E-4153-BEBC-B3E64557EC8A}" destId="{220FA86C-3ED3-4A08-AB1E-64E7D08D0F2B}" srcOrd="2" destOrd="0" parTransId="{0CB2E76A-9157-4F5D-8A43-8E9EFF89A53C}" sibTransId="{C2F42A5A-D962-4851-97AA-1D946BC81A66}"/>
    <dgm:cxn modelId="{A14D395E-B54B-49F3-BBC8-CCBF8509A891}" srcId="{510C20ED-5F2E-4153-BEBC-B3E64557EC8A}" destId="{D43616B2-4037-44F0-9234-DC3CF985BDF4}" srcOrd="4" destOrd="0" parTransId="{8C457242-6DC9-4575-8B2B-B2791BEDADFC}" sibTransId="{52342256-0CDC-4BD7-9DB7-F6562368F346}"/>
    <dgm:cxn modelId="{E5993112-1BF6-4FAF-8B7D-06D952C9B0DC}" type="presOf" srcId="{14B7AA59-06C6-42A5-9852-8842B160595B}" destId="{7897D933-324E-430F-A06C-11BB77D454E9}" srcOrd="0" destOrd="0" presId="urn:microsoft.com/office/officeart/2005/8/layout/cycle3"/>
    <dgm:cxn modelId="{F40EDE09-9AA8-4705-89AD-EC063C47746B}" srcId="{510C20ED-5F2E-4153-BEBC-B3E64557EC8A}" destId="{A6DFD88B-33FD-48FE-BDD6-AC56A1FCB2F0}" srcOrd="5" destOrd="0" parTransId="{1746F3E2-FE20-4FEB-8CAD-988BAF60191A}" sibTransId="{D00F5035-1EDE-4A5E-82E1-6B81D1B6A80E}"/>
    <dgm:cxn modelId="{2D9846BD-0767-4CBC-9F1F-BB0F41B23502}" srcId="{510C20ED-5F2E-4153-BEBC-B3E64557EC8A}" destId="{2F769142-B393-4F43-B14A-C75F3DD42C00}" srcOrd="1" destOrd="0" parTransId="{49C32832-F86C-4FF8-AE95-B43F86DDE2DC}" sibTransId="{F23F6EDA-AB37-4DD0-B668-E132C12D43ED}"/>
    <dgm:cxn modelId="{0CB11F88-6F32-493E-98A0-2D16CC423A72}" type="presOf" srcId="{220FA86C-3ED3-4A08-AB1E-64E7D08D0F2B}" destId="{F3F42C64-F9CA-4D15-B910-7E06AE27FA7B}" srcOrd="0" destOrd="0" presId="urn:microsoft.com/office/officeart/2005/8/layout/cycle3"/>
    <dgm:cxn modelId="{CA7EB5C8-AC85-4ACC-B179-E08C1EF84F9A}" type="presParOf" srcId="{411762AF-0C4E-4073-816E-861747660602}" destId="{514174A8-761E-47F6-BDCC-C70537F26235}" srcOrd="0" destOrd="0" presId="urn:microsoft.com/office/officeart/2005/8/layout/cycle3"/>
    <dgm:cxn modelId="{1EA69201-605F-48D8-A155-008DE728D3F5}" type="presParOf" srcId="{514174A8-761E-47F6-BDCC-C70537F26235}" destId="{7897D933-324E-430F-A06C-11BB77D454E9}" srcOrd="0" destOrd="0" presId="urn:microsoft.com/office/officeart/2005/8/layout/cycle3"/>
    <dgm:cxn modelId="{41ECFE01-CFA3-4683-AA97-17EAB79F9ED6}" type="presParOf" srcId="{514174A8-761E-47F6-BDCC-C70537F26235}" destId="{8D497C3F-EB77-4E04-B8A9-55013DF28E12}" srcOrd="1" destOrd="0" presId="urn:microsoft.com/office/officeart/2005/8/layout/cycle3"/>
    <dgm:cxn modelId="{A3EE2C72-E09F-42BB-80C5-071C15CDFA76}" type="presParOf" srcId="{514174A8-761E-47F6-BDCC-C70537F26235}" destId="{F8176FAF-266F-43CD-91DD-89A4041249CE}" srcOrd="2" destOrd="0" presId="urn:microsoft.com/office/officeart/2005/8/layout/cycle3"/>
    <dgm:cxn modelId="{43901F73-434F-4481-AF74-8E19078797DE}" type="presParOf" srcId="{514174A8-761E-47F6-BDCC-C70537F26235}" destId="{F3F42C64-F9CA-4D15-B910-7E06AE27FA7B}" srcOrd="3" destOrd="0" presId="urn:microsoft.com/office/officeart/2005/8/layout/cycle3"/>
    <dgm:cxn modelId="{3DD481AB-F02F-407F-BADD-5DDC7FA88B86}" type="presParOf" srcId="{514174A8-761E-47F6-BDCC-C70537F26235}" destId="{C453AA7D-5D96-4E2A-8A98-5BDB746A672B}" srcOrd="4" destOrd="0" presId="urn:microsoft.com/office/officeart/2005/8/layout/cycle3"/>
    <dgm:cxn modelId="{C43B8302-90A2-4BAD-BB09-5733371C4158}" type="presParOf" srcId="{514174A8-761E-47F6-BDCC-C70537F26235}" destId="{ECB57673-2589-4A10-B35B-322255EB4A16}" srcOrd="5" destOrd="0" presId="urn:microsoft.com/office/officeart/2005/8/layout/cycle3"/>
    <dgm:cxn modelId="{022AE09F-049E-4465-BF6A-DFE6F9181C78}" type="presParOf" srcId="{514174A8-761E-47F6-BDCC-C70537F26235}" destId="{E99BE6A8-AE6B-46E6-A265-453ED6A90C8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97C3F-EB77-4E04-B8A9-55013DF28E12}">
      <dsp:nvSpPr>
        <dsp:cNvPr id="0" name=""/>
        <dsp:cNvSpPr/>
      </dsp:nvSpPr>
      <dsp:spPr>
        <a:xfrm rot="18743954">
          <a:off x="678932" y="78694"/>
          <a:ext cx="4360904" cy="4360904"/>
        </a:xfrm>
        <a:prstGeom prst="circularArrow">
          <a:avLst>
            <a:gd name="adj1" fmla="val 5274"/>
            <a:gd name="adj2" fmla="val 312630"/>
            <a:gd name="adj3" fmla="val 14268362"/>
            <a:gd name="adj4" fmla="val 1710351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7D933-324E-430F-A06C-11BB77D454E9}">
      <dsp:nvSpPr>
        <dsp:cNvPr id="0" name=""/>
        <dsp:cNvSpPr/>
      </dsp:nvSpPr>
      <dsp:spPr>
        <a:xfrm>
          <a:off x="2009167" y="18792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Dessin Industriel : Introduction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1" action="ppaction://hlinkfile"/>
            </a:rPr>
            <a:t>Présentation 1</a:t>
          </a:r>
          <a:endParaRPr lang="en-US" sz="1200" kern="1200" dirty="0"/>
        </a:p>
      </dsp:txBody>
      <dsp:txXfrm>
        <a:off x="2048711" y="58336"/>
        <a:ext cx="1541018" cy="730965"/>
      </dsp:txXfrm>
    </dsp:sp>
    <dsp:sp modelId="{F8176FAF-266F-43CD-91DD-89A4041249CE}">
      <dsp:nvSpPr>
        <dsp:cNvPr id="0" name=""/>
        <dsp:cNvSpPr/>
      </dsp:nvSpPr>
      <dsp:spPr>
        <a:xfrm>
          <a:off x="3673995" y="886077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Les vues </a:t>
          </a:r>
          <a:r>
            <a:rPr lang="fr-FR" sz="1200" kern="1200" smtClean="0"/>
            <a:t>et les </a:t>
          </a:r>
          <a:r>
            <a:rPr lang="fr-FR" sz="1200" kern="1200" dirty="0" smtClean="0"/>
            <a:t>trois lignes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2" action="ppaction://hlinkfile"/>
            </a:rPr>
            <a:t>Présentation 2</a:t>
          </a:r>
          <a:endParaRPr lang="en-US" sz="1200" kern="1200" dirty="0"/>
        </a:p>
      </dsp:txBody>
      <dsp:txXfrm>
        <a:off x="3713539" y="925621"/>
        <a:ext cx="1541018" cy="730965"/>
      </dsp:txXfrm>
    </dsp:sp>
    <dsp:sp modelId="{F3F42C64-F9CA-4D15-B910-7E06AE27FA7B}">
      <dsp:nvSpPr>
        <dsp:cNvPr id="0" name=""/>
        <dsp:cNvSpPr/>
      </dsp:nvSpPr>
      <dsp:spPr>
        <a:xfrm>
          <a:off x="3704444" y="2548560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Créer une vue : Les trois tâches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3" action="ppaction://hlinkfile"/>
            </a:rPr>
            <a:t>Présentation 3</a:t>
          </a:r>
          <a:endParaRPr lang="en-US" sz="1200" kern="1200" dirty="0"/>
        </a:p>
      </dsp:txBody>
      <dsp:txXfrm>
        <a:off x="3743988" y="2588104"/>
        <a:ext cx="1541018" cy="730965"/>
      </dsp:txXfrm>
    </dsp:sp>
    <dsp:sp modelId="{C453AA7D-5D96-4E2A-8A98-5BDB746A672B}">
      <dsp:nvSpPr>
        <dsp:cNvPr id="0" name=""/>
        <dsp:cNvSpPr/>
      </dsp:nvSpPr>
      <dsp:spPr>
        <a:xfrm>
          <a:off x="2202860" y="3455980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Intersection de volumes cylindriques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4" action="ppaction://hlinkfile"/>
            </a:rPr>
            <a:t>Présentation 4</a:t>
          </a:r>
          <a:endParaRPr lang="en-US" sz="1200" kern="1200" dirty="0"/>
        </a:p>
      </dsp:txBody>
      <dsp:txXfrm>
        <a:off x="2242404" y="3495524"/>
        <a:ext cx="1541018" cy="730965"/>
      </dsp:txXfrm>
    </dsp:sp>
    <dsp:sp modelId="{ECB57673-2589-4A10-B35B-322255EB4A16}">
      <dsp:nvSpPr>
        <dsp:cNvPr id="0" name=""/>
        <dsp:cNvSpPr/>
      </dsp:nvSpPr>
      <dsp:spPr>
        <a:xfrm>
          <a:off x="655495" y="2601892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Coupes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Filetage / Taraudage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5" action="ppaction://hlinkfile"/>
            </a:rPr>
            <a:t>Présentation 5</a:t>
          </a:r>
          <a:endParaRPr lang="en-US" sz="1200" kern="1200" dirty="0"/>
        </a:p>
      </dsp:txBody>
      <dsp:txXfrm>
        <a:off x="695039" y="2641436"/>
        <a:ext cx="1541018" cy="730965"/>
      </dsp:txXfrm>
    </dsp:sp>
    <dsp:sp modelId="{E99BE6A8-AE6B-46E6-A265-453ED6A90C82}">
      <dsp:nvSpPr>
        <dsp:cNvPr id="0" name=""/>
        <dsp:cNvSpPr/>
      </dsp:nvSpPr>
      <dsp:spPr>
        <a:xfrm>
          <a:off x="586924" y="924185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Ensemble de pièces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6" action="ppaction://hlinkfile"/>
            </a:rPr>
            <a:t>Présentation 6</a:t>
          </a:r>
          <a:endParaRPr lang="en-US" sz="1200" kern="1200" dirty="0"/>
        </a:p>
      </dsp:txBody>
      <dsp:txXfrm>
        <a:off x="626468" y="963729"/>
        <a:ext cx="1541018" cy="73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9D5AF-C58B-4E11-A217-C70E89B23D0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C2B8-2FEE-4A1A-87D0-AA558BD9D2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7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F3DF-986C-48BC-AA53-4ED622225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6765-28D8-41C9-A13A-0AEBDECCE7CA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E9D0-55F3-4878-83A7-42F2F98A3C60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6988-F890-4255-80D0-04C7BAC8FC84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F03-1CBA-4D9F-9DB7-696EBB6CD357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24F-408C-4235-A9F9-3BE5EF306430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03DE-DF7C-4EE5-BA1A-0DEF62B723C2}" type="datetime7">
              <a:rPr lang="en-US" smtClean="0"/>
              <a:t>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0EF-D31C-45CB-9DFD-7509E06ADC53}" type="datetime7">
              <a:rPr lang="en-US" smtClean="0"/>
              <a:t>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A813-9605-4431-A5AA-B7BBEE216517}" type="datetime7">
              <a:rPr lang="en-US" smtClean="0"/>
              <a:t>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2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4D8-032D-4F4D-B1CD-AF07FF281999}" type="datetime7">
              <a:rPr lang="en-US" smtClean="0"/>
              <a:t>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A94-9256-4B00-AC7B-8044306D5C14}" type="datetime7">
              <a:rPr lang="en-US" smtClean="0"/>
              <a:t>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2121-54C4-4EE2-81D1-AC1B0559222F}" type="datetime7">
              <a:rPr lang="en-US" smtClean="0"/>
              <a:t>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DBE6-7D6A-4DD6-B706-AD29E8D00460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35D7-EC84-4488-AEFC-F4EE462B47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Contenu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Dessin%20Industriel%206.pdf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96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D</a:t>
            </a:r>
            <a:r>
              <a:rPr lang="fr-FR" sz="4900" dirty="0" err="1" smtClean="0"/>
              <a:t>essin</a:t>
            </a:r>
            <a:r>
              <a:rPr lang="fr-FR" sz="4900" dirty="0" smtClean="0"/>
              <a:t> Industriel 5</a:t>
            </a:r>
            <a:br>
              <a:rPr lang="fr-FR" sz="4900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5300" dirty="0"/>
              <a:t>Les </a:t>
            </a:r>
            <a:r>
              <a:rPr lang="fr-FR" sz="5300" dirty="0" smtClean="0"/>
              <a:t>coupes</a:t>
            </a:r>
            <a:br>
              <a:rPr lang="fr-FR" sz="5300" dirty="0" smtClean="0"/>
            </a:br>
            <a:r>
              <a:rPr lang="fr-FR" sz="1300" dirty="0" smtClean="0"/>
              <a:t> </a:t>
            </a:r>
            <a:r>
              <a:rPr lang="fr-FR" sz="4900" dirty="0"/>
              <a:t/>
            </a:r>
            <a:br>
              <a:rPr lang="fr-FR" sz="4900" dirty="0"/>
            </a:br>
            <a:r>
              <a:rPr lang="fr-FR" sz="5300" dirty="0"/>
              <a:t>Filetage et Taraudage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000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SMT 1 </a:t>
            </a:r>
            <a:br>
              <a:rPr lang="en-US" dirty="0" smtClean="0"/>
            </a:br>
            <a:r>
              <a:rPr lang="fr-FR" dirty="0" smtClean="0"/>
              <a:t>Etude</a:t>
            </a:r>
            <a:r>
              <a:rPr lang="en-US" dirty="0" smtClean="0"/>
              <a:t> de </a:t>
            </a:r>
            <a:r>
              <a:rPr lang="fr-FR" dirty="0" smtClean="0"/>
              <a:t>mécanismes</a:t>
            </a:r>
          </a:p>
          <a:p>
            <a:r>
              <a:rPr lang="fr-FR" dirty="0" err="1" smtClean="0"/>
              <a:t>Kostas</a:t>
            </a:r>
            <a:r>
              <a:rPr lang="fr-FR" smtClean="0"/>
              <a:t> </a:t>
            </a:r>
            <a:r>
              <a:rPr lang="fr-FR" smtClean="0"/>
              <a:t>Politis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0216" y="6356350"/>
            <a:ext cx="10653584" cy="365125"/>
          </a:xfrm>
        </p:spPr>
        <p:txBody>
          <a:bodyPr/>
          <a:lstStyle/>
          <a:p>
            <a:fld id="{0B3E07E0-055B-4305-A5F9-93FAB2F5D96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B10-DBE5-4E54-A94D-1932C0EFFAAF}" type="datetime7">
              <a:rPr lang="en-US" smtClean="0"/>
              <a:t>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fr-FR" sz="2200" dirty="0"/>
              <a:t>Les lignes cachés intersectées par le plan de coupe deviennent </a:t>
            </a:r>
            <a:r>
              <a:rPr lang="fr-FR" sz="2200" dirty="0" smtClean="0"/>
              <a:t>lignes visibles </a:t>
            </a:r>
            <a:r>
              <a:rPr lang="fr-FR" sz="2200" dirty="0"/>
              <a:t>sur la </a:t>
            </a:r>
            <a:r>
              <a:rPr lang="fr-FR" sz="2200" dirty="0" smtClean="0"/>
              <a:t>coupe</a:t>
            </a:r>
            <a:r>
              <a:rPr lang="fr-FR" sz="22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fr-FR" sz="2200" dirty="0" smtClean="0">
                <a:solidFill>
                  <a:schemeClr val="bg1"/>
                </a:solidFill>
              </a:rPr>
              <a:t>Grace </a:t>
            </a:r>
            <a:r>
              <a:rPr lang="fr-FR" sz="2200" dirty="0">
                <a:solidFill>
                  <a:schemeClr val="bg1"/>
                </a:solidFill>
              </a:rPr>
              <a:t>à la dernière observation, on évite de dessiner des lignes cachés intersectées par les hachures. Les lignes cachées intersectés par les hachures sont dessinées que pour le cas qu’elles aident à l’interprétation du dessin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endParaRPr lang="fr-FR" sz="2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38"/>
          <a:stretch/>
        </p:blipFill>
        <p:spPr>
          <a:xfrm>
            <a:off x="7159324" y="807308"/>
            <a:ext cx="4562475" cy="5663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67351" y="963827"/>
            <a:ext cx="584887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035-FDEB-48C5-B13F-AC8946090298}" type="datetime7">
              <a:rPr lang="en-US" smtClean="0"/>
              <a:t>Nov-18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fr-FR" sz="2200" dirty="0" smtClean="0"/>
              <a:t>Les </a:t>
            </a:r>
            <a:r>
              <a:rPr lang="fr-FR" sz="2200" dirty="0"/>
              <a:t>lignes cachés intersectées par le plan de coupe deviennent lignes visibles </a:t>
            </a:r>
            <a:r>
              <a:rPr lang="fr-FR" sz="2200" dirty="0" smtClean="0"/>
              <a:t>la coupe.</a:t>
            </a:r>
            <a:endParaRPr lang="fr-FR" sz="2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fr-FR" sz="2200" dirty="0" smtClean="0">
                <a:solidFill>
                  <a:schemeClr val="bg1"/>
                </a:solidFill>
              </a:rPr>
              <a:t>Grace </a:t>
            </a:r>
            <a:r>
              <a:rPr lang="fr-FR" sz="2200" dirty="0">
                <a:solidFill>
                  <a:schemeClr val="bg1"/>
                </a:solidFill>
              </a:rPr>
              <a:t>à la dernière observation, on évite de dessiner des lignes cachés intersectées par les hachures. Les lignes cachées intersectés par les hachures sont dessinées que pour le cas qu’elles aident à l’interprétation du dessin.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endParaRPr lang="fr-FR" sz="2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38"/>
          <a:stretch/>
        </p:blipFill>
        <p:spPr>
          <a:xfrm>
            <a:off x="7159324" y="807308"/>
            <a:ext cx="4562475" cy="566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0672" y="4164912"/>
            <a:ext cx="213771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Lignes cachées intersectées par le plan de la coupe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575591" y="3912978"/>
            <a:ext cx="1532236" cy="4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75590" y="2957384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79925" y="2957384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279926" y="3912977"/>
            <a:ext cx="836139" cy="43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575590" y="4905634"/>
            <a:ext cx="1470454" cy="6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79925" y="4905635"/>
            <a:ext cx="774357" cy="6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67351" y="963827"/>
            <a:ext cx="584887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68A8-0C87-4CD3-8AA6-614C8BF1809A}" type="datetime7">
              <a:rPr lang="en-US" smtClean="0"/>
              <a:t>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fr-FR" sz="2000" dirty="0"/>
              <a:t>Les lignes cachés intersectées par le plan de coupe deviennent lignes visibles </a:t>
            </a:r>
            <a:r>
              <a:rPr lang="fr-FR" sz="2000" dirty="0" smtClean="0"/>
              <a:t>la </a:t>
            </a:r>
            <a:r>
              <a:rPr lang="fr-FR" sz="2000" dirty="0"/>
              <a:t>coupe.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fr-FR" sz="2000" dirty="0" smtClean="0">
                <a:solidFill>
                  <a:schemeClr val="bg1"/>
                </a:solidFill>
              </a:rPr>
              <a:t>Grace </a:t>
            </a:r>
            <a:r>
              <a:rPr lang="fr-FR" sz="2000" dirty="0">
                <a:solidFill>
                  <a:schemeClr val="bg1"/>
                </a:solidFill>
              </a:rPr>
              <a:t>à la dernière observation, on évite de dessiner des lignes cachés intersectées par les hachures. Les lignes cachées intersectés par les hachures sont dessinées que pour le cas qu’elles aident à l’interprétation du dessin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38"/>
          <a:stretch/>
        </p:blipFill>
        <p:spPr>
          <a:xfrm>
            <a:off x="7159324" y="807308"/>
            <a:ext cx="4562475" cy="566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0672" y="4164912"/>
            <a:ext cx="213771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Lignes cachées intersectées par le plan de la coupe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575591" y="3912978"/>
            <a:ext cx="1532236" cy="4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75590" y="2290119"/>
            <a:ext cx="0" cy="360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79925" y="2290119"/>
            <a:ext cx="0" cy="360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279926" y="3912977"/>
            <a:ext cx="836139" cy="43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575590" y="4905634"/>
            <a:ext cx="1470454" cy="6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79925" y="4905635"/>
            <a:ext cx="774357" cy="6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252" y="2372773"/>
            <a:ext cx="15404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Lignes visibles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 flipV="1">
            <a:off x="8575590" y="2093222"/>
            <a:ext cx="1187662" cy="4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9279925" y="2132871"/>
            <a:ext cx="483327" cy="42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567351" y="963827"/>
            <a:ext cx="584887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F07-0A88-404F-B91C-4B473035327C}" type="datetime7">
              <a:rPr lang="en-US" smtClean="0"/>
              <a:t>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fr-FR" sz="2200" dirty="0"/>
              <a:t>Les lignes cachés intersectées par le plan de coupe deviennent lignes visibles </a:t>
            </a:r>
            <a:r>
              <a:rPr lang="fr-FR" sz="2200" dirty="0" smtClean="0"/>
              <a:t>la </a:t>
            </a:r>
            <a:r>
              <a:rPr lang="fr-FR" sz="2200" dirty="0"/>
              <a:t>coupe.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fr-FR" sz="2200" dirty="0" smtClean="0"/>
              <a:t>Grace à la dernière observation, on évite de dessiner les lignes cachées intersectées par les hachures. Les lignes cachées intersectées par les hachures ne sont dessinées que dans le cas où elles aident à l’interprétation du dessin.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38"/>
          <a:stretch/>
        </p:blipFill>
        <p:spPr>
          <a:xfrm>
            <a:off x="7159324" y="807308"/>
            <a:ext cx="4562475" cy="566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0672" y="4164912"/>
            <a:ext cx="213771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Lignes cachées intersectées par le plan de la coupe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575591" y="3912978"/>
            <a:ext cx="1532236" cy="4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75590" y="1226065"/>
            <a:ext cx="0" cy="4672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79925" y="1293341"/>
            <a:ext cx="0" cy="460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279926" y="3912977"/>
            <a:ext cx="836139" cy="43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575590" y="4905634"/>
            <a:ext cx="1470454" cy="6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79925" y="4905635"/>
            <a:ext cx="774357" cy="6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252" y="2372773"/>
            <a:ext cx="15404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Lignes visibles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 flipV="1">
            <a:off x="8575590" y="2093222"/>
            <a:ext cx="1187662" cy="4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9279925" y="2132871"/>
            <a:ext cx="483327" cy="42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567351" y="963827"/>
            <a:ext cx="584887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201-DC55-419F-8508-7357C0E3EAE4}" type="datetime7">
              <a:rPr lang="en-US" smtClean="0"/>
              <a:t>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 / taraudage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7151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Le coupes ont beaucoup de règles de représentations différentes mais le plus important concerne les règles de représentations de filetage/taraudage.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4246" t="18686" b="21023"/>
          <a:stretch/>
        </p:blipFill>
        <p:spPr>
          <a:xfrm>
            <a:off x="1928382" y="3409950"/>
            <a:ext cx="2788508" cy="2066925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r="12778" b="12268"/>
          <a:stretch/>
        </p:blipFill>
        <p:spPr bwMode="auto">
          <a:xfrm>
            <a:off x="6829425" y="3413003"/>
            <a:ext cx="3142089" cy="206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3948" y="5715298"/>
            <a:ext cx="18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FILETAGE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471781" y="5715298"/>
            <a:ext cx="18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TARAUDAGE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2DEB-5115-46C9-9FD3-E753F62AB43D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représentons toujours les sommets d’un filet par un trait continu fort et le fond par un trait continue fin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Pour ce filet externe le dessin est assez simple.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246"/>
          <a:stretch/>
        </p:blipFill>
        <p:spPr>
          <a:xfrm>
            <a:off x="8206946" y="365125"/>
            <a:ext cx="2788508" cy="342822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00EE-489E-40BC-BE5C-4282A796C539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représentons toujours les sommets d’un filet par un trait continu fort et le fond par un trait continue fin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Pour ce filet externe le dessin est assez simple.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246"/>
          <a:stretch/>
        </p:blipFill>
        <p:spPr>
          <a:xfrm>
            <a:off x="8206946" y="365125"/>
            <a:ext cx="2788508" cy="342822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206946" y="4486276"/>
            <a:ext cx="2931859" cy="1427480"/>
            <a:chOff x="8599806" y="4664074"/>
            <a:chExt cx="2409253" cy="98298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599806" y="4702810"/>
              <a:ext cx="174624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599806" y="5608955"/>
              <a:ext cx="174624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016446" y="5199524"/>
            <a:ext cx="3396306" cy="0"/>
            <a:chOff x="8016446" y="5199524"/>
            <a:chExt cx="3396306" cy="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1A2B-C762-417E-9610-59B10500092C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</a:t>
            </a:r>
            <a:r>
              <a:rPr lang="fr-FR" dirty="0" smtClean="0"/>
              <a:t>ous représentons toujours les sommets d’un filet par un trait continu fort et le fond par un trait continue fin.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ce filet externe le dessin est assez simple.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246"/>
          <a:stretch/>
        </p:blipFill>
        <p:spPr>
          <a:xfrm>
            <a:off x="8206946" y="365125"/>
            <a:ext cx="2788508" cy="342822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206946" y="4486276"/>
            <a:ext cx="2931859" cy="1427480"/>
            <a:chOff x="8599806" y="4664074"/>
            <a:chExt cx="2409253" cy="98298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599806" y="4702810"/>
              <a:ext cx="174624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599806" y="5608955"/>
              <a:ext cx="174624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39760" y="4305387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7530460" y="4486276"/>
            <a:ext cx="632135" cy="3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39760" y="5729088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7530460" y="5909977"/>
            <a:ext cx="632135" cy="3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8016446" y="5199524"/>
            <a:ext cx="3396306" cy="0"/>
            <a:chOff x="8016446" y="5199524"/>
            <a:chExt cx="3396306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39760" y="5014858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7530460" y="4580497"/>
            <a:ext cx="923031" cy="619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3"/>
          </p:cNvCxnSpPr>
          <p:nvPr/>
        </p:nvCxnSpPr>
        <p:spPr>
          <a:xfrm>
            <a:off x="7530460" y="5199524"/>
            <a:ext cx="825586" cy="621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04147" y="6238971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Fin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331655" y="5965543"/>
            <a:ext cx="330" cy="273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6B21-7572-4BCB-9836-A6F6CC484476}" type="datetime7">
              <a:rPr lang="en-US" smtClean="0"/>
              <a:t>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</a:t>
            </a:r>
            <a:r>
              <a:rPr lang="fr-FR" dirty="0" smtClean="0"/>
              <a:t>ous représentons toujours les sommets d’un filet par un trait continu fort et le fond par un trait continue fin.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Pour mieux indiquer la fin du filet on l’indique avec une ligne inclinée à 45° en trait fin.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246"/>
          <a:stretch/>
        </p:blipFill>
        <p:spPr>
          <a:xfrm>
            <a:off x="8206946" y="365125"/>
            <a:ext cx="2788508" cy="342822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206946" y="4486276"/>
            <a:ext cx="2931859" cy="1427480"/>
            <a:chOff x="8599806" y="4664074"/>
            <a:chExt cx="2409253" cy="98298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599806" y="4702810"/>
              <a:ext cx="174624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599806" y="5608955"/>
              <a:ext cx="174624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6446" y="5199524"/>
            <a:ext cx="3396306" cy="0"/>
            <a:chOff x="8016446" y="5199524"/>
            <a:chExt cx="3396306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504147" y="6238971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Fin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331655" y="5965543"/>
            <a:ext cx="330" cy="273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0331655" y="5858427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331655" y="4486635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F4A9-A675-499C-8CD5-5C7B96A3AAAC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9294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</a:t>
            </a:r>
            <a:r>
              <a:rPr lang="fr-FR" dirty="0" smtClean="0"/>
              <a:t>ous représentons toujours les sommets d’un filet par un trait continu fort et le fond par un trait continue fin.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mieux indiquer la fin du filet on l’indique avec une ligne inclinée à 45° en trait fin.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Comme les plupart des axes, ils commencent par un chanfrein extérieur que l’on indique ici aussi.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246"/>
          <a:stretch/>
        </p:blipFill>
        <p:spPr>
          <a:xfrm>
            <a:off x="8206946" y="365125"/>
            <a:ext cx="2788508" cy="342822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131805" y="4486276"/>
            <a:ext cx="3007000" cy="1427480"/>
            <a:chOff x="8538059" y="4664074"/>
            <a:chExt cx="2471000" cy="98298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8538059" y="4702420"/>
              <a:ext cx="1807997" cy="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8538059" y="5607613"/>
              <a:ext cx="1807997" cy="13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6446" y="5199524"/>
            <a:ext cx="3396306" cy="0"/>
            <a:chOff x="8016446" y="5199524"/>
            <a:chExt cx="3396306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504147" y="6238971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Fin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331655" y="5965543"/>
            <a:ext cx="330" cy="273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0331655" y="5858427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331655" y="4486635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31969" y="4541962"/>
            <a:ext cx="2381" cy="1316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131969" y="4486276"/>
            <a:ext cx="74977" cy="55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8131805" y="5856478"/>
            <a:ext cx="75140" cy="55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56182" y="6129693"/>
            <a:ext cx="17907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Chanfrein extérieur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893681" y="5856478"/>
            <a:ext cx="180198" cy="262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80D4-D969-46EC-9B37-A0E0EC9E69B2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F03-1CBA-4D9F-9DB7-696EBB6CD357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592056"/>
              </p:ext>
            </p:extLst>
          </p:nvPr>
        </p:nvGraphicFramePr>
        <p:xfrm>
          <a:off x="3144062" y="1218923"/>
          <a:ext cx="59038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996248" y="2871489"/>
            <a:ext cx="2199503" cy="1046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Bases du Dessin Industriel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70296" y="5570261"/>
            <a:ext cx="11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hlinkClick r:id="rId7" action="ppaction://hlinkfile"/>
              </a:rPr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8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</a:t>
            </a:r>
            <a:r>
              <a:rPr lang="fr-FR" dirty="0" smtClean="0"/>
              <a:t>ous représentons toujours les sommets d’un filet par un trait continu fort et le fond par un trait continue fin.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Quand le filet est représenté sur une vue où l’axe du cylindre est normal à son plan, le fond du filet est indiqué avec un </a:t>
            </a:r>
            <a:r>
              <a:rPr lang="fr-FR" b="1" dirty="0" smtClean="0">
                <a:solidFill>
                  <a:schemeClr val="bg1"/>
                </a:solidFill>
              </a:rPr>
              <a:t>arc légèrement supérieur à ¾ du cercle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grpSp>
        <p:nvGrpSpPr>
          <p:cNvPr id="72" name="Group 71"/>
          <p:cNvGrpSpPr/>
          <p:nvPr/>
        </p:nvGrpSpPr>
        <p:grpSpPr>
          <a:xfrm>
            <a:off x="3175014" y="4451582"/>
            <a:ext cx="3007000" cy="1427480"/>
            <a:chOff x="8538059" y="4664074"/>
            <a:chExt cx="2471000" cy="982981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8538059" y="4702420"/>
              <a:ext cx="1807997" cy="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8538059" y="5607613"/>
              <a:ext cx="1807997" cy="13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59655" y="5164830"/>
            <a:ext cx="3396306" cy="0"/>
            <a:chOff x="8016446" y="5199524"/>
            <a:chExt cx="3396306" cy="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H="1" flipV="1">
            <a:off x="5374864" y="5823733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374864" y="4451941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75178" y="4507268"/>
            <a:ext cx="2381" cy="1316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175178" y="4451582"/>
            <a:ext cx="74977" cy="55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175014" y="5821784"/>
            <a:ext cx="75140" cy="55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D2B-011D-4DF6-BF49-F49F3DDA4EB2}" type="datetime7">
              <a:rPr lang="en-US" smtClean="0"/>
              <a:t>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représentons toujours les sommets d’un filet par un trait continu fort et le fond par un trait continue fin.</a:t>
            </a:r>
          </a:p>
          <a:p>
            <a:pPr marL="0" indent="0">
              <a:buNone/>
            </a:pPr>
            <a:r>
              <a:rPr lang="fr-FR" dirty="0"/>
              <a:t>Quand le filet est représenté sur une vue où l’axe du cylindre est normal </a:t>
            </a:r>
            <a:r>
              <a:rPr lang="fr-FR" dirty="0" smtClean="0"/>
              <a:t>à son </a:t>
            </a:r>
            <a:r>
              <a:rPr lang="fr-FR" dirty="0"/>
              <a:t>plan, le fond du filet est </a:t>
            </a:r>
            <a:r>
              <a:rPr lang="fr-FR" dirty="0" smtClean="0"/>
              <a:t>indiqué </a:t>
            </a:r>
            <a:r>
              <a:rPr lang="fr-FR" dirty="0"/>
              <a:t>avec </a:t>
            </a:r>
            <a:r>
              <a:rPr lang="fr-FR" dirty="0" smtClean="0"/>
              <a:t>un </a:t>
            </a:r>
            <a:r>
              <a:rPr lang="fr-FR" b="1" dirty="0" smtClean="0"/>
              <a:t>arc </a:t>
            </a:r>
            <a:r>
              <a:rPr lang="fr-FR" b="1" dirty="0"/>
              <a:t>légèrement supérieur à ¾ du </a:t>
            </a:r>
            <a:r>
              <a:rPr lang="fr-FR" b="1" dirty="0" smtClean="0"/>
              <a:t>cercle en trait fin.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Oval 4"/>
          <p:cNvSpPr/>
          <p:nvPr/>
        </p:nvSpPr>
        <p:spPr>
          <a:xfrm>
            <a:off x="7462309" y="4451582"/>
            <a:ext cx="1417563" cy="14274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34069" y="5161424"/>
            <a:ext cx="2495550" cy="3406"/>
            <a:chOff x="6934069" y="5161424"/>
            <a:chExt cx="2495550" cy="34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5400000">
            <a:off x="6914019" y="5174008"/>
            <a:ext cx="2495550" cy="3406"/>
            <a:chOff x="6934069" y="5161424"/>
            <a:chExt cx="2495550" cy="340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75014" y="4451582"/>
            <a:ext cx="3007000" cy="1427480"/>
            <a:chOff x="8538059" y="4664074"/>
            <a:chExt cx="2471000" cy="982981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8538059" y="4702420"/>
              <a:ext cx="1807997" cy="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8538059" y="5607613"/>
              <a:ext cx="1807997" cy="13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59655" y="5164830"/>
            <a:ext cx="3396306" cy="0"/>
            <a:chOff x="8016446" y="5199524"/>
            <a:chExt cx="3396306" cy="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H="1" flipV="1">
            <a:off x="5374864" y="5823733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374864" y="4451941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75178" y="4507268"/>
            <a:ext cx="2381" cy="1316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175178" y="4451582"/>
            <a:ext cx="74977" cy="55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175014" y="5821784"/>
            <a:ext cx="75140" cy="55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522199" y="4507268"/>
            <a:ext cx="1292119" cy="131451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26751" y="5301930"/>
            <a:ext cx="543510" cy="532082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510" h="532082">
                <a:moveTo>
                  <a:pt x="266981" y="94753"/>
                </a:moveTo>
                <a:cubicBezTo>
                  <a:pt x="187349" y="43953"/>
                  <a:pt x="45932" y="-16459"/>
                  <a:pt x="11608" y="4136"/>
                </a:cubicBezTo>
                <a:cubicBezTo>
                  <a:pt x="-22716" y="24730"/>
                  <a:pt x="26711" y="153790"/>
                  <a:pt x="61035" y="218320"/>
                </a:cubicBezTo>
                <a:cubicBezTo>
                  <a:pt x="95359" y="282850"/>
                  <a:pt x="159889" y="347380"/>
                  <a:pt x="217554" y="391315"/>
                </a:cubicBezTo>
                <a:cubicBezTo>
                  <a:pt x="275219" y="435250"/>
                  <a:pt x="353478" y="459964"/>
                  <a:pt x="407024" y="481931"/>
                </a:cubicBezTo>
                <a:cubicBezTo>
                  <a:pt x="460570" y="503899"/>
                  <a:pt x="525100" y="551953"/>
                  <a:pt x="538830" y="523120"/>
                </a:cubicBezTo>
                <a:cubicBezTo>
                  <a:pt x="552560" y="494288"/>
                  <a:pt x="536084" y="380330"/>
                  <a:pt x="489403" y="308936"/>
                </a:cubicBezTo>
                <a:cubicBezTo>
                  <a:pt x="442722" y="237542"/>
                  <a:pt x="346613" y="145553"/>
                  <a:pt x="266981" y="9475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882219" y="4126036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/>
          <p:cNvCxnSpPr>
            <a:stCxn id="104" idx="1"/>
          </p:cNvCxnSpPr>
          <p:nvPr/>
        </p:nvCxnSpPr>
        <p:spPr>
          <a:xfrm flipH="1">
            <a:off x="8575589" y="4310702"/>
            <a:ext cx="306630" cy="233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64817" y="5211121"/>
            <a:ext cx="179070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 :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L’arc à </a:t>
            </a:r>
            <a:r>
              <a:rPr lang="fr-FR" b="1" dirty="0">
                <a:solidFill>
                  <a:srgbClr val="FF0000"/>
                </a:solidFill>
              </a:rPr>
              <a:t>¾ du cercle en trait fin </a:t>
            </a:r>
            <a:r>
              <a:rPr lang="fr-FR" b="1" dirty="0" smtClean="0">
                <a:solidFill>
                  <a:srgbClr val="FF0000"/>
                </a:solidFill>
              </a:rPr>
              <a:t>est un détail très important!!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>
            <a:stCxn id="106" idx="1"/>
          </p:cNvCxnSpPr>
          <p:nvPr/>
        </p:nvCxnSpPr>
        <p:spPr>
          <a:xfrm flipH="1" flipV="1">
            <a:off x="8753654" y="5442642"/>
            <a:ext cx="511163" cy="507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979-60AB-4960-A6E9-B43CA6E91414}" type="datetime7">
              <a:rPr lang="en-US" smtClean="0"/>
              <a:t>Nov-18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représentons toujours les sommets d’un filet par un trait continu fort et le fond par un trait continue fin.</a:t>
            </a:r>
          </a:p>
          <a:p>
            <a:pPr marL="0" indent="0">
              <a:buNone/>
            </a:pPr>
            <a:r>
              <a:rPr lang="fr-FR" dirty="0"/>
              <a:t>Quand le filet est représenté sur une vue où l’axe du cylindre est normal à son plan, le fond du filet est indiqué avec un </a:t>
            </a:r>
            <a:r>
              <a:rPr lang="fr-FR" b="1" dirty="0"/>
              <a:t>arc légèrement supérieur à ¾ du cercle en trait fin.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Oval 4"/>
          <p:cNvSpPr/>
          <p:nvPr/>
        </p:nvSpPr>
        <p:spPr>
          <a:xfrm>
            <a:off x="7462309" y="4451582"/>
            <a:ext cx="1417563" cy="14274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34069" y="5161424"/>
            <a:ext cx="2495550" cy="3406"/>
            <a:chOff x="6934069" y="5161424"/>
            <a:chExt cx="2495550" cy="34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5400000">
            <a:off x="6914019" y="5174008"/>
            <a:ext cx="2495550" cy="3406"/>
            <a:chOff x="6934069" y="5161424"/>
            <a:chExt cx="2495550" cy="340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75014" y="4451582"/>
            <a:ext cx="3007000" cy="1427480"/>
            <a:chOff x="8538059" y="4664074"/>
            <a:chExt cx="2471000" cy="982981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8538059" y="4702420"/>
              <a:ext cx="1807997" cy="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8538059" y="5607613"/>
              <a:ext cx="1807997" cy="13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59655" y="5164830"/>
            <a:ext cx="3396306" cy="0"/>
            <a:chOff x="8016446" y="5199524"/>
            <a:chExt cx="3396306" cy="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H="1" flipV="1">
            <a:off x="5374864" y="5823733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374864" y="4451941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75178" y="4507268"/>
            <a:ext cx="2381" cy="1316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175178" y="4451582"/>
            <a:ext cx="74977" cy="55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175014" y="5821784"/>
            <a:ext cx="75140" cy="55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522199" y="4507268"/>
            <a:ext cx="1292119" cy="131451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26751" y="5301930"/>
            <a:ext cx="543510" cy="532082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510" h="532082">
                <a:moveTo>
                  <a:pt x="266981" y="94753"/>
                </a:moveTo>
                <a:cubicBezTo>
                  <a:pt x="187349" y="43953"/>
                  <a:pt x="45932" y="-16459"/>
                  <a:pt x="11608" y="4136"/>
                </a:cubicBezTo>
                <a:cubicBezTo>
                  <a:pt x="-22716" y="24730"/>
                  <a:pt x="26711" y="153790"/>
                  <a:pt x="61035" y="218320"/>
                </a:cubicBezTo>
                <a:cubicBezTo>
                  <a:pt x="95359" y="282850"/>
                  <a:pt x="159889" y="347380"/>
                  <a:pt x="217554" y="391315"/>
                </a:cubicBezTo>
                <a:cubicBezTo>
                  <a:pt x="275219" y="435250"/>
                  <a:pt x="353478" y="459964"/>
                  <a:pt x="407024" y="481931"/>
                </a:cubicBezTo>
                <a:cubicBezTo>
                  <a:pt x="460570" y="503899"/>
                  <a:pt x="525100" y="551953"/>
                  <a:pt x="538830" y="523120"/>
                </a:cubicBezTo>
                <a:cubicBezTo>
                  <a:pt x="552560" y="494288"/>
                  <a:pt x="536084" y="380330"/>
                  <a:pt x="489403" y="308936"/>
                </a:cubicBezTo>
                <a:cubicBezTo>
                  <a:pt x="442722" y="237542"/>
                  <a:pt x="346613" y="145553"/>
                  <a:pt x="266981" y="9475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882219" y="4126036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7827" y="5876314"/>
            <a:ext cx="460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Attention : le chanfrein n’</a:t>
            </a:r>
            <a:r>
              <a:rPr lang="fr-FR" b="1" dirty="0">
                <a:solidFill>
                  <a:srgbClr val="FF0000"/>
                </a:solidFill>
              </a:rPr>
              <a:t>e</a:t>
            </a:r>
            <a:r>
              <a:rPr lang="fr-FR" b="1" dirty="0" smtClean="0">
                <a:solidFill>
                  <a:srgbClr val="FF0000"/>
                </a:solidFill>
              </a:rPr>
              <a:t>st </a:t>
            </a:r>
            <a:r>
              <a:rPr lang="fr-FR" b="1" dirty="0">
                <a:solidFill>
                  <a:srgbClr val="FF0000"/>
                </a:solidFill>
              </a:rPr>
              <a:t>pas </a:t>
            </a:r>
            <a:r>
              <a:rPr lang="fr-FR" b="1" dirty="0" smtClean="0">
                <a:solidFill>
                  <a:srgbClr val="FF0000"/>
                </a:solidFill>
              </a:rPr>
              <a:t>représenté correctement</a:t>
            </a:r>
            <a:r>
              <a:rPr lang="fr-FR" b="1" dirty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0000"/>
                </a:solidFill>
              </a:rPr>
              <a:t> La représentation des filet a toujours la priorité au dessin !!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8575589" y="4310702"/>
            <a:ext cx="306630" cy="233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264817" y="5211121"/>
            <a:ext cx="179070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 :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L’arc à </a:t>
            </a:r>
            <a:r>
              <a:rPr lang="fr-FR" b="1" dirty="0">
                <a:solidFill>
                  <a:srgbClr val="FF0000"/>
                </a:solidFill>
              </a:rPr>
              <a:t>¾ du cercle en trait fin </a:t>
            </a:r>
            <a:r>
              <a:rPr lang="fr-FR" b="1" dirty="0" smtClean="0">
                <a:solidFill>
                  <a:srgbClr val="FF0000"/>
                </a:solidFill>
              </a:rPr>
              <a:t>est un détail très important!!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/>
          <p:cNvCxnSpPr>
            <a:stCxn id="60" idx="1"/>
          </p:cNvCxnSpPr>
          <p:nvPr/>
        </p:nvCxnSpPr>
        <p:spPr>
          <a:xfrm flipH="1" flipV="1">
            <a:off x="8753654" y="5442642"/>
            <a:ext cx="511163" cy="507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52168" y="4356562"/>
            <a:ext cx="313266" cy="162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365434" y="5442642"/>
            <a:ext cx="1007513" cy="552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937-6562-4602-B4D2-4F64C29F8DE8}" type="datetime7">
              <a:rPr lang="en-US" smtClean="0"/>
              <a:t>Nov-18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représentons toujours les sommets d’un filet par un trait continu fort et le fond par un trait continue fin.</a:t>
            </a:r>
          </a:p>
          <a:p>
            <a:pPr marL="0" indent="0">
              <a:buNone/>
            </a:pPr>
            <a:r>
              <a:rPr lang="fr-FR" dirty="0"/>
              <a:t>Quand le filet est représenté sur une vue où l’axe du cylindre est normal à son plan, le fond du filet est indiqué avec un </a:t>
            </a:r>
            <a:r>
              <a:rPr lang="fr-FR" b="1" dirty="0"/>
              <a:t>arc légèrement supérieur à ¾ du cercle en trait fin.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Oval 4"/>
          <p:cNvSpPr/>
          <p:nvPr/>
        </p:nvSpPr>
        <p:spPr>
          <a:xfrm>
            <a:off x="7462309" y="4451582"/>
            <a:ext cx="1417563" cy="14274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34069" y="5161424"/>
            <a:ext cx="2495550" cy="3406"/>
            <a:chOff x="6934069" y="5161424"/>
            <a:chExt cx="2495550" cy="34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5400000">
            <a:off x="6914019" y="5174008"/>
            <a:ext cx="2495550" cy="3406"/>
            <a:chOff x="6934069" y="5161424"/>
            <a:chExt cx="2495550" cy="340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75014" y="4451582"/>
            <a:ext cx="3007000" cy="1427480"/>
            <a:chOff x="8538059" y="4664074"/>
            <a:chExt cx="2471000" cy="982981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8538059" y="4702420"/>
              <a:ext cx="1807997" cy="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8538059" y="5607613"/>
              <a:ext cx="1807997" cy="13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59655" y="5164830"/>
            <a:ext cx="3396306" cy="0"/>
            <a:chOff x="8016446" y="5199524"/>
            <a:chExt cx="3396306" cy="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H="1" flipV="1">
            <a:off x="5374864" y="5823733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374864" y="4451941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75178" y="4507268"/>
            <a:ext cx="2381" cy="1316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175178" y="4451582"/>
            <a:ext cx="74977" cy="55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175014" y="5821784"/>
            <a:ext cx="75140" cy="55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522199" y="4507268"/>
            <a:ext cx="1292119" cy="131451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26751" y="5301930"/>
            <a:ext cx="543510" cy="532082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510" h="532082">
                <a:moveTo>
                  <a:pt x="266981" y="94753"/>
                </a:moveTo>
                <a:cubicBezTo>
                  <a:pt x="187349" y="43953"/>
                  <a:pt x="45932" y="-16459"/>
                  <a:pt x="11608" y="4136"/>
                </a:cubicBezTo>
                <a:cubicBezTo>
                  <a:pt x="-22716" y="24730"/>
                  <a:pt x="26711" y="153790"/>
                  <a:pt x="61035" y="218320"/>
                </a:cubicBezTo>
                <a:cubicBezTo>
                  <a:pt x="95359" y="282850"/>
                  <a:pt x="159889" y="347380"/>
                  <a:pt x="217554" y="391315"/>
                </a:cubicBezTo>
                <a:cubicBezTo>
                  <a:pt x="275219" y="435250"/>
                  <a:pt x="353478" y="459964"/>
                  <a:pt x="407024" y="481931"/>
                </a:cubicBezTo>
                <a:cubicBezTo>
                  <a:pt x="460570" y="503899"/>
                  <a:pt x="525100" y="551953"/>
                  <a:pt x="538830" y="523120"/>
                </a:cubicBezTo>
                <a:cubicBezTo>
                  <a:pt x="552560" y="494288"/>
                  <a:pt x="536084" y="380330"/>
                  <a:pt x="489403" y="308936"/>
                </a:cubicBezTo>
                <a:cubicBezTo>
                  <a:pt x="442722" y="237542"/>
                  <a:pt x="346613" y="145553"/>
                  <a:pt x="266981" y="9475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882219" y="4126036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7827" y="5876314"/>
            <a:ext cx="460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Attention : le chanfrein </a:t>
            </a:r>
            <a:r>
              <a:rPr lang="fr-FR" b="1" dirty="0" smtClean="0">
                <a:solidFill>
                  <a:srgbClr val="FF0000"/>
                </a:solidFill>
              </a:rPr>
              <a:t>n’est </a:t>
            </a:r>
            <a:r>
              <a:rPr lang="fr-FR" b="1" dirty="0">
                <a:solidFill>
                  <a:srgbClr val="FF0000"/>
                </a:solidFill>
              </a:rPr>
              <a:t>pas représenté correctement. La représentation des filet a toujours la priorité au dessin !!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8575589" y="4310702"/>
            <a:ext cx="306630" cy="233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6934069" y="5458331"/>
            <a:ext cx="653717" cy="8177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3"/>
          <p:cNvSpPr txBox="1"/>
          <p:nvPr/>
        </p:nvSpPr>
        <p:spPr>
          <a:xfrm>
            <a:off x="6934069" y="5897284"/>
            <a:ext cx="2181094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On ne voit que le fond du filet et pas le chanfrein!!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64817" y="5211121"/>
            <a:ext cx="179070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 :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L’arc à </a:t>
            </a:r>
            <a:r>
              <a:rPr lang="fr-FR" b="1" dirty="0">
                <a:solidFill>
                  <a:srgbClr val="FF0000"/>
                </a:solidFill>
              </a:rPr>
              <a:t>¾ du cercle en trait fin </a:t>
            </a:r>
            <a:r>
              <a:rPr lang="fr-FR" b="1" dirty="0" smtClean="0">
                <a:solidFill>
                  <a:srgbClr val="FF0000"/>
                </a:solidFill>
              </a:rPr>
              <a:t>est un détail très important!!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/>
          <p:cNvCxnSpPr>
            <a:stCxn id="108" idx="1"/>
          </p:cNvCxnSpPr>
          <p:nvPr/>
        </p:nvCxnSpPr>
        <p:spPr>
          <a:xfrm flipH="1" flipV="1">
            <a:off x="8753654" y="5442642"/>
            <a:ext cx="511163" cy="507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6872-5A27-42A6-900C-7D83BE6BFFAA}" type="datetime7">
              <a:rPr lang="en-US" smtClean="0"/>
              <a:t>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filetage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représentons toujours les sommets d’un filet par un trait continu fort et le fond par un trait continue fin.</a:t>
            </a:r>
          </a:p>
          <a:p>
            <a:pPr marL="0" indent="0">
              <a:buNone/>
            </a:pPr>
            <a:r>
              <a:rPr lang="fr-FR" dirty="0"/>
              <a:t>Quand le filet est représenté sur une vue où l’axe du cylindre est normal à son plan, le fond du filet est indiqué avec un </a:t>
            </a:r>
            <a:r>
              <a:rPr lang="fr-FR" b="1" dirty="0"/>
              <a:t>arc légèrement supérieur à ¾ du cercle en trait fin.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Oval 4"/>
          <p:cNvSpPr/>
          <p:nvPr/>
        </p:nvSpPr>
        <p:spPr>
          <a:xfrm>
            <a:off x="8961594" y="4451582"/>
            <a:ext cx="1417563" cy="14274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433354" y="5161424"/>
            <a:ext cx="2495550" cy="3406"/>
            <a:chOff x="6934069" y="5161424"/>
            <a:chExt cx="2495550" cy="34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5400000">
            <a:off x="8413304" y="5174008"/>
            <a:ext cx="2495550" cy="3406"/>
            <a:chOff x="6934069" y="5161424"/>
            <a:chExt cx="2495550" cy="340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674299" y="4451582"/>
            <a:ext cx="3007000" cy="1427480"/>
            <a:chOff x="8538059" y="4664074"/>
            <a:chExt cx="2471000" cy="982981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8599807" y="466407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599807" y="5647055"/>
              <a:ext cx="2327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8538059" y="4702420"/>
              <a:ext cx="1807997" cy="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8538059" y="5607613"/>
              <a:ext cx="1807997" cy="13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599806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0346055" y="4664075"/>
              <a:ext cx="0" cy="98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10822478" y="4664075"/>
              <a:ext cx="186581" cy="982979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6" h="975360">
                  <a:moveTo>
                    <a:pt x="145278" y="0"/>
                  </a:moveTo>
                  <a:cubicBezTo>
                    <a:pt x="45583" y="148590"/>
                    <a:pt x="-13768" y="198120"/>
                    <a:pt x="2742" y="327660"/>
                  </a:cubicBezTo>
                  <a:cubicBezTo>
                    <a:pt x="19252" y="457200"/>
                    <a:pt x="221852" y="669290"/>
                    <a:pt x="244338" y="777240"/>
                  </a:cubicBezTo>
                  <a:cubicBezTo>
                    <a:pt x="266824" y="885190"/>
                    <a:pt x="137658" y="975360"/>
                    <a:pt x="137658" y="97536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flipH="1">
              <a:off x="10927079" y="4664074"/>
              <a:ext cx="79924" cy="610771"/>
            </a:xfrm>
            <a:custGeom>
              <a:avLst/>
              <a:gdLst>
                <a:gd name="connsiteX0" fmla="*/ 184683 w 287857"/>
                <a:gd name="connsiteY0" fmla="*/ 0 h 975360"/>
                <a:gd name="connsiteX1" fmla="*/ 1803 w 287857"/>
                <a:gd name="connsiteY1" fmla="*/ 426720 h 975360"/>
                <a:gd name="connsiteX2" fmla="*/ 283743 w 287857"/>
                <a:gd name="connsiteY2" fmla="*/ 777240 h 975360"/>
                <a:gd name="connsiteX3" fmla="*/ 177063 w 287857"/>
                <a:gd name="connsiteY3" fmla="*/ 975360 h 975360"/>
                <a:gd name="connsiteX0" fmla="*/ 194625 w 298204"/>
                <a:gd name="connsiteY0" fmla="*/ 0 h 975360"/>
                <a:gd name="connsiteX1" fmla="*/ 1659 w 298204"/>
                <a:gd name="connsiteY1" fmla="*/ 327660 h 975360"/>
                <a:gd name="connsiteX2" fmla="*/ 293685 w 298204"/>
                <a:gd name="connsiteY2" fmla="*/ 777240 h 975360"/>
                <a:gd name="connsiteX3" fmla="*/ 187005 w 298204"/>
                <a:gd name="connsiteY3" fmla="*/ 975360 h 975360"/>
                <a:gd name="connsiteX0" fmla="*/ 145278 w 246966"/>
                <a:gd name="connsiteY0" fmla="*/ 0 h 975360"/>
                <a:gd name="connsiteX1" fmla="*/ 2742 w 246966"/>
                <a:gd name="connsiteY1" fmla="*/ 327660 h 975360"/>
                <a:gd name="connsiteX2" fmla="*/ 244338 w 246966"/>
                <a:gd name="connsiteY2" fmla="*/ 777240 h 975360"/>
                <a:gd name="connsiteX3" fmla="*/ 137658 w 246966"/>
                <a:gd name="connsiteY3" fmla="*/ 975360 h 975360"/>
                <a:gd name="connsiteX0" fmla="*/ 145278 w 244339"/>
                <a:gd name="connsiteY0" fmla="*/ 0 h 777240"/>
                <a:gd name="connsiteX1" fmla="*/ 2742 w 244339"/>
                <a:gd name="connsiteY1" fmla="*/ 327660 h 777240"/>
                <a:gd name="connsiteX2" fmla="*/ 244338 w 244339"/>
                <a:gd name="connsiteY2" fmla="*/ 777240 h 777240"/>
                <a:gd name="connsiteX0" fmla="*/ 142563 w 142563"/>
                <a:gd name="connsiteY0" fmla="*/ 0 h 588216"/>
                <a:gd name="connsiteX1" fmla="*/ 27 w 142563"/>
                <a:gd name="connsiteY1" fmla="*/ 327660 h 588216"/>
                <a:gd name="connsiteX2" fmla="*/ 130675 w 142563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63" h="588216">
                  <a:moveTo>
                    <a:pt x="142563" y="0"/>
                  </a:moveTo>
                  <a:cubicBezTo>
                    <a:pt x="42868" y="148590"/>
                    <a:pt x="2008" y="229624"/>
                    <a:pt x="27" y="327660"/>
                  </a:cubicBezTo>
                  <a:cubicBezTo>
                    <a:pt x="-1954" y="425696"/>
                    <a:pt x="108189" y="480266"/>
                    <a:pt x="130675" y="58821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10710060" y="4731046"/>
              <a:ext cx="241414" cy="2841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0766151" y="4793838"/>
              <a:ext cx="204407" cy="242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0766150" y="486347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10782588" y="4938684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0773069" y="5053285"/>
              <a:ext cx="220864" cy="2622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10705756" y="4843513"/>
              <a:ext cx="192562" cy="503018"/>
            </a:xfrm>
            <a:custGeom>
              <a:avLst/>
              <a:gdLst>
                <a:gd name="connsiteX0" fmla="*/ 119507 w 193948"/>
                <a:gd name="connsiteY0" fmla="*/ 34 h 455883"/>
                <a:gd name="connsiteX1" fmla="*/ 107601 w 193948"/>
                <a:gd name="connsiteY1" fmla="*/ 111953 h 455883"/>
                <a:gd name="connsiteX2" fmla="*/ 126651 w 193948"/>
                <a:gd name="connsiteY2" fmla="*/ 181009 h 455883"/>
                <a:gd name="connsiteX3" fmla="*/ 159988 w 193948"/>
                <a:gd name="connsiteY3" fmla="*/ 276259 h 455883"/>
                <a:gd name="connsiteX4" fmla="*/ 190945 w 193948"/>
                <a:gd name="connsiteY4" fmla="*/ 328647 h 455883"/>
                <a:gd name="connsiteX5" fmla="*/ 81407 w 193948"/>
                <a:gd name="connsiteY5" fmla="*/ 450091 h 455883"/>
                <a:gd name="connsiteX6" fmla="*/ 445 w 193948"/>
                <a:gd name="connsiteY6" fmla="*/ 123859 h 455883"/>
                <a:gd name="connsiteX7" fmla="*/ 119507 w 193948"/>
                <a:gd name="connsiteY7" fmla="*/ 34 h 455883"/>
                <a:gd name="connsiteX0" fmla="*/ 114693 w 193896"/>
                <a:gd name="connsiteY0" fmla="*/ 31 h 465405"/>
                <a:gd name="connsiteX1" fmla="*/ 107549 w 193896"/>
                <a:gd name="connsiteY1" fmla="*/ 121475 h 465405"/>
                <a:gd name="connsiteX2" fmla="*/ 126599 w 193896"/>
                <a:gd name="connsiteY2" fmla="*/ 190531 h 465405"/>
                <a:gd name="connsiteX3" fmla="*/ 159936 w 193896"/>
                <a:gd name="connsiteY3" fmla="*/ 285781 h 465405"/>
                <a:gd name="connsiteX4" fmla="*/ 190893 w 193896"/>
                <a:gd name="connsiteY4" fmla="*/ 338169 h 465405"/>
                <a:gd name="connsiteX5" fmla="*/ 81355 w 193896"/>
                <a:gd name="connsiteY5" fmla="*/ 459613 h 465405"/>
                <a:gd name="connsiteX6" fmla="*/ 393 w 193896"/>
                <a:gd name="connsiteY6" fmla="*/ 133381 h 465405"/>
                <a:gd name="connsiteX7" fmla="*/ 114693 w 193896"/>
                <a:gd name="connsiteY7" fmla="*/ 31 h 465405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7549 w 193896"/>
                <a:gd name="connsiteY1" fmla="*/ 128592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896"/>
                <a:gd name="connsiteY0" fmla="*/ 5 h 465379"/>
                <a:gd name="connsiteX1" fmla="*/ 109930 w 193896"/>
                <a:gd name="connsiteY1" fmla="*/ 116685 h 465379"/>
                <a:gd name="connsiteX2" fmla="*/ 126599 w 193896"/>
                <a:gd name="connsiteY2" fmla="*/ 190505 h 465379"/>
                <a:gd name="connsiteX3" fmla="*/ 159936 w 193896"/>
                <a:gd name="connsiteY3" fmla="*/ 285755 h 465379"/>
                <a:gd name="connsiteX4" fmla="*/ 190893 w 193896"/>
                <a:gd name="connsiteY4" fmla="*/ 338143 h 465379"/>
                <a:gd name="connsiteX5" fmla="*/ 81355 w 193896"/>
                <a:gd name="connsiteY5" fmla="*/ 459587 h 465379"/>
                <a:gd name="connsiteX6" fmla="*/ 393 w 193896"/>
                <a:gd name="connsiteY6" fmla="*/ 133355 h 465379"/>
                <a:gd name="connsiteX7" fmla="*/ 114693 w 193896"/>
                <a:gd name="connsiteY7" fmla="*/ 5 h 465379"/>
                <a:gd name="connsiteX0" fmla="*/ 114693 w 193921"/>
                <a:gd name="connsiteY0" fmla="*/ 5 h 465379"/>
                <a:gd name="connsiteX1" fmla="*/ 109930 w 193921"/>
                <a:gd name="connsiteY1" fmla="*/ 116685 h 465379"/>
                <a:gd name="connsiteX2" fmla="*/ 124218 w 193921"/>
                <a:gd name="connsiteY2" fmla="*/ 200030 h 465379"/>
                <a:gd name="connsiteX3" fmla="*/ 159936 w 193921"/>
                <a:gd name="connsiteY3" fmla="*/ 285755 h 465379"/>
                <a:gd name="connsiteX4" fmla="*/ 190893 w 193921"/>
                <a:gd name="connsiteY4" fmla="*/ 338143 h 465379"/>
                <a:gd name="connsiteX5" fmla="*/ 81355 w 193921"/>
                <a:gd name="connsiteY5" fmla="*/ 459587 h 465379"/>
                <a:gd name="connsiteX6" fmla="*/ 393 w 193921"/>
                <a:gd name="connsiteY6" fmla="*/ 133355 h 465379"/>
                <a:gd name="connsiteX7" fmla="*/ 114693 w 193921"/>
                <a:gd name="connsiteY7" fmla="*/ 5 h 465379"/>
                <a:gd name="connsiteX0" fmla="*/ 114693 w 185082"/>
                <a:gd name="connsiteY0" fmla="*/ 5 h 465664"/>
                <a:gd name="connsiteX1" fmla="*/ 109930 w 185082"/>
                <a:gd name="connsiteY1" fmla="*/ 116685 h 465664"/>
                <a:gd name="connsiteX2" fmla="*/ 124218 w 185082"/>
                <a:gd name="connsiteY2" fmla="*/ 200030 h 465664"/>
                <a:gd name="connsiteX3" fmla="*/ 159936 w 185082"/>
                <a:gd name="connsiteY3" fmla="*/ 285755 h 465664"/>
                <a:gd name="connsiteX4" fmla="*/ 181368 w 185082"/>
                <a:gd name="connsiteY4" fmla="*/ 345287 h 465664"/>
                <a:gd name="connsiteX5" fmla="*/ 81355 w 185082"/>
                <a:gd name="connsiteY5" fmla="*/ 459587 h 465664"/>
                <a:gd name="connsiteX6" fmla="*/ 393 w 185082"/>
                <a:gd name="connsiteY6" fmla="*/ 133355 h 465664"/>
                <a:gd name="connsiteX7" fmla="*/ 114693 w 185082"/>
                <a:gd name="connsiteY7" fmla="*/ 5 h 465664"/>
                <a:gd name="connsiteX0" fmla="*/ 114693 w 181997"/>
                <a:gd name="connsiteY0" fmla="*/ 5 h 465761"/>
                <a:gd name="connsiteX1" fmla="*/ 109930 w 181997"/>
                <a:gd name="connsiteY1" fmla="*/ 116685 h 465761"/>
                <a:gd name="connsiteX2" fmla="*/ 124218 w 181997"/>
                <a:gd name="connsiteY2" fmla="*/ 200030 h 465761"/>
                <a:gd name="connsiteX3" fmla="*/ 159936 w 181997"/>
                <a:gd name="connsiteY3" fmla="*/ 285755 h 465761"/>
                <a:gd name="connsiteX4" fmla="*/ 181368 w 181997"/>
                <a:gd name="connsiteY4" fmla="*/ 345287 h 465761"/>
                <a:gd name="connsiteX5" fmla="*/ 81355 w 181997"/>
                <a:gd name="connsiteY5" fmla="*/ 459587 h 465761"/>
                <a:gd name="connsiteX6" fmla="*/ 393 w 181997"/>
                <a:gd name="connsiteY6" fmla="*/ 133355 h 465761"/>
                <a:gd name="connsiteX7" fmla="*/ 114693 w 181997"/>
                <a:gd name="connsiteY7" fmla="*/ 5 h 465761"/>
                <a:gd name="connsiteX0" fmla="*/ 114693 w 183257"/>
                <a:gd name="connsiteY0" fmla="*/ 5 h 465664"/>
                <a:gd name="connsiteX1" fmla="*/ 109930 w 183257"/>
                <a:gd name="connsiteY1" fmla="*/ 116685 h 465664"/>
                <a:gd name="connsiteX2" fmla="*/ 124218 w 183257"/>
                <a:gd name="connsiteY2" fmla="*/ 200030 h 465664"/>
                <a:gd name="connsiteX3" fmla="*/ 159936 w 183257"/>
                <a:gd name="connsiteY3" fmla="*/ 285755 h 465664"/>
                <a:gd name="connsiteX4" fmla="*/ 181368 w 183257"/>
                <a:gd name="connsiteY4" fmla="*/ 345287 h 465664"/>
                <a:gd name="connsiteX5" fmla="*/ 81355 w 183257"/>
                <a:gd name="connsiteY5" fmla="*/ 459587 h 465664"/>
                <a:gd name="connsiteX6" fmla="*/ 393 w 183257"/>
                <a:gd name="connsiteY6" fmla="*/ 133355 h 465664"/>
                <a:gd name="connsiteX7" fmla="*/ 114693 w 183257"/>
                <a:gd name="connsiteY7" fmla="*/ 5 h 465664"/>
                <a:gd name="connsiteX0" fmla="*/ 114693 w 182359"/>
                <a:gd name="connsiteY0" fmla="*/ 5 h 465664"/>
                <a:gd name="connsiteX1" fmla="*/ 109930 w 182359"/>
                <a:gd name="connsiteY1" fmla="*/ 116685 h 465664"/>
                <a:gd name="connsiteX2" fmla="*/ 124218 w 182359"/>
                <a:gd name="connsiteY2" fmla="*/ 200030 h 465664"/>
                <a:gd name="connsiteX3" fmla="*/ 159936 w 182359"/>
                <a:gd name="connsiteY3" fmla="*/ 285755 h 465664"/>
                <a:gd name="connsiteX4" fmla="*/ 181368 w 182359"/>
                <a:gd name="connsiteY4" fmla="*/ 345287 h 465664"/>
                <a:gd name="connsiteX5" fmla="*/ 81355 w 182359"/>
                <a:gd name="connsiteY5" fmla="*/ 459587 h 465664"/>
                <a:gd name="connsiteX6" fmla="*/ 393 w 182359"/>
                <a:gd name="connsiteY6" fmla="*/ 133355 h 465664"/>
                <a:gd name="connsiteX7" fmla="*/ 114693 w 182359"/>
                <a:gd name="connsiteY7" fmla="*/ 5 h 465664"/>
                <a:gd name="connsiteX0" fmla="*/ 114693 w 191786"/>
                <a:gd name="connsiteY0" fmla="*/ 5 h 465573"/>
                <a:gd name="connsiteX1" fmla="*/ 109930 w 191786"/>
                <a:gd name="connsiteY1" fmla="*/ 116685 h 465573"/>
                <a:gd name="connsiteX2" fmla="*/ 124218 w 191786"/>
                <a:gd name="connsiteY2" fmla="*/ 200030 h 465573"/>
                <a:gd name="connsiteX3" fmla="*/ 159936 w 191786"/>
                <a:gd name="connsiteY3" fmla="*/ 285755 h 465573"/>
                <a:gd name="connsiteX4" fmla="*/ 190893 w 191786"/>
                <a:gd name="connsiteY4" fmla="*/ 343073 h 465573"/>
                <a:gd name="connsiteX5" fmla="*/ 81355 w 191786"/>
                <a:gd name="connsiteY5" fmla="*/ 459587 h 465573"/>
                <a:gd name="connsiteX6" fmla="*/ 393 w 191786"/>
                <a:gd name="connsiteY6" fmla="*/ 133355 h 465573"/>
                <a:gd name="connsiteX7" fmla="*/ 114693 w 191786"/>
                <a:gd name="connsiteY7" fmla="*/ 5 h 465573"/>
                <a:gd name="connsiteX0" fmla="*/ 114693 w 192612"/>
                <a:gd name="connsiteY0" fmla="*/ 5 h 465488"/>
                <a:gd name="connsiteX1" fmla="*/ 109930 w 192612"/>
                <a:gd name="connsiteY1" fmla="*/ 116685 h 465488"/>
                <a:gd name="connsiteX2" fmla="*/ 124218 w 192612"/>
                <a:gd name="connsiteY2" fmla="*/ 200030 h 465488"/>
                <a:gd name="connsiteX3" fmla="*/ 159936 w 192612"/>
                <a:gd name="connsiteY3" fmla="*/ 285755 h 465488"/>
                <a:gd name="connsiteX4" fmla="*/ 190893 w 192612"/>
                <a:gd name="connsiteY4" fmla="*/ 343073 h 465488"/>
                <a:gd name="connsiteX5" fmla="*/ 81355 w 192612"/>
                <a:gd name="connsiteY5" fmla="*/ 459587 h 465488"/>
                <a:gd name="connsiteX6" fmla="*/ 393 w 192612"/>
                <a:gd name="connsiteY6" fmla="*/ 133355 h 465488"/>
                <a:gd name="connsiteX7" fmla="*/ 114693 w 192612"/>
                <a:gd name="connsiteY7" fmla="*/ 5 h 465488"/>
                <a:gd name="connsiteX0" fmla="*/ 112262 w 192562"/>
                <a:gd name="connsiteY0" fmla="*/ 5 h 465488"/>
                <a:gd name="connsiteX1" fmla="*/ 109880 w 192562"/>
                <a:gd name="connsiteY1" fmla="*/ 116685 h 465488"/>
                <a:gd name="connsiteX2" fmla="*/ 124168 w 192562"/>
                <a:gd name="connsiteY2" fmla="*/ 200030 h 465488"/>
                <a:gd name="connsiteX3" fmla="*/ 159886 w 192562"/>
                <a:gd name="connsiteY3" fmla="*/ 285755 h 465488"/>
                <a:gd name="connsiteX4" fmla="*/ 190843 w 192562"/>
                <a:gd name="connsiteY4" fmla="*/ 343073 h 465488"/>
                <a:gd name="connsiteX5" fmla="*/ 81305 w 192562"/>
                <a:gd name="connsiteY5" fmla="*/ 459587 h 465488"/>
                <a:gd name="connsiteX6" fmla="*/ 343 w 192562"/>
                <a:gd name="connsiteY6" fmla="*/ 133355 h 465488"/>
                <a:gd name="connsiteX7" fmla="*/ 112262 w 192562"/>
                <a:gd name="connsiteY7" fmla="*/ 5 h 465488"/>
                <a:gd name="connsiteX0" fmla="*/ 112262 w 192562"/>
                <a:gd name="connsiteY0" fmla="*/ 2168 h 467651"/>
                <a:gd name="connsiteX1" fmla="*/ 109882 w 192562"/>
                <a:gd name="connsiteY1" fmla="*/ 57512 h 467651"/>
                <a:gd name="connsiteX2" fmla="*/ 109880 w 192562"/>
                <a:gd name="connsiteY2" fmla="*/ 118848 h 467651"/>
                <a:gd name="connsiteX3" fmla="*/ 124168 w 192562"/>
                <a:gd name="connsiteY3" fmla="*/ 202193 h 467651"/>
                <a:gd name="connsiteX4" fmla="*/ 159886 w 192562"/>
                <a:gd name="connsiteY4" fmla="*/ 287918 h 467651"/>
                <a:gd name="connsiteX5" fmla="*/ 190843 w 192562"/>
                <a:gd name="connsiteY5" fmla="*/ 345236 h 467651"/>
                <a:gd name="connsiteX6" fmla="*/ 81305 w 192562"/>
                <a:gd name="connsiteY6" fmla="*/ 461750 h 467651"/>
                <a:gd name="connsiteX7" fmla="*/ 343 w 192562"/>
                <a:gd name="connsiteY7" fmla="*/ 135518 h 467651"/>
                <a:gd name="connsiteX8" fmla="*/ 112262 w 192562"/>
                <a:gd name="connsiteY8" fmla="*/ 2168 h 46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62" h="467651">
                  <a:moveTo>
                    <a:pt x="112262" y="2168"/>
                  </a:moveTo>
                  <a:cubicBezTo>
                    <a:pt x="131312" y="-10833"/>
                    <a:pt x="110279" y="38065"/>
                    <a:pt x="109882" y="57512"/>
                  </a:cubicBezTo>
                  <a:cubicBezTo>
                    <a:pt x="109485" y="76959"/>
                    <a:pt x="107499" y="94735"/>
                    <a:pt x="109880" y="118848"/>
                  </a:cubicBezTo>
                  <a:cubicBezTo>
                    <a:pt x="112261" y="142961"/>
                    <a:pt x="115834" y="174015"/>
                    <a:pt x="124168" y="202193"/>
                  </a:cubicBezTo>
                  <a:cubicBezTo>
                    <a:pt x="132502" y="230371"/>
                    <a:pt x="148774" y="264078"/>
                    <a:pt x="159886" y="287918"/>
                  </a:cubicBezTo>
                  <a:cubicBezTo>
                    <a:pt x="170998" y="311758"/>
                    <a:pt x="175367" y="318478"/>
                    <a:pt x="190843" y="345236"/>
                  </a:cubicBezTo>
                  <a:cubicBezTo>
                    <a:pt x="206319" y="371994"/>
                    <a:pt x="113055" y="495881"/>
                    <a:pt x="81305" y="461750"/>
                  </a:cubicBezTo>
                  <a:cubicBezTo>
                    <a:pt x="49555" y="427619"/>
                    <a:pt x="-4817" y="212115"/>
                    <a:pt x="343" y="135518"/>
                  </a:cubicBezTo>
                  <a:cubicBezTo>
                    <a:pt x="5503" y="58921"/>
                    <a:pt x="94403" y="2962"/>
                    <a:pt x="112262" y="2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8940" y="5164830"/>
            <a:ext cx="3396306" cy="0"/>
            <a:chOff x="8016446" y="5199524"/>
            <a:chExt cx="3396306" cy="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801644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1650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7117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2118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397571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897633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092896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592958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794785" y="51995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1294847" y="519952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H="1" flipV="1">
            <a:off x="6874149" y="5823733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874149" y="4451941"/>
            <a:ext cx="55358" cy="55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674463" y="4507268"/>
            <a:ext cx="2381" cy="1316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463" y="4451582"/>
            <a:ext cx="74977" cy="55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4674299" y="5821784"/>
            <a:ext cx="75140" cy="55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021484" y="4507268"/>
            <a:ext cx="1292119" cy="131451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026036" y="5301930"/>
            <a:ext cx="543510" cy="532082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510" h="532082">
                <a:moveTo>
                  <a:pt x="266981" y="94753"/>
                </a:moveTo>
                <a:cubicBezTo>
                  <a:pt x="187349" y="43953"/>
                  <a:pt x="45932" y="-16459"/>
                  <a:pt x="11608" y="4136"/>
                </a:cubicBezTo>
                <a:cubicBezTo>
                  <a:pt x="-22716" y="24730"/>
                  <a:pt x="26711" y="153790"/>
                  <a:pt x="61035" y="218320"/>
                </a:cubicBezTo>
                <a:cubicBezTo>
                  <a:pt x="95359" y="282850"/>
                  <a:pt x="159889" y="347380"/>
                  <a:pt x="217554" y="391315"/>
                </a:cubicBezTo>
                <a:cubicBezTo>
                  <a:pt x="275219" y="435250"/>
                  <a:pt x="353478" y="459964"/>
                  <a:pt x="407024" y="481931"/>
                </a:cubicBezTo>
                <a:cubicBezTo>
                  <a:pt x="460570" y="503899"/>
                  <a:pt x="525100" y="551953"/>
                  <a:pt x="538830" y="523120"/>
                </a:cubicBezTo>
                <a:cubicBezTo>
                  <a:pt x="552560" y="494288"/>
                  <a:pt x="536084" y="380330"/>
                  <a:pt x="489403" y="308936"/>
                </a:cubicBezTo>
                <a:cubicBezTo>
                  <a:pt x="442722" y="237542"/>
                  <a:pt x="346613" y="145553"/>
                  <a:pt x="266981" y="9475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39057" y="4456634"/>
            <a:ext cx="1417563" cy="14274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610817" y="5166476"/>
            <a:ext cx="2495550" cy="3406"/>
            <a:chOff x="6934069" y="5161424"/>
            <a:chExt cx="2495550" cy="3406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 rot="5400000">
            <a:off x="1590767" y="5179060"/>
            <a:ext cx="2495550" cy="3406"/>
            <a:chOff x="6934069" y="5161424"/>
            <a:chExt cx="2495550" cy="3406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/>
          <p:cNvSpPr/>
          <p:nvPr/>
        </p:nvSpPr>
        <p:spPr>
          <a:xfrm>
            <a:off x="2198947" y="4512320"/>
            <a:ext cx="1292119" cy="1314516"/>
          </a:xfrm>
          <a:prstGeom prst="ellips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2226584" y="5322650"/>
            <a:ext cx="543510" cy="532082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510" h="532082">
                <a:moveTo>
                  <a:pt x="266981" y="94753"/>
                </a:moveTo>
                <a:cubicBezTo>
                  <a:pt x="187349" y="43953"/>
                  <a:pt x="45932" y="-16459"/>
                  <a:pt x="11608" y="4136"/>
                </a:cubicBezTo>
                <a:cubicBezTo>
                  <a:pt x="-22716" y="24730"/>
                  <a:pt x="26711" y="153790"/>
                  <a:pt x="61035" y="218320"/>
                </a:cubicBezTo>
                <a:cubicBezTo>
                  <a:pt x="95359" y="282850"/>
                  <a:pt x="159889" y="347380"/>
                  <a:pt x="217554" y="391315"/>
                </a:cubicBezTo>
                <a:cubicBezTo>
                  <a:pt x="275219" y="435250"/>
                  <a:pt x="353478" y="459964"/>
                  <a:pt x="407024" y="481931"/>
                </a:cubicBezTo>
                <a:cubicBezTo>
                  <a:pt x="460570" y="503899"/>
                  <a:pt x="525100" y="551953"/>
                  <a:pt x="538830" y="523120"/>
                </a:cubicBezTo>
                <a:cubicBezTo>
                  <a:pt x="552560" y="494288"/>
                  <a:pt x="536084" y="380330"/>
                  <a:pt x="489403" y="308936"/>
                </a:cubicBezTo>
                <a:cubicBezTo>
                  <a:pt x="442722" y="237542"/>
                  <a:pt x="346613" y="145553"/>
                  <a:pt x="266981" y="9475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3323271" y="5921828"/>
            <a:ext cx="17907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Le fond du filet n’est pas visible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6" name="Straight Arrow Connector 125"/>
          <p:cNvCxnSpPr>
            <a:stCxn id="125" idx="1"/>
          </p:cNvCxnSpPr>
          <p:nvPr/>
        </p:nvCxnSpPr>
        <p:spPr>
          <a:xfrm flipH="1" flipV="1">
            <a:off x="2905949" y="5830107"/>
            <a:ext cx="417322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F3F2-22D2-445E-8A3B-0471ACB6B10F}" type="datetime7">
              <a:rPr lang="en-US" smtClean="0"/>
              <a:t>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taraudage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mêmes règles s’appliquent pour les filets de taraudages, ici représentés dans deux vues partielles.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r="12778" b="12268"/>
          <a:stretch/>
        </p:blipFill>
        <p:spPr bwMode="auto">
          <a:xfrm>
            <a:off x="7464425" y="319234"/>
            <a:ext cx="3987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2768987" y="4445272"/>
            <a:ext cx="2760488" cy="98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768987" y="5776049"/>
            <a:ext cx="276048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475" y="4455082"/>
            <a:ext cx="0" cy="132096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95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301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182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183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40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041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940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946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01294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01356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86164" y="5831376"/>
            <a:ext cx="2125039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810873" y="5776049"/>
            <a:ext cx="55358" cy="5532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flipV="1">
            <a:off x="2695187" y="4399189"/>
            <a:ext cx="2180067" cy="55893"/>
            <a:chOff x="3396049" y="4412495"/>
            <a:chExt cx="2180067" cy="5589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396049" y="4468388"/>
              <a:ext cx="2125039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20758" y="4412495"/>
              <a:ext cx="55358" cy="5532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flipH="1">
            <a:off x="2696391" y="4405965"/>
            <a:ext cx="75141" cy="1425709"/>
            <a:chOff x="3175014" y="4451582"/>
            <a:chExt cx="75141" cy="1425709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3175178" y="4507268"/>
              <a:ext cx="2381" cy="131646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175178" y="4451582"/>
              <a:ext cx="74977" cy="5568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175014" y="5821784"/>
              <a:ext cx="75140" cy="5550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4809549" y="4405965"/>
            <a:ext cx="1324" cy="142541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62967" y="4397727"/>
            <a:ext cx="1417563" cy="142747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842965" y="5107569"/>
            <a:ext cx="2495550" cy="3406"/>
            <a:chOff x="6934069" y="5161424"/>
            <a:chExt cx="2495550" cy="340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5400000">
            <a:off x="7822915" y="5120153"/>
            <a:ext cx="2495550" cy="3406"/>
            <a:chOff x="6934069" y="5161424"/>
            <a:chExt cx="2495550" cy="340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8431095" y="4453413"/>
            <a:ext cx="1292119" cy="13145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159718" y="5163649"/>
            <a:ext cx="691908" cy="808277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  <a:gd name="connsiteX0" fmla="*/ 206713 w 483242"/>
              <a:gd name="connsiteY0" fmla="*/ 355305 h 792634"/>
              <a:gd name="connsiteX1" fmla="*/ 223188 w 483242"/>
              <a:gd name="connsiteY1" fmla="*/ 1078 h 792634"/>
              <a:gd name="connsiteX2" fmla="*/ 767 w 483242"/>
              <a:gd name="connsiteY2" fmla="*/ 478872 h 792634"/>
              <a:gd name="connsiteX3" fmla="*/ 157286 w 483242"/>
              <a:gd name="connsiteY3" fmla="*/ 651867 h 792634"/>
              <a:gd name="connsiteX4" fmla="*/ 346756 w 483242"/>
              <a:gd name="connsiteY4" fmla="*/ 742483 h 792634"/>
              <a:gd name="connsiteX5" fmla="*/ 478562 w 483242"/>
              <a:gd name="connsiteY5" fmla="*/ 783672 h 792634"/>
              <a:gd name="connsiteX6" fmla="*/ 429135 w 483242"/>
              <a:gd name="connsiteY6" fmla="*/ 569488 h 792634"/>
              <a:gd name="connsiteX7" fmla="*/ 206713 w 483242"/>
              <a:gd name="connsiteY7" fmla="*/ 355305 h 792634"/>
              <a:gd name="connsiteX0" fmla="*/ 297329 w 481769"/>
              <a:gd name="connsiteY0" fmla="*/ 347240 h 792807"/>
              <a:gd name="connsiteX1" fmla="*/ 223188 w 481769"/>
              <a:gd name="connsiteY1" fmla="*/ 1251 h 792807"/>
              <a:gd name="connsiteX2" fmla="*/ 767 w 481769"/>
              <a:gd name="connsiteY2" fmla="*/ 479045 h 792807"/>
              <a:gd name="connsiteX3" fmla="*/ 157286 w 481769"/>
              <a:gd name="connsiteY3" fmla="*/ 652040 h 792807"/>
              <a:gd name="connsiteX4" fmla="*/ 346756 w 481769"/>
              <a:gd name="connsiteY4" fmla="*/ 742656 h 792807"/>
              <a:gd name="connsiteX5" fmla="*/ 478562 w 481769"/>
              <a:gd name="connsiteY5" fmla="*/ 783845 h 792807"/>
              <a:gd name="connsiteX6" fmla="*/ 429135 w 481769"/>
              <a:gd name="connsiteY6" fmla="*/ 569661 h 792807"/>
              <a:gd name="connsiteX7" fmla="*/ 297329 w 481769"/>
              <a:gd name="connsiteY7" fmla="*/ 347240 h 792807"/>
              <a:gd name="connsiteX0" fmla="*/ 297329 w 566647"/>
              <a:gd name="connsiteY0" fmla="*/ 347224 h 792791"/>
              <a:gd name="connsiteX1" fmla="*/ 223188 w 566647"/>
              <a:gd name="connsiteY1" fmla="*/ 1235 h 792791"/>
              <a:gd name="connsiteX2" fmla="*/ 767 w 566647"/>
              <a:gd name="connsiteY2" fmla="*/ 479029 h 792791"/>
              <a:gd name="connsiteX3" fmla="*/ 157286 w 566647"/>
              <a:gd name="connsiteY3" fmla="*/ 652024 h 792791"/>
              <a:gd name="connsiteX4" fmla="*/ 346756 w 566647"/>
              <a:gd name="connsiteY4" fmla="*/ 742640 h 792791"/>
              <a:gd name="connsiteX5" fmla="*/ 478562 w 566647"/>
              <a:gd name="connsiteY5" fmla="*/ 783829 h 792791"/>
              <a:gd name="connsiteX6" fmla="*/ 560940 w 566647"/>
              <a:gd name="connsiteY6" fmla="*/ 544932 h 792791"/>
              <a:gd name="connsiteX7" fmla="*/ 297329 w 566647"/>
              <a:gd name="connsiteY7" fmla="*/ 347224 h 792791"/>
              <a:gd name="connsiteX0" fmla="*/ 338518 w 564714"/>
              <a:gd name="connsiteY0" fmla="*/ 331139 h 793182"/>
              <a:gd name="connsiteX1" fmla="*/ 223188 w 564714"/>
              <a:gd name="connsiteY1" fmla="*/ 1626 h 793182"/>
              <a:gd name="connsiteX2" fmla="*/ 767 w 564714"/>
              <a:gd name="connsiteY2" fmla="*/ 479420 h 793182"/>
              <a:gd name="connsiteX3" fmla="*/ 157286 w 564714"/>
              <a:gd name="connsiteY3" fmla="*/ 652415 h 793182"/>
              <a:gd name="connsiteX4" fmla="*/ 346756 w 564714"/>
              <a:gd name="connsiteY4" fmla="*/ 743031 h 793182"/>
              <a:gd name="connsiteX5" fmla="*/ 478562 w 564714"/>
              <a:gd name="connsiteY5" fmla="*/ 784220 h 793182"/>
              <a:gd name="connsiteX6" fmla="*/ 560940 w 564714"/>
              <a:gd name="connsiteY6" fmla="*/ 545323 h 793182"/>
              <a:gd name="connsiteX7" fmla="*/ 338518 w 564714"/>
              <a:gd name="connsiteY7" fmla="*/ 331139 h 793182"/>
              <a:gd name="connsiteX0" fmla="*/ 338518 w 564714"/>
              <a:gd name="connsiteY0" fmla="*/ 330973 h 793016"/>
              <a:gd name="connsiteX1" fmla="*/ 223188 w 564714"/>
              <a:gd name="connsiteY1" fmla="*/ 1460 h 793016"/>
              <a:gd name="connsiteX2" fmla="*/ 767 w 564714"/>
              <a:gd name="connsiteY2" fmla="*/ 479254 h 793016"/>
              <a:gd name="connsiteX3" fmla="*/ 157286 w 564714"/>
              <a:gd name="connsiteY3" fmla="*/ 652249 h 793016"/>
              <a:gd name="connsiteX4" fmla="*/ 346756 w 564714"/>
              <a:gd name="connsiteY4" fmla="*/ 742865 h 793016"/>
              <a:gd name="connsiteX5" fmla="*/ 478562 w 564714"/>
              <a:gd name="connsiteY5" fmla="*/ 784054 h 793016"/>
              <a:gd name="connsiteX6" fmla="*/ 560940 w 564714"/>
              <a:gd name="connsiteY6" fmla="*/ 545157 h 793016"/>
              <a:gd name="connsiteX7" fmla="*/ 338518 w 564714"/>
              <a:gd name="connsiteY7" fmla="*/ 330973 h 793016"/>
              <a:gd name="connsiteX0" fmla="*/ 338518 w 589341"/>
              <a:gd name="connsiteY0" fmla="*/ 330973 h 808037"/>
              <a:gd name="connsiteX1" fmla="*/ 223188 w 589341"/>
              <a:gd name="connsiteY1" fmla="*/ 1460 h 808037"/>
              <a:gd name="connsiteX2" fmla="*/ 767 w 589341"/>
              <a:gd name="connsiteY2" fmla="*/ 479254 h 808037"/>
              <a:gd name="connsiteX3" fmla="*/ 157286 w 589341"/>
              <a:gd name="connsiteY3" fmla="*/ 652249 h 808037"/>
              <a:gd name="connsiteX4" fmla="*/ 346756 w 589341"/>
              <a:gd name="connsiteY4" fmla="*/ 742865 h 808037"/>
              <a:gd name="connsiteX5" fmla="*/ 577416 w 589341"/>
              <a:gd name="connsiteY5" fmla="*/ 800530 h 808037"/>
              <a:gd name="connsiteX6" fmla="*/ 560940 w 589341"/>
              <a:gd name="connsiteY6" fmla="*/ 545157 h 808037"/>
              <a:gd name="connsiteX7" fmla="*/ 338518 w 589341"/>
              <a:gd name="connsiteY7" fmla="*/ 330973 h 808037"/>
              <a:gd name="connsiteX0" fmla="*/ 338518 w 691908"/>
              <a:gd name="connsiteY0" fmla="*/ 331213 h 808277"/>
              <a:gd name="connsiteX1" fmla="*/ 223188 w 691908"/>
              <a:gd name="connsiteY1" fmla="*/ 1700 h 808277"/>
              <a:gd name="connsiteX2" fmla="*/ 767 w 691908"/>
              <a:gd name="connsiteY2" fmla="*/ 479494 h 808277"/>
              <a:gd name="connsiteX3" fmla="*/ 157286 w 691908"/>
              <a:gd name="connsiteY3" fmla="*/ 652489 h 808277"/>
              <a:gd name="connsiteX4" fmla="*/ 346756 w 691908"/>
              <a:gd name="connsiteY4" fmla="*/ 743105 h 808277"/>
              <a:gd name="connsiteX5" fmla="*/ 577416 w 691908"/>
              <a:gd name="connsiteY5" fmla="*/ 800770 h 808277"/>
              <a:gd name="connsiteX6" fmla="*/ 684508 w 691908"/>
              <a:gd name="connsiteY6" fmla="*/ 619538 h 808277"/>
              <a:gd name="connsiteX7" fmla="*/ 338518 w 691908"/>
              <a:gd name="connsiteY7" fmla="*/ 331213 h 80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908" h="808277">
                <a:moveTo>
                  <a:pt x="338518" y="331213"/>
                </a:moveTo>
                <a:cubicBezTo>
                  <a:pt x="261631" y="228240"/>
                  <a:pt x="279480" y="-23013"/>
                  <a:pt x="223188" y="1700"/>
                </a:cubicBezTo>
                <a:cubicBezTo>
                  <a:pt x="166896" y="26413"/>
                  <a:pt x="11751" y="371029"/>
                  <a:pt x="767" y="479494"/>
                </a:cubicBezTo>
                <a:cubicBezTo>
                  <a:pt x="-10217" y="587959"/>
                  <a:pt x="99621" y="608554"/>
                  <a:pt x="157286" y="652489"/>
                </a:cubicBezTo>
                <a:cubicBezTo>
                  <a:pt x="214951" y="696424"/>
                  <a:pt x="276734" y="718392"/>
                  <a:pt x="346756" y="743105"/>
                </a:cubicBezTo>
                <a:cubicBezTo>
                  <a:pt x="416778" y="767818"/>
                  <a:pt x="563686" y="829603"/>
                  <a:pt x="577416" y="800770"/>
                </a:cubicBezTo>
                <a:cubicBezTo>
                  <a:pt x="591146" y="771938"/>
                  <a:pt x="724324" y="697798"/>
                  <a:pt x="684508" y="619538"/>
                </a:cubicBezTo>
                <a:cubicBezTo>
                  <a:pt x="644692" y="541278"/>
                  <a:pt x="415405" y="434186"/>
                  <a:pt x="338518" y="33121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2685536" y="3874081"/>
            <a:ext cx="0" cy="244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2685536" y="4020065"/>
            <a:ext cx="3789405" cy="2156898"/>
          </a:xfrm>
          <a:custGeom>
            <a:avLst/>
            <a:gdLst>
              <a:gd name="connsiteX0" fmla="*/ 0 w 3789405"/>
              <a:gd name="connsiteY0" fmla="*/ 74140 h 2784389"/>
              <a:gd name="connsiteX1" fmla="*/ 271848 w 3789405"/>
              <a:gd name="connsiteY1" fmla="*/ 57665 h 2784389"/>
              <a:gd name="connsiteX2" fmla="*/ 321275 w 3789405"/>
              <a:gd name="connsiteY2" fmla="*/ 41189 h 2784389"/>
              <a:gd name="connsiteX3" fmla="*/ 345989 w 3789405"/>
              <a:gd name="connsiteY3" fmla="*/ 32951 h 2784389"/>
              <a:gd name="connsiteX4" fmla="*/ 370702 w 3789405"/>
              <a:gd name="connsiteY4" fmla="*/ 16475 h 2784389"/>
              <a:gd name="connsiteX5" fmla="*/ 411892 w 3789405"/>
              <a:gd name="connsiteY5" fmla="*/ 8238 h 2784389"/>
              <a:gd name="connsiteX6" fmla="*/ 436605 w 3789405"/>
              <a:gd name="connsiteY6" fmla="*/ 0 h 2784389"/>
              <a:gd name="connsiteX7" fmla="*/ 601362 w 3789405"/>
              <a:gd name="connsiteY7" fmla="*/ 16475 h 2784389"/>
              <a:gd name="connsiteX8" fmla="*/ 642551 w 3789405"/>
              <a:gd name="connsiteY8" fmla="*/ 24713 h 2784389"/>
              <a:gd name="connsiteX9" fmla="*/ 708454 w 3789405"/>
              <a:gd name="connsiteY9" fmla="*/ 32951 h 2784389"/>
              <a:gd name="connsiteX10" fmla="*/ 782594 w 3789405"/>
              <a:gd name="connsiteY10" fmla="*/ 49427 h 2784389"/>
              <a:gd name="connsiteX11" fmla="*/ 807308 w 3789405"/>
              <a:gd name="connsiteY11" fmla="*/ 57665 h 2784389"/>
              <a:gd name="connsiteX12" fmla="*/ 906162 w 3789405"/>
              <a:gd name="connsiteY12" fmla="*/ 74140 h 2784389"/>
              <a:gd name="connsiteX13" fmla="*/ 963827 w 3789405"/>
              <a:gd name="connsiteY13" fmla="*/ 90616 h 2784389"/>
              <a:gd name="connsiteX14" fmla="*/ 1013254 w 3789405"/>
              <a:gd name="connsiteY14" fmla="*/ 107092 h 2784389"/>
              <a:gd name="connsiteX15" fmla="*/ 1062681 w 3789405"/>
              <a:gd name="connsiteY15" fmla="*/ 131805 h 2784389"/>
              <a:gd name="connsiteX16" fmla="*/ 1194486 w 3789405"/>
              <a:gd name="connsiteY16" fmla="*/ 123567 h 2784389"/>
              <a:gd name="connsiteX17" fmla="*/ 1235675 w 3789405"/>
              <a:gd name="connsiteY17" fmla="*/ 115329 h 2784389"/>
              <a:gd name="connsiteX18" fmla="*/ 1301578 w 3789405"/>
              <a:gd name="connsiteY18" fmla="*/ 107092 h 2784389"/>
              <a:gd name="connsiteX19" fmla="*/ 1449859 w 3789405"/>
              <a:gd name="connsiteY19" fmla="*/ 90616 h 2784389"/>
              <a:gd name="connsiteX20" fmla="*/ 1565189 w 3789405"/>
              <a:gd name="connsiteY20" fmla="*/ 74140 h 2784389"/>
              <a:gd name="connsiteX21" fmla="*/ 1647567 w 3789405"/>
              <a:gd name="connsiteY21" fmla="*/ 65902 h 2784389"/>
              <a:gd name="connsiteX22" fmla="*/ 1837038 w 3789405"/>
              <a:gd name="connsiteY22" fmla="*/ 74140 h 2784389"/>
              <a:gd name="connsiteX23" fmla="*/ 1911178 w 3789405"/>
              <a:gd name="connsiteY23" fmla="*/ 82378 h 2784389"/>
              <a:gd name="connsiteX24" fmla="*/ 2018270 w 3789405"/>
              <a:gd name="connsiteY24" fmla="*/ 98854 h 2784389"/>
              <a:gd name="connsiteX25" fmla="*/ 2051221 w 3789405"/>
              <a:gd name="connsiteY25" fmla="*/ 107092 h 2784389"/>
              <a:gd name="connsiteX26" fmla="*/ 2108886 w 3789405"/>
              <a:gd name="connsiteY26" fmla="*/ 115329 h 2784389"/>
              <a:gd name="connsiteX27" fmla="*/ 2199502 w 3789405"/>
              <a:gd name="connsiteY27" fmla="*/ 131805 h 2784389"/>
              <a:gd name="connsiteX28" fmla="*/ 2232454 w 3789405"/>
              <a:gd name="connsiteY28" fmla="*/ 140043 h 2784389"/>
              <a:gd name="connsiteX29" fmla="*/ 2273643 w 3789405"/>
              <a:gd name="connsiteY29" fmla="*/ 148281 h 2784389"/>
              <a:gd name="connsiteX30" fmla="*/ 2298356 w 3789405"/>
              <a:gd name="connsiteY30" fmla="*/ 156519 h 2784389"/>
              <a:gd name="connsiteX31" fmla="*/ 2356021 w 3789405"/>
              <a:gd name="connsiteY31" fmla="*/ 172994 h 2784389"/>
              <a:gd name="connsiteX32" fmla="*/ 2388973 w 3789405"/>
              <a:gd name="connsiteY32" fmla="*/ 189470 h 2784389"/>
              <a:gd name="connsiteX33" fmla="*/ 2421924 w 3789405"/>
              <a:gd name="connsiteY33" fmla="*/ 197708 h 2784389"/>
              <a:gd name="connsiteX34" fmla="*/ 2454875 w 3789405"/>
              <a:gd name="connsiteY34" fmla="*/ 214183 h 2784389"/>
              <a:gd name="connsiteX35" fmla="*/ 2479589 w 3789405"/>
              <a:gd name="connsiteY35" fmla="*/ 222421 h 2784389"/>
              <a:gd name="connsiteX36" fmla="*/ 2529016 w 3789405"/>
              <a:gd name="connsiteY36" fmla="*/ 255373 h 2784389"/>
              <a:gd name="connsiteX37" fmla="*/ 2553729 w 3789405"/>
              <a:gd name="connsiteY37" fmla="*/ 271848 h 2784389"/>
              <a:gd name="connsiteX38" fmla="*/ 2627870 w 3789405"/>
              <a:gd name="connsiteY38" fmla="*/ 296562 h 2784389"/>
              <a:gd name="connsiteX39" fmla="*/ 2652583 w 3789405"/>
              <a:gd name="connsiteY39" fmla="*/ 304800 h 2784389"/>
              <a:gd name="connsiteX40" fmla="*/ 2702010 w 3789405"/>
              <a:gd name="connsiteY40" fmla="*/ 329513 h 2784389"/>
              <a:gd name="connsiteX41" fmla="*/ 2726724 w 3789405"/>
              <a:gd name="connsiteY41" fmla="*/ 354227 h 2784389"/>
              <a:gd name="connsiteX42" fmla="*/ 2784389 w 3789405"/>
              <a:gd name="connsiteY42" fmla="*/ 362465 h 2784389"/>
              <a:gd name="connsiteX43" fmla="*/ 2825578 w 3789405"/>
              <a:gd name="connsiteY43" fmla="*/ 370702 h 2784389"/>
              <a:gd name="connsiteX44" fmla="*/ 2883243 w 3789405"/>
              <a:gd name="connsiteY44" fmla="*/ 378940 h 2784389"/>
              <a:gd name="connsiteX45" fmla="*/ 2932670 w 3789405"/>
              <a:gd name="connsiteY45" fmla="*/ 395416 h 2784389"/>
              <a:gd name="connsiteX46" fmla="*/ 3015048 w 3789405"/>
              <a:gd name="connsiteY46" fmla="*/ 411892 h 2784389"/>
              <a:gd name="connsiteX47" fmla="*/ 3097427 w 3789405"/>
              <a:gd name="connsiteY47" fmla="*/ 444843 h 2784389"/>
              <a:gd name="connsiteX48" fmla="*/ 3122140 w 3789405"/>
              <a:gd name="connsiteY48" fmla="*/ 453081 h 2784389"/>
              <a:gd name="connsiteX49" fmla="*/ 3155092 w 3789405"/>
              <a:gd name="connsiteY49" fmla="*/ 461319 h 2784389"/>
              <a:gd name="connsiteX50" fmla="*/ 3220994 w 3789405"/>
              <a:gd name="connsiteY50" fmla="*/ 494270 h 2784389"/>
              <a:gd name="connsiteX51" fmla="*/ 3262183 w 3789405"/>
              <a:gd name="connsiteY51" fmla="*/ 510746 h 2784389"/>
              <a:gd name="connsiteX52" fmla="*/ 3286897 w 3789405"/>
              <a:gd name="connsiteY52" fmla="*/ 527221 h 2784389"/>
              <a:gd name="connsiteX53" fmla="*/ 3361038 w 3789405"/>
              <a:gd name="connsiteY53" fmla="*/ 551935 h 2784389"/>
              <a:gd name="connsiteX54" fmla="*/ 3385751 w 3789405"/>
              <a:gd name="connsiteY54" fmla="*/ 568411 h 2784389"/>
              <a:gd name="connsiteX55" fmla="*/ 3435178 w 3789405"/>
              <a:gd name="connsiteY55" fmla="*/ 584886 h 2784389"/>
              <a:gd name="connsiteX56" fmla="*/ 3509319 w 3789405"/>
              <a:gd name="connsiteY56" fmla="*/ 626075 h 2784389"/>
              <a:gd name="connsiteX57" fmla="*/ 3558746 w 3789405"/>
              <a:gd name="connsiteY57" fmla="*/ 650789 h 2784389"/>
              <a:gd name="connsiteX58" fmla="*/ 3583459 w 3789405"/>
              <a:gd name="connsiteY58" fmla="*/ 667265 h 2784389"/>
              <a:gd name="connsiteX59" fmla="*/ 3616410 w 3789405"/>
              <a:gd name="connsiteY59" fmla="*/ 683740 h 2784389"/>
              <a:gd name="connsiteX60" fmla="*/ 3641124 w 3789405"/>
              <a:gd name="connsiteY60" fmla="*/ 708454 h 2784389"/>
              <a:gd name="connsiteX61" fmla="*/ 3657600 w 3789405"/>
              <a:gd name="connsiteY61" fmla="*/ 733167 h 2784389"/>
              <a:gd name="connsiteX62" fmla="*/ 3682313 w 3789405"/>
              <a:gd name="connsiteY62" fmla="*/ 741405 h 2784389"/>
              <a:gd name="connsiteX63" fmla="*/ 3698789 w 3789405"/>
              <a:gd name="connsiteY63" fmla="*/ 766119 h 2784389"/>
              <a:gd name="connsiteX64" fmla="*/ 3723502 w 3789405"/>
              <a:gd name="connsiteY64" fmla="*/ 790832 h 2784389"/>
              <a:gd name="connsiteX65" fmla="*/ 3739978 w 3789405"/>
              <a:gd name="connsiteY65" fmla="*/ 840259 h 2784389"/>
              <a:gd name="connsiteX66" fmla="*/ 3748216 w 3789405"/>
              <a:gd name="connsiteY66" fmla="*/ 864973 h 2784389"/>
              <a:gd name="connsiteX67" fmla="*/ 3756454 w 3789405"/>
              <a:gd name="connsiteY67" fmla="*/ 889686 h 2784389"/>
              <a:gd name="connsiteX68" fmla="*/ 3772929 w 3789405"/>
              <a:gd name="connsiteY68" fmla="*/ 955589 h 2784389"/>
              <a:gd name="connsiteX69" fmla="*/ 3789405 w 3789405"/>
              <a:gd name="connsiteY69" fmla="*/ 1013254 h 2784389"/>
              <a:gd name="connsiteX70" fmla="*/ 3781167 w 3789405"/>
              <a:gd name="connsiteY70" fmla="*/ 1120346 h 2784389"/>
              <a:gd name="connsiteX71" fmla="*/ 3772929 w 3789405"/>
              <a:gd name="connsiteY71" fmla="*/ 1178011 h 2784389"/>
              <a:gd name="connsiteX72" fmla="*/ 3756454 w 3789405"/>
              <a:gd name="connsiteY72" fmla="*/ 1326292 h 2784389"/>
              <a:gd name="connsiteX73" fmla="*/ 3739978 w 3789405"/>
              <a:gd name="connsiteY73" fmla="*/ 1383956 h 2784389"/>
              <a:gd name="connsiteX74" fmla="*/ 3731740 w 3789405"/>
              <a:gd name="connsiteY74" fmla="*/ 1416908 h 2784389"/>
              <a:gd name="connsiteX75" fmla="*/ 3715265 w 3789405"/>
              <a:gd name="connsiteY75" fmla="*/ 1466335 h 2784389"/>
              <a:gd name="connsiteX76" fmla="*/ 3698789 w 3789405"/>
              <a:gd name="connsiteY76" fmla="*/ 1515762 h 2784389"/>
              <a:gd name="connsiteX77" fmla="*/ 3682313 w 3789405"/>
              <a:gd name="connsiteY77" fmla="*/ 1565189 h 2784389"/>
              <a:gd name="connsiteX78" fmla="*/ 3674075 w 3789405"/>
              <a:gd name="connsiteY78" fmla="*/ 1589902 h 2784389"/>
              <a:gd name="connsiteX79" fmla="*/ 3649362 w 3789405"/>
              <a:gd name="connsiteY79" fmla="*/ 1639329 h 2784389"/>
              <a:gd name="connsiteX80" fmla="*/ 3632886 w 3789405"/>
              <a:gd name="connsiteY80" fmla="*/ 1664043 h 2784389"/>
              <a:gd name="connsiteX81" fmla="*/ 3616410 w 3789405"/>
              <a:gd name="connsiteY81" fmla="*/ 1721708 h 2784389"/>
              <a:gd name="connsiteX82" fmla="*/ 3599935 w 3789405"/>
              <a:gd name="connsiteY82" fmla="*/ 1754659 h 2784389"/>
              <a:gd name="connsiteX83" fmla="*/ 3575221 w 3789405"/>
              <a:gd name="connsiteY83" fmla="*/ 1845275 h 2784389"/>
              <a:gd name="connsiteX84" fmla="*/ 3566983 w 3789405"/>
              <a:gd name="connsiteY84" fmla="*/ 1878227 h 2784389"/>
              <a:gd name="connsiteX85" fmla="*/ 3550508 w 3789405"/>
              <a:gd name="connsiteY85" fmla="*/ 1927654 h 2784389"/>
              <a:gd name="connsiteX86" fmla="*/ 3517556 w 3789405"/>
              <a:gd name="connsiteY86" fmla="*/ 1985319 h 2784389"/>
              <a:gd name="connsiteX87" fmla="*/ 3484605 w 3789405"/>
              <a:gd name="connsiteY87" fmla="*/ 2059459 h 2784389"/>
              <a:gd name="connsiteX88" fmla="*/ 3451654 w 3789405"/>
              <a:gd name="connsiteY88" fmla="*/ 2133600 h 2784389"/>
              <a:gd name="connsiteX89" fmla="*/ 3443416 w 3789405"/>
              <a:gd name="connsiteY89" fmla="*/ 2166551 h 2784389"/>
              <a:gd name="connsiteX90" fmla="*/ 3361038 w 3789405"/>
              <a:gd name="connsiteY90" fmla="*/ 2265405 h 2784389"/>
              <a:gd name="connsiteX91" fmla="*/ 3311610 w 3789405"/>
              <a:gd name="connsiteY91" fmla="*/ 2323070 h 2784389"/>
              <a:gd name="connsiteX92" fmla="*/ 3278659 w 3789405"/>
              <a:gd name="connsiteY92" fmla="*/ 2372497 h 2784389"/>
              <a:gd name="connsiteX93" fmla="*/ 3212756 w 3789405"/>
              <a:gd name="connsiteY93" fmla="*/ 2438400 h 2784389"/>
              <a:gd name="connsiteX94" fmla="*/ 3196281 w 3789405"/>
              <a:gd name="connsiteY94" fmla="*/ 2471351 h 2784389"/>
              <a:gd name="connsiteX95" fmla="*/ 3113902 w 3789405"/>
              <a:gd name="connsiteY95" fmla="*/ 2529016 h 2784389"/>
              <a:gd name="connsiteX96" fmla="*/ 3056238 w 3789405"/>
              <a:gd name="connsiteY96" fmla="*/ 2570205 h 2784389"/>
              <a:gd name="connsiteX97" fmla="*/ 3023286 w 3789405"/>
              <a:gd name="connsiteY97" fmla="*/ 2586681 h 2784389"/>
              <a:gd name="connsiteX98" fmla="*/ 2932670 w 3789405"/>
              <a:gd name="connsiteY98" fmla="*/ 2652583 h 2784389"/>
              <a:gd name="connsiteX99" fmla="*/ 2907956 w 3789405"/>
              <a:gd name="connsiteY99" fmla="*/ 2669059 h 2784389"/>
              <a:gd name="connsiteX100" fmla="*/ 2825578 w 3789405"/>
              <a:gd name="connsiteY100" fmla="*/ 2734962 h 2784389"/>
              <a:gd name="connsiteX101" fmla="*/ 2685535 w 3789405"/>
              <a:gd name="connsiteY101" fmla="*/ 2751438 h 2784389"/>
              <a:gd name="connsiteX102" fmla="*/ 2652583 w 3789405"/>
              <a:gd name="connsiteY102" fmla="*/ 2759675 h 2784389"/>
              <a:gd name="connsiteX103" fmla="*/ 2627870 w 3789405"/>
              <a:gd name="connsiteY103" fmla="*/ 2767913 h 2784389"/>
              <a:gd name="connsiteX104" fmla="*/ 2529016 w 3789405"/>
              <a:gd name="connsiteY104" fmla="*/ 2784389 h 2784389"/>
              <a:gd name="connsiteX105" fmla="*/ 2430162 w 3789405"/>
              <a:gd name="connsiteY105" fmla="*/ 2776151 h 2784389"/>
              <a:gd name="connsiteX106" fmla="*/ 2388973 w 3789405"/>
              <a:gd name="connsiteY106" fmla="*/ 2767913 h 2784389"/>
              <a:gd name="connsiteX107" fmla="*/ 2339546 w 3789405"/>
              <a:gd name="connsiteY107" fmla="*/ 2759675 h 2784389"/>
              <a:gd name="connsiteX108" fmla="*/ 2298356 w 3789405"/>
              <a:gd name="connsiteY108" fmla="*/ 2751438 h 2784389"/>
              <a:gd name="connsiteX109" fmla="*/ 2183027 w 3789405"/>
              <a:gd name="connsiteY109" fmla="*/ 2734962 h 2784389"/>
              <a:gd name="connsiteX110" fmla="*/ 2117124 w 3789405"/>
              <a:gd name="connsiteY110" fmla="*/ 2718486 h 2784389"/>
              <a:gd name="connsiteX111" fmla="*/ 2067697 w 3789405"/>
              <a:gd name="connsiteY111" fmla="*/ 2702011 h 2784389"/>
              <a:gd name="connsiteX112" fmla="*/ 2001794 w 3789405"/>
              <a:gd name="connsiteY112" fmla="*/ 2693773 h 2784389"/>
              <a:gd name="connsiteX113" fmla="*/ 1927654 w 3789405"/>
              <a:gd name="connsiteY113" fmla="*/ 2685535 h 2784389"/>
              <a:gd name="connsiteX114" fmla="*/ 1853513 w 3789405"/>
              <a:gd name="connsiteY114" fmla="*/ 2669059 h 2784389"/>
              <a:gd name="connsiteX115" fmla="*/ 1804086 w 3789405"/>
              <a:gd name="connsiteY115" fmla="*/ 2652583 h 2784389"/>
              <a:gd name="connsiteX116" fmla="*/ 1746421 w 3789405"/>
              <a:gd name="connsiteY116" fmla="*/ 2644346 h 2784389"/>
              <a:gd name="connsiteX117" fmla="*/ 1713470 w 3789405"/>
              <a:gd name="connsiteY117" fmla="*/ 2636108 h 2784389"/>
              <a:gd name="connsiteX118" fmla="*/ 1573427 w 3789405"/>
              <a:gd name="connsiteY118" fmla="*/ 2627870 h 2784389"/>
              <a:gd name="connsiteX119" fmla="*/ 1466335 w 3789405"/>
              <a:gd name="connsiteY119" fmla="*/ 2636108 h 2784389"/>
              <a:gd name="connsiteX120" fmla="*/ 1400432 w 3789405"/>
              <a:gd name="connsiteY120" fmla="*/ 2652583 h 2784389"/>
              <a:gd name="connsiteX121" fmla="*/ 1301578 w 3789405"/>
              <a:gd name="connsiteY121" fmla="*/ 2669059 h 2784389"/>
              <a:gd name="connsiteX122" fmla="*/ 1178010 w 3789405"/>
              <a:gd name="connsiteY122" fmla="*/ 2685535 h 2784389"/>
              <a:gd name="connsiteX123" fmla="*/ 1153297 w 3789405"/>
              <a:gd name="connsiteY123" fmla="*/ 2693773 h 2784389"/>
              <a:gd name="connsiteX124" fmla="*/ 1079156 w 3789405"/>
              <a:gd name="connsiteY124" fmla="*/ 2710248 h 2784389"/>
              <a:gd name="connsiteX125" fmla="*/ 988540 w 3789405"/>
              <a:gd name="connsiteY125" fmla="*/ 2734962 h 2784389"/>
              <a:gd name="connsiteX126" fmla="*/ 947351 w 3789405"/>
              <a:gd name="connsiteY126" fmla="*/ 2743200 h 2784389"/>
              <a:gd name="connsiteX127" fmla="*/ 897924 w 3789405"/>
              <a:gd name="connsiteY127" fmla="*/ 2751438 h 2784389"/>
              <a:gd name="connsiteX128" fmla="*/ 873210 w 3789405"/>
              <a:gd name="connsiteY128" fmla="*/ 2759675 h 2784389"/>
              <a:gd name="connsiteX129" fmla="*/ 823783 w 3789405"/>
              <a:gd name="connsiteY129" fmla="*/ 2767913 h 2784389"/>
              <a:gd name="connsiteX130" fmla="*/ 700216 w 3789405"/>
              <a:gd name="connsiteY130" fmla="*/ 2759675 h 2784389"/>
              <a:gd name="connsiteX131" fmla="*/ 634313 w 3789405"/>
              <a:gd name="connsiteY131" fmla="*/ 2751438 h 2784389"/>
              <a:gd name="connsiteX132" fmla="*/ 560173 w 3789405"/>
              <a:gd name="connsiteY132" fmla="*/ 2743200 h 2784389"/>
              <a:gd name="connsiteX133" fmla="*/ 510746 w 3789405"/>
              <a:gd name="connsiteY133" fmla="*/ 2734962 h 2784389"/>
              <a:gd name="connsiteX134" fmla="*/ 436605 w 3789405"/>
              <a:gd name="connsiteY134" fmla="*/ 2718486 h 2784389"/>
              <a:gd name="connsiteX135" fmla="*/ 345989 w 3789405"/>
              <a:gd name="connsiteY135" fmla="*/ 2702011 h 2784389"/>
              <a:gd name="connsiteX136" fmla="*/ 321275 w 3789405"/>
              <a:gd name="connsiteY136" fmla="*/ 2693773 h 2784389"/>
              <a:gd name="connsiteX137" fmla="*/ 140043 w 3789405"/>
              <a:gd name="connsiteY137" fmla="*/ 2710248 h 2784389"/>
              <a:gd name="connsiteX138" fmla="*/ 57665 w 3789405"/>
              <a:gd name="connsiteY138" fmla="*/ 2734962 h 2784389"/>
              <a:gd name="connsiteX139" fmla="*/ 32951 w 3789405"/>
              <a:gd name="connsiteY139" fmla="*/ 2743200 h 2784389"/>
              <a:gd name="connsiteX140" fmla="*/ 8238 w 3789405"/>
              <a:gd name="connsiteY140" fmla="*/ 2743200 h 2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89405" h="2784389">
                <a:moveTo>
                  <a:pt x="0" y="74140"/>
                </a:moveTo>
                <a:cubicBezTo>
                  <a:pt x="14878" y="73432"/>
                  <a:pt x="224943" y="65482"/>
                  <a:pt x="271848" y="57665"/>
                </a:cubicBezTo>
                <a:cubicBezTo>
                  <a:pt x="288979" y="54810"/>
                  <a:pt x="304799" y="46681"/>
                  <a:pt x="321275" y="41189"/>
                </a:cubicBezTo>
                <a:lnTo>
                  <a:pt x="345989" y="32951"/>
                </a:lnTo>
                <a:cubicBezTo>
                  <a:pt x="354227" y="27459"/>
                  <a:pt x="361432" y="19951"/>
                  <a:pt x="370702" y="16475"/>
                </a:cubicBezTo>
                <a:cubicBezTo>
                  <a:pt x="383812" y="11559"/>
                  <a:pt x="398308" y="11634"/>
                  <a:pt x="411892" y="8238"/>
                </a:cubicBezTo>
                <a:cubicBezTo>
                  <a:pt x="420316" y="6132"/>
                  <a:pt x="428367" y="2746"/>
                  <a:pt x="436605" y="0"/>
                </a:cubicBezTo>
                <a:cubicBezTo>
                  <a:pt x="497185" y="5048"/>
                  <a:pt x="543046" y="7504"/>
                  <a:pt x="601362" y="16475"/>
                </a:cubicBezTo>
                <a:cubicBezTo>
                  <a:pt x="615201" y="18604"/>
                  <a:pt x="628712" y="22584"/>
                  <a:pt x="642551" y="24713"/>
                </a:cubicBezTo>
                <a:cubicBezTo>
                  <a:pt x="664432" y="28079"/>
                  <a:pt x="686486" y="30205"/>
                  <a:pt x="708454" y="32951"/>
                </a:cubicBezTo>
                <a:cubicBezTo>
                  <a:pt x="764085" y="51496"/>
                  <a:pt x="695609" y="30097"/>
                  <a:pt x="782594" y="49427"/>
                </a:cubicBezTo>
                <a:cubicBezTo>
                  <a:pt x="791071" y="51311"/>
                  <a:pt x="798793" y="55962"/>
                  <a:pt x="807308" y="57665"/>
                </a:cubicBezTo>
                <a:cubicBezTo>
                  <a:pt x="840065" y="64216"/>
                  <a:pt x="906162" y="74140"/>
                  <a:pt x="906162" y="74140"/>
                </a:cubicBezTo>
                <a:cubicBezTo>
                  <a:pt x="989205" y="101822"/>
                  <a:pt x="860401" y="59588"/>
                  <a:pt x="963827" y="90616"/>
                </a:cubicBezTo>
                <a:cubicBezTo>
                  <a:pt x="980461" y="95606"/>
                  <a:pt x="998804" y="97459"/>
                  <a:pt x="1013254" y="107092"/>
                </a:cubicBezTo>
                <a:cubicBezTo>
                  <a:pt x="1045192" y="128384"/>
                  <a:pt x="1028575" y="120436"/>
                  <a:pt x="1062681" y="131805"/>
                </a:cubicBezTo>
                <a:cubicBezTo>
                  <a:pt x="1106616" y="129059"/>
                  <a:pt x="1150664" y="127741"/>
                  <a:pt x="1194486" y="123567"/>
                </a:cubicBezTo>
                <a:cubicBezTo>
                  <a:pt x="1208425" y="122239"/>
                  <a:pt x="1221836" y="117458"/>
                  <a:pt x="1235675" y="115329"/>
                </a:cubicBezTo>
                <a:cubicBezTo>
                  <a:pt x="1257556" y="111963"/>
                  <a:pt x="1279610" y="109838"/>
                  <a:pt x="1301578" y="107092"/>
                </a:cubicBezTo>
                <a:cubicBezTo>
                  <a:pt x="1376474" y="88367"/>
                  <a:pt x="1307732" y="103537"/>
                  <a:pt x="1449859" y="90616"/>
                </a:cubicBezTo>
                <a:cubicBezTo>
                  <a:pt x="1565305" y="80121"/>
                  <a:pt x="1469051" y="86158"/>
                  <a:pt x="1565189" y="74140"/>
                </a:cubicBezTo>
                <a:cubicBezTo>
                  <a:pt x="1592572" y="70717"/>
                  <a:pt x="1620108" y="68648"/>
                  <a:pt x="1647567" y="65902"/>
                </a:cubicBezTo>
                <a:lnTo>
                  <a:pt x="1837038" y="74140"/>
                </a:lnTo>
                <a:cubicBezTo>
                  <a:pt x="1861855" y="75691"/>
                  <a:pt x="1886505" y="79294"/>
                  <a:pt x="1911178" y="82378"/>
                </a:cubicBezTo>
                <a:cubicBezTo>
                  <a:pt x="1932279" y="85016"/>
                  <a:pt x="1995367" y="94273"/>
                  <a:pt x="2018270" y="98854"/>
                </a:cubicBezTo>
                <a:cubicBezTo>
                  <a:pt x="2029372" y="101074"/>
                  <a:pt x="2040082" y="105067"/>
                  <a:pt x="2051221" y="107092"/>
                </a:cubicBezTo>
                <a:cubicBezTo>
                  <a:pt x="2070325" y="110565"/>
                  <a:pt x="2089695" y="112377"/>
                  <a:pt x="2108886" y="115329"/>
                </a:cubicBezTo>
                <a:cubicBezTo>
                  <a:pt x="2137945" y="119799"/>
                  <a:pt x="2170585" y="125379"/>
                  <a:pt x="2199502" y="131805"/>
                </a:cubicBezTo>
                <a:cubicBezTo>
                  <a:pt x="2210554" y="134261"/>
                  <a:pt x="2221402" y="137587"/>
                  <a:pt x="2232454" y="140043"/>
                </a:cubicBezTo>
                <a:cubicBezTo>
                  <a:pt x="2246122" y="143080"/>
                  <a:pt x="2260059" y="144885"/>
                  <a:pt x="2273643" y="148281"/>
                </a:cubicBezTo>
                <a:cubicBezTo>
                  <a:pt x="2282067" y="150387"/>
                  <a:pt x="2290007" y="154134"/>
                  <a:pt x="2298356" y="156519"/>
                </a:cubicBezTo>
                <a:cubicBezTo>
                  <a:pt x="2319268" y="162494"/>
                  <a:pt x="2336262" y="164526"/>
                  <a:pt x="2356021" y="172994"/>
                </a:cubicBezTo>
                <a:cubicBezTo>
                  <a:pt x="2367309" y="177832"/>
                  <a:pt x="2377474" y="185158"/>
                  <a:pt x="2388973" y="189470"/>
                </a:cubicBezTo>
                <a:cubicBezTo>
                  <a:pt x="2399574" y="193445"/>
                  <a:pt x="2411323" y="193733"/>
                  <a:pt x="2421924" y="197708"/>
                </a:cubicBezTo>
                <a:cubicBezTo>
                  <a:pt x="2433422" y="202020"/>
                  <a:pt x="2443588" y="209346"/>
                  <a:pt x="2454875" y="214183"/>
                </a:cubicBezTo>
                <a:cubicBezTo>
                  <a:pt x="2462857" y="217604"/>
                  <a:pt x="2471351" y="219675"/>
                  <a:pt x="2479589" y="222421"/>
                </a:cubicBezTo>
                <a:lnTo>
                  <a:pt x="2529016" y="255373"/>
                </a:lnTo>
                <a:cubicBezTo>
                  <a:pt x="2537254" y="260865"/>
                  <a:pt x="2544337" y="268717"/>
                  <a:pt x="2553729" y="271848"/>
                </a:cubicBezTo>
                <a:lnTo>
                  <a:pt x="2627870" y="296562"/>
                </a:lnTo>
                <a:cubicBezTo>
                  <a:pt x="2636108" y="299308"/>
                  <a:pt x="2645358" y="299984"/>
                  <a:pt x="2652583" y="304800"/>
                </a:cubicBezTo>
                <a:cubicBezTo>
                  <a:pt x="2684522" y="326091"/>
                  <a:pt x="2667904" y="318144"/>
                  <a:pt x="2702010" y="329513"/>
                </a:cubicBezTo>
                <a:cubicBezTo>
                  <a:pt x="2710248" y="337751"/>
                  <a:pt x="2715907" y="349900"/>
                  <a:pt x="2726724" y="354227"/>
                </a:cubicBezTo>
                <a:cubicBezTo>
                  <a:pt x="2744752" y="361438"/>
                  <a:pt x="2765236" y="359273"/>
                  <a:pt x="2784389" y="362465"/>
                </a:cubicBezTo>
                <a:cubicBezTo>
                  <a:pt x="2798200" y="364767"/>
                  <a:pt x="2811767" y="368400"/>
                  <a:pt x="2825578" y="370702"/>
                </a:cubicBezTo>
                <a:cubicBezTo>
                  <a:pt x="2844731" y="373894"/>
                  <a:pt x="2864021" y="376194"/>
                  <a:pt x="2883243" y="378940"/>
                </a:cubicBezTo>
                <a:cubicBezTo>
                  <a:pt x="2899719" y="384432"/>
                  <a:pt x="2915822" y="391204"/>
                  <a:pt x="2932670" y="395416"/>
                </a:cubicBezTo>
                <a:cubicBezTo>
                  <a:pt x="2959837" y="402208"/>
                  <a:pt x="2989048" y="401492"/>
                  <a:pt x="3015048" y="411892"/>
                </a:cubicBezTo>
                <a:cubicBezTo>
                  <a:pt x="3042508" y="422876"/>
                  <a:pt x="3069370" y="435490"/>
                  <a:pt x="3097427" y="444843"/>
                </a:cubicBezTo>
                <a:cubicBezTo>
                  <a:pt x="3105665" y="447589"/>
                  <a:pt x="3113791" y="450695"/>
                  <a:pt x="3122140" y="453081"/>
                </a:cubicBezTo>
                <a:cubicBezTo>
                  <a:pt x="3133026" y="456191"/>
                  <a:pt x="3144641" y="456964"/>
                  <a:pt x="3155092" y="461319"/>
                </a:cubicBezTo>
                <a:cubicBezTo>
                  <a:pt x="3177763" y="470765"/>
                  <a:pt x="3198190" y="485148"/>
                  <a:pt x="3220994" y="494270"/>
                </a:cubicBezTo>
                <a:cubicBezTo>
                  <a:pt x="3234724" y="499762"/>
                  <a:pt x="3248957" y="504133"/>
                  <a:pt x="3262183" y="510746"/>
                </a:cubicBezTo>
                <a:cubicBezTo>
                  <a:pt x="3271038" y="515174"/>
                  <a:pt x="3277797" y="523321"/>
                  <a:pt x="3286897" y="527221"/>
                </a:cubicBezTo>
                <a:cubicBezTo>
                  <a:pt x="3396988" y="574402"/>
                  <a:pt x="3227319" y="485074"/>
                  <a:pt x="3361038" y="551935"/>
                </a:cubicBezTo>
                <a:cubicBezTo>
                  <a:pt x="3369893" y="556363"/>
                  <a:pt x="3376704" y="564390"/>
                  <a:pt x="3385751" y="568411"/>
                </a:cubicBezTo>
                <a:cubicBezTo>
                  <a:pt x="3401621" y="575464"/>
                  <a:pt x="3420728" y="575252"/>
                  <a:pt x="3435178" y="584886"/>
                </a:cubicBezTo>
                <a:cubicBezTo>
                  <a:pt x="3491830" y="622655"/>
                  <a:pt x="3465820" y="611577"/>
                  <a:pt x="3509319" y="626075"/>
                </a:cubicBezTo>
                <a:cubicBezTo>
                  <a:pt x="3580142" y="673292"/>
                  <a:pt x="3490534" y="616682"/>
                  <a:pt x="3558746" y="650789"/>
                </a:cubicBezTo>
                <a:cubicBezTo>
                  <a:pt x="3567601" y="655217"/>
                  <a:pt x="3574863" y="662353"/>
                  <a:pt x="3583459" y="667265"/>
                </a:cubicBezTo>
                <a:cubicBezTo>
                  <a:pt x="3594121" y="673358"/>
                  <a:pt x="3605426" y="678248"/>
                  <a:pt x="3616410" y="683740"/>
                </a:cubicBezTo>
                <a:cubicBezTo>
                  <a:pt x="3624648" y="691978"/>
                  <a:pt x="3633666" y="699504"/>
                  <a:pt x="3641124" y="708454"/>
                </a:cubicBezTo>
                <a:cubicBezTo>
                  <a:pt x="3647462" y="716060"/>
                  <a:pt x="3649869" y="726982"/>
                  <a:pt x="3657600" y="733167"/>
                </a:cubicBezTo>
                <a:cubicBezTo>
                  <a:pt x="3664381" y="738591"/>
                  <a:pt x="3674075" y="738659"/>
                  <a:pt x="3682313" y="741405"/>
                </a:cubicBezTo>
                <a:cubicBezTo>
                  <a:pt x="3687805" y="749643"/>
                  <a:pt x="3692451" y="758513"/>
                  <a:pt x="3698789" y="766119"/>
                </a:cubicBezTo>
                <a:cubicBezTo>
                  <a:pt x="3706247" y="775069"/>
                  <a:pt x="3717844" y="780648"/>
                  <a:pt x="3723502" y="790832"/>
                </a:cubicBezTo>
                <a:cubicBezTo>
                  <a:pt x="3731936" y="806013"/>
                  <a:pt x="3734486" y="823783"/>
                  <a:pt x="3739978" y="840259"/>
                </a:cubicBezTo>
                <a:lnTo>
                  <a:pt x="3748216" y="864973"/>
                </a:lnTo>
                <a:cubicBezTo>
                  <a:pt x="3750962" y="873211"/>
                  <a:pt x="3754348" y="881262"/>
                  <a:pt x="3756454" y="889686"/>
                </a:cubicBezTo>
                <a:cubicBezTo>
                  <a:pt x="3761946" y="911654"/>
                  <a:pt x="3765768" y="934107"/>
                  <a:pt x="3772929" y="955589"/>
                </a:cubicBezTo>
                <a:cubicBezTo>
                  <a:pt x="3784747" y="991043"/>
                  <a:pt x="3779061" y="971878"/>
                  <a:pt x="3789405" y="1013254"/>
                </a:cubicBezTo>
                <a:cubicBezTo>
                  <a:pt x="3786659" y="1048951"/>
                  <a:pt x="3784730" y="1084721"/>
                  <a:pt x="3781167" y="1120346"/>
                </a:cubicBezTo>
                <a:cubicBezTo>
                  <a:pt x="3779235" y="1139666"/>
                  <a:pt x="3774861" y="1158691"/>
                  <a:pt x="3772929" y="1178011"/>
                </a:cubicBezTo>
                <a:cubicBezTo>
                  <a:pt x="3762086" y="1286447"/>
                  <a:pt x="3772313" y="1254929"/>
                  <a:pt x="3756454" y="1326292"/>
                </a:cubicBezTo>
                <a:cubicBezTo>
                  <a:pt x="3743577" y="1384238"/>
                  <a:pt x="3753739" y="1335793"/>
                  <a:pt x="3739978" y="1383956"/>
                </a:cubicBezTo>
                <a:cubicBezTo>
                  <a:pt x="3736868" y="1394842"/>
                  <a:pt x="3734993" y="1406063"/>
                  <a:pt x="3731740" y="1416908"/>
                </a:cubicBezTo>
                <a:cubicBezTo>
                  <a:pt x="3726750" y="1433542"/>
                  <a:pt x="3720757" y="1449859"/>
                  <a:pt x="3715265" y="1466335"/>
                </a:cubicBezTo>
                <a:lnTo>
                  <a:pt x="3698789" y="1515762"/>
                </a:lnTo>
                <a:lnTo>
                  <a:pt x="3682313" y="1565189"/>
                </a:lnTo>
                <a:cubicBezTo>
                  <a:pt x="3679567" y="1573427"/>
                  <a:pt x="3678891" y="1582677"/>
                  <a:pt x="3674075" y="1589902"/>
                </a:cubicBezTo>
                <a:cubicBezTo>
                  <a:pt x="3626853" y="1660739"/>
                  <a:pt x="3683473" y="1571108"/>
                  <a:pt x="3649362" y="1639329"/>
                </a:cubicBezTo>
                <a:cubicBezTo>
                  <a:pt x="3644934" y="1648185"/>
                  <a:pt x="3637314" y="1655187"/>
                  <a:pt x="3632886" y="1664043"/>
                </a:cubicBezTo>
                <a:cubicBezTo>
                  <a:pt x="3622928" y="1683959"/>
                  <a:pt x="3624328" y="1700592"/>
                  <a:pt x="3616410" y="1721708"/>
                </a:cubicBezTo>
                <a:cubicBezTo>
                  <a:pt x="3612098" y="1733206"/>
                  <a:pt x="3604772" y="1743372"/>
                  <a:pt x="3599935" y="1754659"/>
                </a:cubicBezTo>
                <a:cubicBezTo>
                  <a:pt x="3590696" y="1776217"/>
                  <a:pt x="3577741" y="1835194"/>
                  <a:pt x="3575221" y="1845275"/>
                </a:cubicBezTo>
                <a:cubicBezTo>
                  <a:pt x="3572475" y="1856259"/>
                  <a:pt x="3570563" y="1867486"/>
                  <a:pt x="3566983" y="1878227"/>
                </a:cubicBezTo>
                <a:cubicBezTo>
                  <a:pt x="3561491" y="1894703"/>
                  <a:pt x="3558275" y="1912121"/>
                  <a:pt x="3550508" y="1927654"/>
                </a:cubicBezTo>
                <a:cubicBezTo>
                  <a:pt x="3529604" y="1969461"/>
                  <a:pt x="3540844" y="1950387"/>
                  <a:pt x="3517556" y="1985319"/>
                </a:cubicBezTo>
                <a:cubicBezTo>
                  <a:pt x="3497950" y="2044139"/>
                  <a:pt x="3510715" y="2020296"/>
                  <a:pt x="3484605" y="2059459"/>
                </a:cubicBezTo>
                <a:cubicBezTo>
                  <a:pt x="3464998" y="2118279"/>
                  <a:pt x="3477762" y="2094436"/>
                  <a:pt x="3451654" y="2133600"/>
                </a:cubicBezTo>
                <a:cubicBezTo>
                  <a:pt x="3448908" y="2144584"/>
                  <a:pt x="3448479" y="2156425"/>
                  <a:pt x="3443416" y="2166551"/>
                </a:cubicBezTo>
                <a:cubicBezTo>
                  <a:pt x="3389511" y="2274361"/>
                  <a:pt x="3433915" y="2156089"/>
                  <a:pt x="3361038" y="2265405"/>
                </a:cubicBezTo>
                <a:cubicBezTo>
                  <a:pt x="3310479" y="2341243"/>
                  <a:pt x="3391517" y="2223187"/>
                  <a:pt x="3311610" y="2323070"/>
                </a:cubicBezTo>
                <a:cubicBezTo>
                  <a:pt x="3299240" y="2338532"/>
                  <a:pt x="3292661" y="2358495"/>
                  <a:pt x="3278659" y="2372497"/>
                </a:cubicBezTo>
                <a:lnTo>
                  <a:pt x="3212756" y="2438400"/>
                </a:lnTo>
                <a:cubicBezTo>
                  <a:pt x="3207264" y="2449384"/>
                  <a:pt x="3204273" y="2462027"/>
                  <a:pt x="3196281" y="2471351"/>
                </a:cubicBezTo>
                <a:cubicBezTo>
                  <a:pt x="3187842" y="2481197"/>
                  <a:pt x="3116556" y="2527026"/>
                  <a:pt x="3113902" y="2529016"/>
                </a:cubicBezTo>
                <a:cubicBezTo>
                  <a:pt x="3099764" y="2539619"/>
                  <a:pt x="3073096" y="2560571"/>
                  <a:pt x="3056238" y="2570205"/>
                </a:cubicBezTo>
                <a:cubicBezTo>
                  <a:pt x="3045576" y="2576298"/>
                  <a:pt x="3033894" y="2580493"/>
                  <a:pt x="3023286" y="2586681"/>
                </a:cubicBezTo>
                <a:cubicBezTo>
                  <a:pt x="2896342" y="2660731"/>
                  <a:pt x="2998709" y="2597551"/>
                  <a:pt x="2932670" y="2652583"/>
                </a:cubicBezTo>
                <a:cubicBezTo>
                  <a:pt x="2925064" y="2658921"/>
                  <a:pt x="2915356" y="2662481"/>
                  <a:pt x="2907956" y="2669059"/>
                </a:cubicBezTo>
                <a:cubicBezTo>
                  <a:pt x="2862108" y="2709813"/>
                  <a:pt x="2872906" y="2717213"/>
                  <a:pt x="2825578" y="2734962"/>
                </a:cubicBezTo>
                <a:cubicBezTo>
                  <a:pt x="2786277" y="2749700"/>
                  <a:pt x="2714157" y="2749236"/>
                  <a:pt x="2685535" y="2751438"/>
                </a:cubicBezTo>
                <a:cubicBezTo>
                  <a:pt x="2674551" y="2754184"/>
                  <a:pt x="2663469" y="2756565"/>
                  <a:pt x="2652583" y="2759675"/>
                </a:cubicBezTo>
                <a:cubicBezTo>
                  <a:pt x="2644234" y="2762060"/>
                  <a:pt x="2636385" y="2766210"/>
                  <a:pt x="2627870" y="2767913"/>
                </a:cubicBezTo>
                <a:cubicBezTo>
                  <a:pt x="2595113" y="2774465"/>
                  <a:pt x="2529016" y="2784389"/>
                  <a:pt x="2529016" y="2784389"/>
                </a:cubicBezTo>
                <a:cubicBezTo>
                  <a:pt x="2496065" y="2781643"/>
                  <a:pt x="2463001" y="2780015"/>
                  <a:pt x="2430162" y="2776151"/>
                </a:cubicBezTo>
                <a:cubicBezTo>
                  <a:pt x="2416256" y="2774515"/>
                  <a:pt x="2402749" y="2770418"/>
                  <a:pt x="2388973" y="2767913"/>
                </a:cubicBezTo>
                <a:cubicBezTo>
                  <a:pt x="2372539" y="2764925"/>
                  <a:pt x="2355980" y="2762663"/>
                  <a:pt x="2339546" y="2759675"/>
                </a:cubicBezTo>
                <a:cubicBezTo>
                  <a:pt x="2325770" y="2757170"/>
                  <a:pt x="2312195" y="2753567"/>
                  <a:pt x="2298356" y="2751438"/>
                </a:cubicBezTo>
                <a:cubicBezTo>
                  <a:pt x="2250944" y="2744144"/>
                  <a:pt x="2227836" y="2744564"/>
                  <a:pt x="2183027" y="2734962"/>
                </a:cubicBezTo>
                <a:cubicBezTo>
                  <a:pt x="2160886" y="2730217"/>
                  <a:pt x="2138606" y="2725646"/>
                  <a:pt x="2117124" y="2718486"/>
                </a:cubicBezTo>
                <a:cubicBezTo>
                  <a:pt x="2100648" y="2712994"/>
                  <a:pt x="2084930" y="2704165"/>
                  <a:pt x="2067697" y="2702011"/>
                </a:cubicBezTo>
                <a:lnTo>
                  <a:pt x="2001794" y="2693773"/>
                </a:lnTo>
                <a:cubicBezTo>
                  <a:pt x="1977099" y="2690868"/>
                  <a:pt x="1952270" y="2689052"/>
                  <a:pt x="1927654" y="2685535"/>
                </a:cubicBezTo>
                <a:cubicBezTo>
                  <a:pt x="1912691" y="2683397"/>
                  <a:pt x="1869864" y="2673964"/>
                  <a:pt x="1853513" y="2669059"/>
                </a:cubicBezTo>
                <a:cubicBezTo>
                  <a:pt x="1836879" y="2664069"/>
                  <a:pt x="1821278" y="2655039"/>
                  <a:pt x="1804086" y="2652583"/>
                </a:cubicBezTo>
                <a:cubicBezTo>
                  <a:pt x="1784864" y="2649837"/>
                  <a:pt x="1765525" y="2647819"/>
                  <a:pt x="1746421" y="2644346"/>
                </a:cubicBezTo>
                <a:cubicBezTo>
                  <a:pt x="1735282" y="2642321"/>
                  <a:pt x="1724741" y="2637181"/>
                  <a:pt x="1713470" y="2636108"/>
                </a:cubicBezTo>
                <a:cubicBezTo>
                  <a:pt x="1666919" y="2631674"/>
                  <a:pt x="1620108" y="2630616"/>
                  <a:pt x="1573427" y="2627870"/>
                </a:cubicBezTo>
                <a:cubicBezTo>
                  <a:pt x="1537730" y="2630616"/>
                  <a:pt x="1501778" y="2631045"/>
                  <a:pt x="1466335" y="2636108"/>
                </a:cubicBezTo>
                <a:cubicBezTo>
                  <a:pt x="1443919" y="2639310"/>
                  <a:pt x="1422768" y="2648860"/>
                  <a:pt x="1400432" y="2652583"/>
                </a:cubicBezTo>
                <a:cubicBezTo>
                  <a:pt x="1367481" y="2658075"/>
                  <a:pt x="1334818" y="2665735"/>
                  <a:pt x="1301578" y="2669059"/>
                </a:cubicBezTo>
                <a:cubicBezTo>
                  <a:pt x="1250109" y="2674206"/>
                  <a:pt x="1223509" y="2674160"/>
                  <a:pt x="1178010" y="2685535"/>
                </a:cubicBezTo>
                <a:cubicBezTo>
                  <a:pt x="1169586" y="2687641"/>
                  <a:pt x="1161721" y="2691667"/>
                  <a:pt x="1153297" y="2693773"/>
                </a:cubicBezTo>
                <a:cubicBezTo>
                  <a:pt x="1085364" y="2710757"/>
                  <a:pt x="1138340" y="2693339"/>
                  <a:pt x="1079156" y="2710248"/>
                </a:cubicBezTo>
                <a:cubicBezTo>
                  <a:pt x="1023908" y="2726032"/>
                  <a:pt x="1086476" y="2715374"/>
                  <a:pt x="988540" y="2734962"/>
                </a:cubicBezTo>
                <a:lnTo>
                  <a:pt x="947351" y="2743200"/>
                </a:lnTo>
                <a:cubicBezTo>
                  <a:pt x="930917" y="2746188"/>
                  <a:pt x="914229" y="2747815"/>
                  <a:pt x="897924" y="2751438"/>
                </a:cubicBezTo>
                <a:cubicBezTo>
                  <a:pt x="889447" y="2753322"/>
                  <a:pt x="881687" y="2757791"/>
                  <a:pt x="873210" y="2759675"/>
                </a:cubicBezTo>
                <a:cubicBezTo>
                  <a:pt x="856905" y="2763298"/>
                  <a:pt x="840259" y="2765167"/>
                  <a:pt x="823783" y="2767913"/>
                </a:cubicBezTo>
                <a:cubicBezTo>
                  <a:pt x="782594" y="2765167"/>
                  <a:pt x="741341" y="2763251"/>
                  <a:pt x="700216" y="2759675"/>
                </a:cubicBezTo>
                <a:cubicBezTo>
                  <a:pt x="678161" y="2757757"/>
                  <a:pt x="656300" y="2754025"/>
                  <a:pt x="634313" y="2751438"/>
                </a:cubicBezTo>
                <a:cubicBezTo>
                  <a:pt x="609618" y="2748533"/>
                  <a:pt x="584820" y="2746486"/>
                  <a:pt x="560173" y="2743200"/>
                </a:cubicBezTo>
                <a:cubicBezTo>
                  <a:pt x="543617" y="2740992"/>
                  <a:pt x="527125" y="2738238"/>
                  <a:pt x="510746" y="2734962"/>
                </a:cubicBezTo>
                <a:cubicBezTo>
                  <a:pt x="378522" y="2708517"/>
                  <a:pt x="594863" y="2747261"/>
                  <a:pt x="436605" y="2718486"/>
                </a:cubicBezTo>
                <a:cubicBezTo>
                  <a:pt x="409691" y="2713592"/>
                  <a:pt x="373107" y="2708790"/>
                  <a:pt x="345989" y="2702011"/>
                </a:cubicBezTo>
                <a:cubicBezTo>
                  <a:pt x="337565" y="2699905"/>
                  <a:pt x="329513" y="2696519"/>
                  <a:pt x="321275" y="2693773"/>
                </a:cubicBezTo>
                <a:cubicBezTo>
                  <a:pt x="232143" y="2699344"/>
                  <a:pt x="210375" y="2696182"/>
                  <a:pt x="140043" y="2710248"/>
                </a:cubicBezTo>
                <a:cubicBezTo>
                  <a:pt x="108922" y="2716472"/>
                  <a:pt x="89182" y="2724456"/>
                  <a:pt x="57665" y="2734962"/>
                </a:cubicBezTo>
                <a:cubicBezTo>
                  <a:pt x="49427" y="2737708"/>
                  <a:pt x="41635" y="2743200"/>
                  <a:pt x="32951" y="2743200"/>
                </a:cubicBezTo>
                <a:lnTo>
                  <a:pt x="8238" y="2743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9" idx="0"/>
          </p:cNvCxnSpPr>
          <p:nvPr/>
        </p:nvCxnSpPr>
        <p:spPr>
          <a:xfrm>
            <a:off x="8049683" y="4152913"/>
            <a:ext cx="0" cy="1863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18"/>
            <a:endCxn id="70" idx="11"/>
          </p:cNvCxnSpPr>
          <p:nvPr/>
        </p:nvCxnSpPr>
        <p:spPr>
          <a:xfrm flipH="1">
            <a:off x="10199787" y="4184604"/>
            <a:ext cx="644" cy="1822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049683" y="4089532"/>
            <a:ext cx="2150748" cy="126763"/>
          </a:xfrm>
          <a:custGeom>
            <a:avLst/>
            <a:gdLst>
              <a:gd name="connsiteX0" fmla="*/ 0 w 2158314"/>
              <a:gd name="connsiteY0" fmla="*/ 65902 h 131805"/>
              <a:gd name="connsiteX1" fmla="*/ 65903 w 2158314"/>
              <a:gd name="connsiteY1" fmla="*/ 32951 h 131805"/>
              <a:gd name="connsiteX2" fmla="*/ 98854 w 2158314"/>
              <a:gd name="connsiteY2" fmla="*/ 16475 h 131805"/>
              <a:gd name="connsiteX3" fmla="*/ 148281 w 2158314"/>
              <a:gd name="connsiteY3" fmla="*/ 0 h 131805"/>
              <a:gd name="connsiteX4" fmla="*/ 329514 w 2158314"/>
              <a:gd name="connsiteY4" fmla="*/ 8238 h 131805"/>
              <a:gd name="connsiteX5" fmla="*/ 354227 w 2158314"/>
              <a:gd name="connsiteY5" fmla="*/ 16475 h 131805"/>
              <a:gd name="connsiteX6" fmla="*/ 461319 w 2158314"/>
              <a:gd name="connsiteY6" fmla="*/ 32951 h 131805"/>
              <a:gd name="connsiteX7" fmla="*/ 683741 w 2158314"/>
              <a:gd name="connsiteY7" fmla="*/ 49427 h 131805"/>
              <a:gd name="connsiteX8" fmla="*/ 848498 w 2158314"/>
              <a:gd name="connsiteY8" fmla="*/ 74140 h 131805"/>
              <a:gd name="connsiteX9" fmla="*/ 1046206 w 2158314"/>
              <a:gd name="connsiteY9" fmla="*/ 65902 h 131805"/>
              <a:gd name="connsiteX10" fmla="*/ 1210963 w 2158314"/>
              <a:gd name="connsiteY10" fmla="*/ 57665 h 131805"/>
              <a:gd name="connsiteX11" fmla="*/ 1326292 w 2158314"/>
              <a:gd name="connsiteY11" fmla="*/ 65902 h 131805"/>
              <a:gd name="connsiteX12" fmla="*/ 1466336 w 2158314"/>
              <a:gd name="connsiteY12" fmla="*/ 82378 h 131805"/>
              <a:gd name="connsiteX13" fmla="*/ 1589903 w 2158314"/>
              <a:gd name="connsiteY13" fmla="*/ 98854 h 131805"/>
              <a:gd name="connsiteX14" fmla="*/ 1639330 w 2158314"/>
              <a:gd name="connsiteY14" fmla="*/ 115329 h 131805"/>
              <a:gd name="connsiteX15" fmla="*/ 1664044 w 2158314"/>
              <a:gd name="connsiteY15" fmla="*/ 123567 h 131805"/>
              <a:gd name="connsiteX16" fmla="*/ 1762898 w 2158314"/>
              <a:gd name="connsiteY16" fmla="*/ 131805 h 131805"/>
              <a:gd name="connsiteX17" fmla="*/ 2100649 w 2158314"/>
              <a:gd name="connsiteY17" fmla="*/ 115329 h 131805"/>
              <a:gd name="connsiteX18" fmla="*/ 2158314 w 2158314"/>
              <a:gd name="connsiteY18" fmla="*/ 98854 h 131805"/>
              <a:gd name="connsiteX19" fmla="*/ 2158314 w 2158314"/>
              <a:gd name="connsiteY19" fmla="*/ 82378 h 13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8314" h="131805">
                <a:moveTo>
                  <a:pt x="0" y="65902"/>
                </a:moveTo>
                <a:cubicBezTo>
                  <a:pt x="89523" y="12190"/>
                  <a:pt x="3826" y="59556"/>
                  <a:pt x="65903" y="32951"/>
                </a:cubicBezTo>
                <a:cubicBezTo>
                  <a:pt x="77190" y="28113"/>
                  <a:pt x="87452" y="21036"/>
                  <a:pt x="98854" y="16475"/>
                </a:cubicBezTo>
                <a:cubicBezTo>
                  <a:pt x="114979" y="10025"/>
                  <a:pt x="148281" y="0"/>
                  <a:pt x="148281" y="0"/>
                </a:cubicBezTo>
                <a:cubicBezTo>
                  <a:pt x="208692" y="2746"/>
                  <a:pt x="269233" y="3416"/>
                  <a:pt x="329514" y="8238"/>
                </a:cubicBezTo>
                <a:cubicBezTo>
                  <a:pt x="338170" y="8930"/>
                  <a:pt x="345803" y="14369"/>
                  <a:pt x="354227" y="16475"/>
                </a:cubicBezTo>
                <a:cubicBezTo>
                  <a:pt x="385915" y="24397"/>
                  <a:pt x="430870" y="30341"/>
                  <a:pt x="461319" y="32951"/>
                </a:cubicBezTo>
                <a:cubicBezTo>
                  <a:pt x="535391" y="39300"/>
                  <a:pt x="683741" y="49427"/>
                  <a:pt x="683741" y="49427"/>
                </a:cubicBezTo>
                <a:cubicBezTo>
                  <a:pt x="804432" y="69541"/>
                  <a:pt x="749447" y="61758"/>
                  <a:pt x="848498" y="74140"/>
                </a:cubicBezTo>
                <a:lnTo>
                  <a:pt x="1046206" y="65902"/>
                </a:lnTo>
                <a:cubicBezTo>
                  <a:pt x="1101137" y="63405"/>
                  <a:pt x="1155975" y="57665"/>
                  <a:pt x="1210963" y="57665"/>
                </a:cubicBezTo>
                <a:cubicBezTo>
                  <a:pt x="1249504" y="57665"/>
                  <a:pt x="1287849" y="63156"/>
                  <a:pt x="1326292" y="65902"/>
                </a:cubicBezTo>
                <a:cubicBezTo>
                  <a:pt x="1419444" y="81428"/>
                  <a:pt x="1334012" y="68449"/>
                  <a:pt x="1466336" y="82378"/>
                </a:cubicBezTo>
                <a:cubicBezTo>
                  <a:pt x="1506788" y="86636"/>
                  <a:pt x="1549542" y="93088"/>
                  <a:pt x="1589903" y="98854"/>
                </a:cubicBezTo>
                <a:lnTo>
                  <a:pt x="1639330" y="115329"/>
                </a:lnTo>
                <a:cubicBezTo>
                  <a:pt x="1647568" y="118075"/>
                  <a:pt x="1655390" y="122846"/>
                  <a:pt x="1664044" y="123567"/>
                </a:cubicBezTo>
                <a:lnTo>
                  <a:pt x="1762898" y="131805"/>
                </a:lnTo>
                <a:lnTo>
                  <a:pt x="2100649" y="115329"/>
                </a:lnTo>
                <a:cubicBezTo>
                  <a:pt x="2100936" y="115257"/>
                  <a:pt x="2154374" y="102794"/>
                  <a:pt x="2158314" y="98854"/>
                </a:cubicBezTo>
                <a:lnTo>
                  <a:pt x="2158314" y="8237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057277" y="5998447"/>
            <a:ext cx="2142510" cy="63431"/>
          </a:xfrm>
          <a:custGeom>
            <a:avLst/>
            <a:gdLst>
              <a:gd name="connsiteX0" fmla="*/ 0 w 2125362"/>
              <a:gd name="connsiteY0" fmla="*/ 16476 h 57665"/>
              <a:gd name="connsiteX1" fmla="*/ 238898 w 2125362"/>
              <a:gd name="connsiteY1" fmla="*/ 16476 h 57665"/>
              <a:gd name="connsiteX2" fmla="*/ 280087 w 2125362"/>
              <a:gd name="connsiteY2" fmla="*/ 24714 h 57665"/>
              <a:gd name="connsiteX3" fmla="*/ 411892 w 2125362"/>
              <a:gd name="connsiteY3" fmla="*/ 41189 h 57665"/>
              <a:gd name="connsiteX4" fmla="*/ 609600 w 2125362"/>
              <a:gd name="connsiteY4" fmla="*/ 49427 h 57665"/>
              <a:gd name="connsiteX5" fmla="*/ 749643 w 2125362"/>
              <a:gd name="connsiteY5" fmla="*/ 57665 h 57665"/>
              <a:gd name="connsiteX6" fmla="*/ 1252152 w 2125362"/>
              <a:gd name="connsiteY6" fmla="*/ 41189 h 57665"/>
              <a:gd name="connsiteX7" fmla="*/ 1285103 w 2125362"/>
              <a:gd name="connsiteY7" fmla="*/ 32951 h 57665"/>
              <a:gd name="connsiteX8" fmla="*/ 1359243 w 2125362"/>
              <a:gd name="connsiteY8" fmla="*/ 24714 h 57665"/>
              <a:gd name="connsiteX9" fmla="*/ 1482811 w 2125362"/>
              <a:gd name="connsiteY9" fmla="*/ 8238 h 57665"/>
              <a:gd name="connsiteX10" fmla="*/ 1655806 w 2125362"/>
              <a:gd name="connsiteY10" fmla="*/ 0 h 57665"/>
              <a:gd name="connsiteX11" fmla="*/ 2125362 w 2125362"/>
              <a:gd name="connsiteY11" fmla="*/ 8238 h 5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5362" h="57665">
                <a:moveTo>
                  <a:pt x="0" y="16476"/>
                </a:moveTo>
                <a:cubicBezTo>
                  <a:pt x="105389" y="-1089"/>
                  <a:pt x="56941" y="3479"/>
                  <a:pt x="238898" y="16476"/>
                </a:cubicBezTo>
                <a:cubicBezTo>
                  <a:pt x="252864" y="17474"/>
                  <a:pt x="266276" y="22412"/>
                  <a:pt x="280087" y="24714"/>
                </a:cubicBezTo>
                <a:cubicBezTo>
                  <a:pt x="309140" y="29556"/>
                  <a:pt x="386617" y="39657"/>
                  <a:pt x="411892" y="41189"/>
                </a:cubicBezTo>
                <a:cubicBezTo>
                  <a:pt x="477731" y="45179"/>
                  <a:pt x="543718" y="46213"/>
                  <a:pt x="609600" y="49427"/>
                </a:cubicBezTo>
                <a:cubicBezTo>
                  <a:pt x="656306" y="51705"/>
                  <a:pt x="702962" y="54919"/>
                  <a:pt x="749643" y="57665"/>
                </a:cubicBezTo>
                <a:cubicBezTo>
                  <a:pt x="821271" y="55918"/>
                  <a:pt x="1131699" y="51227"/>
                  <a:pt x="1252152" y="41189"/>
                </a:cubicBezTo>
                <a:cubicBezTo>
                  <a:pt x="1263435" y="40249"/>
                  <a:pt x="1273913" y="34672"/>
                  <a:pt x="1285103" y="32951"/>
                </a:cubicBezTo>
                <a:cubicBezTo>
                  <a:pt x="1309679" y="29170"/>
                  <a:pt x="1334530" y="27460"/>
                  <a:pt x="1359243" y="24714"/>
                </a:cubicBezTo>
                <a:cubicBezTo>
                  <a:pt x="1415856" y="10561"/>
                  <a:pt x="1396358" y="13641"/>
                  <a:pt x="1482811" y="8238"/>
                </a:cubicBezTo>
                <a:cubicBezTo>
                  <a:pt x="1540429" y="4637"/>
                  <a:pt x="1598141" y="2746"/>
                  <a:pt x="1655806" y="0"/>
                </a:cubicBezTo>
                <a:cubicBezTo>
                  <a:pt x="1982536" y="10540"/>
                  <a:pt x="1826010" y="8238"/>
                  <a:pt x="2125362" y="82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0EAD-C3C5-463E-AFC1-602743544526}" type="datetime7">
              <a:rPr lang="en-US" smtClean="0"/>
              <a:t>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taraudage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mêmes règles s’appliquent pour les filets de taraudages, ici représentés dans deux vues partielles.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r="12778" b="12268"/>
          <a:stretch/>
        </p:blipFill>
        <p:spPr bwMode="auto">
          <a:xfrm>
            <a:off x="7464425" y="319234"/>
            <a:ext cx="3987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2768987" y="4445272"/>
            <a:ext cx="2760488" cy="98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768987" y="5776049"/>
            <a:ext cx="276048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475" y="4455082"/>
            <a:ext cx="0" cy="132096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95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301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182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183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40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041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940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946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01294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01356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86164" y="5831376"/>
            <a:ext cx="2125039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810873" y="5776049"/>
            <a:ext cx="55358" cy="5532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flipV="1">
            <a:off x="2695187" y="4399189"/>
            <a:ext cx="2180067" cy="55893"/>
            <a:chOff x="3396049" y="4412495"/>
            <a:chExt cx="2180067" cy="5589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396049" y="4468388"/>
              <a:ext cx="2125039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20758" y="4412495"/>
              <a:ext cx="55358" cy="5532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flipH="1">
            <a:off x="2696391" y="4405965"/>
            <a:ext cx="75141" cy="1425709"/>
            <a:chOff x="3175014" y="4451582"/>
            <a:chExt cx="75141" cy="1425709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3175178" y="4507268"/>
              <a:ext cx="2381" cy="131646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175178" y="4451582"/>
              <a:ext cx="74977" cy="5568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175014" y="5821784"/>
              <a:ext cx="75140" cy="5550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4809549" y="4405965"/>
            <a:ext cx="1324" cy="142541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62967" y="4397727"/>
            <a:ext cx="1417563" cy="142747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842965" y="5107569"/>
            <a:ext cx="2495550" cy="3406"/>
            <a:chOff x="6934069" y="5161424"/>
            <a:chExt cx="2495550" cy="340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5400000">
            <a:off x="7822915" y="5120153"/>
            <a:ext cx="2495550" cy="3406"/>
            <a:chOff x="6934069" y="5161424"/>
            <a:chExt cx="2495550" cy="340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8431095" y="4453413"/>
            <a:ext cx="1292119" cy="13145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2685536" y="3874081"/>
            <a:ext cx="0" cy="244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2685536" y="4020065"/>
            <a:ext cx="3789405" cy="2156898"/>
          </a:xfrm>
          <a:custGeom>
            <a:avLst/>
            <a:gdLst>
              <a:gd name="connsiteX0" fmla="*/ 0 w 3789405"/>
              <a:gd name="connsiteY0" fmla="*/ 74140 h 2784389"/>
              <a:gd name="connsiteX1" fmla="*/ 271848 w 3789405"/>
              <a:gd name="connsiteY1" fmla="*/ 57665 h 2784389"/>
              <a:gd name="connsiteX2" fmla="*/ 321275 w 3789405"/>
              <a:gd name="connsiteY2" fmla="*/ 41189 h 2784389"/>
              <a:gd name="connsiteX3" fmla="*/ 345989 w 3789405"/>
              <a:gd name="connsiteY3" fmla="*/ 32951 h 2784389"/>
              <a:gd name="connsiteX4" fmla="*/ 370702 w 3789405"/>
              <a:gd name="connsiteY4" fmla="*/ 16475 h 2784389"/>
              <a:gd name="connsiteX5" fmla="*/ 411892 w 3789405"/>
              <a:gd name="connsiteY5" fmla="*/ 8238 h 2784389"/>
              <a:gd name="connsiteX6" fmla="*/ 436605 w 3789405"/>
              <a:gd name="connsiteY6" fmla="*/ 0 h 2784389"/>
              <a:gd name="connsiteX7" fmla="*/ 601362 w 3789405"/>
              <a:gd name="connsiteY7" fmla="*/ 16475 h 2784389"/>
              <a:gd name="connsiteX8" fmla="*/ 642551 w 3789405"/>
              <a:gd name="connsiteY8" fmla="*/ 24713 h 2784389"/>
              <a:gd name="connsiteX9" fmla="*/ 708454 w 3789405"/>
              <a:gd name="connsiteY9" fmla="*/ 32951 h 2784389"/>
              <a:gd name="connsiteX10" fmla="*/ 782594 w 3789405"/>
              <a:gd name="connsiteY10" fmla="*/ 49427 h 2784389"/>
              <a:gd name="connsiteX11" fmla="*/ 807308 w 3789405"/>
              <a:gd name="connsiteY11" fmla="*/ 57665 h 2784389"/>
              <a:gd name="connsiteX12" fmla="*/ 906162 w 3789405"/>
              <a:gd name="connsiteY12" fmla="*/ 74140 h 2784389"/>
              <a:gd name="connsiteX13" fmla="*/ 963827 w 3789405"/>
              <a:gd name="connsiteY13" fmla="*/ 90616 h 2784389"/>
              <a:gd name="connsiteX14" fmla="*/ 1013254 w 3789405"/>
              <a:gd name="connsiteY14" fmla="*/ 107092 h 2784389"/>
              <a:gd name="connsiteX15" fmla="*/ 1062681 w 3789405"/>
              <a:gd name="connsiteY15" fmla="*/ 131805 h 2784389"/>
              <a:gd name="connsiteX16" fmla="*/ 1194486 w 3789405"/>
              <a:gd name="connsiteY16" fmla="*/ 123567 h 2784389"/>
              <a:gd name="connsiteX17" fmla="*/ 1235675 w 3789405"/>
              <a:gd name="connsiteY17" fmla="*/ 115329 h 2784389"/>
              <a:gd name="connsiteX18" fmla="*/ 1301578 w 3789405"/>
              <a:gd name="connsiteY18" fmla="*/ 107092 h 2784389"/>
              <a:gd name="connsiteX19" fmla="*/ 1449859 w 3789405"/>
              <a:gd name="connsiteY19" fmla="*/ 90616 h 2784389"/>
              <a:gd name="connsiteX20" fmla="*/ 1565189 w 3789405"/>
              <a:gd name="connsiteY20" fmla="*/ 74140 h 2784389"/>
              <a:gd name="connsiteX21" fmla="*/ 1647567 w 3789405"/>
              <a:gd name="connsiteY21" fmla="*/ 65902 h 2784389"/>
              <a:gd name="connsiteX22" fmla="*/ 1837038 w 3789405"/>
              <a:gd name="connsiteY22" fmla="*/ 74140 h 2784389"/>
              <a:gd name="connsiteX23" fmla="*/ 1911178 w 3789405"/>
              <a:gd name="connsiteY23" fmla="*/ 82378 h 2784389"/>
              <a:gd name="connsiteX24" fmla="*/ 2018270 w 3789405"/>
              <a:gd name="connsiteY24" fmla="*/ 98854 h 2784389"/>
              <a:gd name="connsiteX25" fmla="*/ 2051221 w 3789405"/>
              <a:gd name="connsiteY25" fmla="*/ 107092 h 2784389"/>
              <a:gd name="connsiteX26" fmla="*/ 2108886 w 3789405"/>
              <a:gd name="connsiteY26" fmla="*/ 115329 h 2784389"/>
              <a:gd name="connsiteX27" fmla="*/ 2199502 w 3789405"/>
              <a:gd name="connsiteY27" fmla="*/ 131805 h 2784389"/>
              <a:gd name="connsiteX28" fmla="*/ 2232454 w 3789405"/>
              <a:gd name="connsiteY28" fmla="*/ 140043 h 2784389"/>
              <a:gd name="connsiteX29" fmla="*/ 2273643 w 3789405"/>
              <a:gd name="connsiteY29" fmla="*/ 148281 h 2784389"/>
              <a:gd name="connsiteX30" fmla="*/ 2298356 w 3789405"/>
              <a:gd name="connsiteY30" fmla="*/ 156519 h 2784389"/>
              <a:gd name="connsiteX31" fmla="*/ 2356021 w 3789405"/>
              <a:gd name="connsiteY31" fmla="*/ 172994 h 2784389"/>
              <a:gd name="connsiteX32" fmla="*/ 2388973 w 3789405"/>
              <a:gd name="connsiteY32" fmla="*/ 189470 h 2784389"/>
              <a:gd name="connsiteX33" fmla="*/ 2421924 w 3789405"/>
              <a:gd name="connsiteY33" fmla="*/ 197708 h 2784389"/>
              <a:gd name="connsiteX34" fmla="*/ 2454875 w 3789405"/>
              <a:gd name="connsiteY34" fmla="*/ 214183 h 2784389"/>
              <a:gd name="connsiteX35" fmla="*/ 2479589 w 3789405"/>
              <a:gd name="connsiteY35" fmla="*/ 222421 h 2784389"/>
              <a:gd name="connsiteX36" fmla="*/ 2529016 w 3789405"/>
              <a:gd name="connsiteY36" fmla="*/ 255373 h 2784389"/>
              <a:gd name="connsiteX37" fmla="*/ 2553729 w 3789405"/>
              <a:gd name="connsiteY37" fmla="*/ 271848 h 2784389"/>
              <a:gd name="connsiteX38" fmla="*/ 2627870 w 3789405"/>
              <a:gd name="connsiteY38" fmla="*/ 296562 h 2784389"/>
              <a:gd name="connsiteX39" fmla="*/ 2652583 w 3789405"/>
              <a:gd name="connsiteY39" fmla="*/ 304800 h 2784389"/>
              <a:gd name="connsiteX40" fmla="*/ 2702010 w 3789405"/>
              <a:gd name="connsiteY40" fmla="*/ 329513 h 2784389"/>
              <a:gd name="connsiteX41" fmla="*/ 2726724 w 3789405"/>
              <a:gd name="connsiteY41" fmla="*/ 354227 h 2784389"/>
              <a:gd name="connsiteX42" fmla="*/ 2784389 w 3789405"/>
              <a:gd name="connsiteY42" fmla="*/ 362465 h 2784389"/>
              <a:gd name="connsiteX43" fmla="*/ 2825578 w 3789405"/>
              <a:gd name="connsiteY43" fmla="*/ 370702 h 2784389"/>
              <a:gd name="connsiteX44" fmla="*/ 2883243 w 3789405"/>
              <a:gd name="connsiteY44" fmla="*/ 378940 h 2784389"/>
              <a:gd name="connsiteX45" fmla="*/ 2932670 w 3789405"/>
              <a:gd name="connsiteY45" fmla="*/ 395416 h 2784389"/>
              <a:gd name="connsiteX46" fmla="*/ 3015048 w 3789405"/>
              <a:gd name="connsiteY46" fmla="*/ 411892 h 2784389"/>
              <a:gd name="connsiteX47" fmla="*/ 3097427 w 3789405"/>
              <a:gd name="connsiteY47" fmla="*/ 444843 h 2784389"/>
              <a:gd name="connsiteX48" fmla="*/ 3122140 w 3789405"/>
              <a:gd name="connsiteY48" fmla="*/ 453081 h 2784389"/>
              <a:gd name="connsiteX49" fmla="*/ 3155092 w 3789405"/>
              <a:gd name="connsiteY49" fmla="*/ 461319 h 2784389"/>
              <a:gd name="connsiteX50" fmla="*/ 3220994 w 3789405"/>
              <a:gd name="connsiteY50" fmla="*/ 494270 h 2784389"/>
              <a:gd name="connsiteX51" fmla="*/ 3262183 w 3789405"/>
              <a:gd name="connsiteY51" fmla="*/ 510746 h 2784389"/>
              <a:gd name="connsiteX52" fmla="*/ 3286897 w 3789405"/>
              <a:gd name="connsiteY52" fmla="*/ 527221 h 2784389"/>
              <a:gd name="connsiteX53" fmla="*/ 3361038 w 3789405"/>
              <a:gd name="connsiteY53" fmla="*/ 551935 h 2784389"/>
              <a:gd name="connsiteX54" fmla="*/ 3385751 w 3789405"/>
              <a:gd name="connsiteY54" fmla="*/ 568411 h 2784389"/>
              <a:gd name="connsiteX55" fmla="*/ 3435178 w 3789405"/>
              <a:gd name="connsiteY55" fmla="*/ 584886 h 2784389"/>
              <a:gd name="connsiteX56" fmla="*/ 3509319 w 3789405"/>
              <a:gd name="connsiteY56" fmla="*/ 626075 h 2784389"/>
              <a:gd name="connsiteX57" fmla="*/ 3558746 w 3789405"/>
              <a:gd name="connsiteY57" fmla="*/ 650789 h 2784389"/>
              <a:gd name="connsiteX58" fmla="*/ 3583459 w 3789405"/>
              <a:gd name="connsiteY58" fmla="*/ 667265 h 2784389"/>
              <a:gd name="connsiteX59" fmla="*/ 3616410 w 3789405"/>
              <a:gd name="connsiteY59" fmla="*/ 683740 h 2784389"/>
              <a:gd name="connsiteX60" fmla="*/ 3641124 w 3789405"/>
              <a:gd name="connsiteY60" fmla="*/ 708454 h 2784389"/>
              <a:gd name="connsiteX61" fmla="*/ 3657600 w 3789405"/>
              <a:gd name="connsiteY61" fmla="*/ 733167 h 2784389"/>
              <a:gd name="connsiteX62" fmla="*/ 3682313 w 3789405"/>
              <a:gd name="connsiteY62" fmla="*/ 741405 h 2784389"/>
              <a:gd name="connsiteX63" fmla="*/ 3698789 w 3789405"/>
              <a:gd name="connsiteY63" fmla="*/ 766119 h 2784389"/>
              <a:gd name="connsiteX64" fmla="*/ 3723502 w 3789405"/>
              <a:gd name="connsiteY64" fmla="*/ 790832 h 2784389"/>
              <a:gd name="connsiteX65" fmla="*/ 3739978 w 3789405"/>
              <a:gd name="connsiteY65" fmla="*/ 840259 h 2784389"/>
              <a:gd name="connsiteX66" fmla="*/ 3748216 w 3789405"/>
              <a:gd name="connsiteY66" fmla="*/ 864973 h 2784389"/>
              <a:gd name="connsiteX67" fmla="*/ 3756454 w 3789405"/>
              <a:gd name="connsiteY67" fmla="*/ 889686 h 2784389"/>
              <a:gd name="connsiteX68" fmla="*/ 3772929 w 3789405"/>
              <a:gd name="connsiteY68" fmla="*/ 955589 h 2784389"/>
              <a:gd name="connsiteX69" fmla="*/ 3789405 w 3789405"/>
              <a:gd name="connsiteY69" fmla="*/ 1013254 h 2784389"/>
              <a:gd name="connsiteX70" fmla="*/ 3781167 w 3789405"/>
              <a:gd name="connsiteY70" fmla="*/ 1120346 h 2784389"/>
              <a:gd name="connsiteX71" fmla="*/ 3772929 w 3789405"/>
              <a:gd name="connsiteY71" fmla="*/ 1178011 h 2784389"/>
              <a:gd name="connsiteX72" fmla="*/ 3756454 w 3789405"/>
              <a:gd name="connsiteY72" fmla="*/ 1326292 h 2784389"/>
              <a:gd name="connsiteX73" fmla="*/ 3739978 w 3789405"/>
              <a:gd name="connsiteY73" fmla="*/ 1383956 h 2784389"/>
              <a:gd name="connsiteX74" fmla="*/ 3731740 w 3789405"/>
              <a:gd name="connsiteY74" fmla="*/ 1416908 h 2784389"/>
              <a:gd name="connsiteX75" fmla="*/ 3715265 w 3789405"/>
              <a:gd name="connsiteY75" fmla="*/ 1466335 h 2784389"/>
              <a:gd name="connsiteX76" fmla="*/ 3698789 w 3789405"/>
              <a:gd name="connsiteY76" fmla="*/ 1515762 h 2784389"/>
              <a:gd name="connsiteX77" fmla="*/ 3682313 w 3789405"/>
              <a:gd name="connsiteY77" fmla="*/ 1565189 h 2784389"/>
              <a:gd name="connsiteX78" fmla="*/ 3674075 w 3789405"/>
              <a:gd name="connsiteY78" fmla="*/ 1589902 h 2784389"/>
              <a:gd name="connsiteX79" fmla="*/ 3649362 w 3789405"/>
              <a:gd name="connsiteY79" fmla="*/ 1639329 h 2784389"/>
              <a:gd name="connsiteX80" fmla="*/ 3632886 w 3789405"/>
              <a:gd name="connsiteY80" fmla="*/ 1664043 h 2784389"/>
              <a:gd name="connsiteX81" fmla="*/ 3616410 w 3789405"/>
              <a:gd name="connsiteY81" fmla="*/ 1721708 h 2784389"/>
              <a:gd name="connsiteX82" fmla="*/ 3599935 w 3789405"/>
              <a:gd name="connsiteY82" fmla="*/ 1754659 h 2784389"/>
              <a:gd name="connsiteX83" fmla="*/ 3575221 w 3789405"/>
              <a:gd name="connsiteY83" fmla="*/ 1845275 h 2784389"/>
              <a:gd name="connsiteX84" fmla="*/ 3566983 w 3789405"/>
              <a:gd name="connsiteY84" fmla="*/ 1878227 h 2784389"/>
              <a:gd name="connsiteX85" fmla="*/ 3550508 w 3789405"/>
              <a:gd name="connsiteY85" fmla="*/ 1927654 h 2784389"/>
              <a:gd name="connsiteX86" fmla="*/ 3517556 w 3789405"/>
              <a:gd name="connsiteY86" fmla="*/ 1985319 h 2784389"/>
              <a:gd name="connsiteX87" fmla="*/ 3484605 w 3789405"/>
              <a:gd name="connsiteY87" fmla="*/ 2059459 h 2784389"/>
              <a:gd name="connsiteX88" fmla="*/ 3451654 w 3789405"/>
              <a:gd name="connsiteY88" fmla="*/ 2133600 h 2784389"/>
              <a:gd name="connsiteX89" fmla="*/ 3443416 w 3789405"/>
              <a:gd name="connsiteY89" fmla="*/ 2166551 h 2784389"/>
              <a:gd name="connsiteX90" fmla="*/ 3361038 w 3789405"/>
              <a:gd name="connsiteY90" fmla="*/ 2265405 h 2784389"/>
              <a:gd name="connsiteX91" fmla="*/ 3311610 w 3789405"/>
              <a:gd name="connsiteY91" fmla="*/ 2323070 h 2784389"/>
              <a:gd name="connsiteX92" fmla="*/ 3278659 w 3789405"/>
              <a:gd name="connsiteY92" fmla="*/ 2372497 h 2784389"/>
              <a:gd name="connsiteX93" fmla="*/ 3212756 w 3789405"/>
              <a:gd name="connsiteY93" fmla="*/ 2438400 h 2784389"/>
              <a:gd name="connsiteX94" fmla="*/ 3196281 w 3789405"/>
              <a:gd name="connsiteY94" fmla="*/ 2471351 h 2784389"/>
              <a:gd name="connsiteX95" fmla="*/ 3113902 w 3789405"/>
              <a:gd name="connsiteY95" fmla="*/ 2529016 h 2784389"/>
              <a:gd name="connsiteX96" fmla="*/ 3056238 w 3789405"/>
              <a:gd name="connsiteY96" fmla="*/ 2570205 h 2784389"/>
              <a:gd name="connsiteX97" fmla="*/ 3023286 w 3789405"/>
              <a:gd name="connsiteY97" fmla="*/ 2586681 h 2784389"/>
              <a:gd name="connsiteX98" fmla="*/ 2932670 w 3789405"/>
              <a:gd name="connsiteY98" fmla="*/ 2652583 h 2784389"/>
              <a:gd name="connsiteX99" fmla="*/ 2907956 w 3789405"/>
              <a:gd name="connsiteY99" fmla="*/ 2669059 h 2784389"/>
              <a:gd name="connsiteX100" fmla="*/ 2825578 w 3789405"/>
              <a:gd name="connsiteY100" fmla="*/ 2734962 h 2784389"/>
              <a:gd name="connsiteX101" fmla="*/ 2685535 w 3789405"/>
              <a:gd name="connsiteY101" fmla="*/ 2751438 h 2784389"/>
              <a:gd name="connsiteX102" fmla="*/ 2652583 w 3789405"/>
              <a:gd name="connsiteY102" fmla="*/ 2759675 h 2784389"/>
              <a:gd name="connsiteX103" fmla="*/ 2627870 w 3789405"/>
              <a:gd name="connsiteY103" fmla="*/ 2767913 h 2784389"/>
              <a:gd name="connsiteX104" fmla="*/ 2529016 w 3789405"/>
              <a:gd name="connsiteY104" fmla="*/ 2784389 h 2784389"/>
              <a:gd name="connsiteX105" fmla="*/ 2430162 w 3789405"/>
              <a:gd name="connsiteY105" fmla="*/ 2776151 h 2784389"/>
              <a:gd name="connsiteX106" fmla="*/ 2388973 w 3789405"/>
              <a:gd name="connsiteY106" fmla="*/ 2767913 h 2784389"/>
              <a:gd name="connsiteX107" fmla="*/ 2339546 w 3789405"/>
              <a:gd name="connsiteY107" fmla="*/ 2759675 h 2784389"/>
              <a:gd name="connsiteX108" fmla="*/ 2298356 w 3789405"/>
              <a:gd name="connsiteY108" fmla="*/ 2751438 h 2784389"/>
              <a:gd name="connsiteX109" fmla="*/ 2183027 w 3789405"/>
              <a:gd name="connsiteY109" fmla="*/ 2734962 h 2784389"/>
              <a:gd name="connsiteX110" fmla="*/ 2117124 w 3789405"/>
              <a:gd name="connsiteY110" fmla="*/ 2718486 h 2784389"/>
              <a:gd name="connsiteX111" fmla="*/ 2067697 w 3789405"/>
              <a:gd name="connsiteY111" fmla="*/ 2702011 h 2784389"/>
              <a:gd name="connsiteX112" fmla="*/ 2001794 w 3789405"/>
              <a:gd name="connsiteY112" fmla="*/ 2693773 h 2784389"/>
              <a:gd name="connsiteX113" fmla="*/ 1927654 w 3789405"/>
              <a:gd name="connsiteY113" fmla="*/ 2685535 h 2784389"/>
              <a:gd name="connsiteX114" fmla="*/ 1853513 w 3789405"/>
              <a:gd name="connsiteY114" fmla="*/ 2669059 h 2784389"/>
              <a:gd name="connsiteX115" fmla="*/ 1804086 w 3789405"/>
              <a:gd name="connsiteY115" fmla="*/ 2652583 h 2784389"/>
              <a:gd name="connsiteX116" fmla="*/ 1746421 w 3789405"/>
              <a:gd name="connsiteY116" fmla="*/ 2644346 h 2784389"/>
              <a:gd name="connsiteX117" fmla="*/ 1713470 w 3789405"/>
              <a:gd name="connsiteY117" fmla="*/ 2636108 h 2784389"/>
              <a:gd name="connsiteX118" fmla="*/ 1573427 w 3789405"/>
              <a:gd name="connsiteY118" fmla="*/ 2627870 h 2784389"/>
              <a:gd name="connsiteX119" fmla="*/ 1466335 w 3789405"/>
              <a:gd name="connsiteY119" fmla="*/ 2636108 h 2784389"/>
              <a:gd name="connsiteX120" fmla="*/ 1400432 w 3789405"/>
              <a:gd name="connsiteY120" fmla="*/ 2652583 h 2784389"/>
              <a:gd name="connsiteX121" fmla="*/ 1301578 w 3789405"/>
              <a:gd name="connsiteY121" fmla="*/ 2669059 h 2784389"/>
              <a:gd name="connsiteX122" fmla="*/ 1178010 w 3789405"/>
              <a:gd name="connsiteY122" fmla="*/ 2685535 h 2784389"/>
              <a:gd name="connsiteX123" fmla="*/ 1153297 w 3789405"/>
              <a:gd name="connsiteY123" fmla="*/ 2693773 h 2784389"/>
              <a:gd name="connsiteX124" fmla="*/ 1079156 w 3789405"/>
              <a:gd name="connsiteY124" fmla="*/ 2710248 h 2784389"/>
              <a:gd name="connsiteX125" fmla="*/ 988540 w 3789405"/>
              <a:gd name="connsiteY125" fmla="*/ 2734962 h 2784389"/>
              <a:gd name="connsiteX126" fmla="*/ 947351 w 3789405"/>
              <a:gd name="connsiteY126" fmla="*/ 2743200 h 2784389"/>
              <a:gd name="connsiteX127" fmla="*/ 897924 w 3789405"/>
              <a:gd name="connsiteY127" fmla="*/ 2751438 h 2784389"/>
              <a:gd name="connsiteX128" fmla="*/ 873210 w 3789405"/>
              <a:gd name="connsiteY128" fmla="*/ 2759675 h 2784389"/>
              <a:gd name="connsiteX129" fmla="*/ 823783 w 3789405"/>
              <a:gd name="connsiteY129" fmla="*/ 2767913 h 2784389"/>
              <a:gd name="connsiteX130" fmla="*/ 700216 w 3789405"/>
              <a:gd name="connsiteY130" fmla="*/ 2759675 h 2784389"/>
              <a:gd name="connsiteX131" fmla="*/ 634313 w 3789405"/>
              <a:gd name="connsiteY131" fmla="*/ 2751438 h 2784389"/>
              <a:gd name="connsiteX132" fmla="*/ 560173 w 3789405"/>
              <a:gd name="connsiteY132" fmla="*/ 2743200 h 2784389"/>
              <a:gd name="connsiteX133" fmla="*/ 510746 w 3789405"/>
              <a:gd name="connsiteY133" fmla="*/ 2734962 h 2784389"/>
              <a:gd name="connsiteX134" fmla="*/ 436605 w 3789405"/>
              <a:gd name="connsiteY134" fmla="*/ 2718486 h 2784389"/>
              <a:gd name="connsiteX135" fmla="*/ 345989 w 3789405"/>
              <a:gd name="connsiteY135" fmla="*/ 2702011 h 2784389"/>
              <a:gd name="connsiteX136" fmla="*/ 321275 w 3789405"/>
              <a:gd name="connsiteY136" fmla="*/ 2693773 h 2784389"/>
              <a:gd name="connsiteX137" fmla="*/ 140043 w 3789405"/>
              <a:gd name="connsiteY137" fmla="*/ 2710248 h 2784389"/>
              <a:gd name="connsiteX138" fmla="*/ 57665 w 3789405"/>
              <a:gd name="connsiteY138" fmla="*/ 2734962 h 2784389"/>
              <a:gd name="connsiteX139" fmla="*/ 32951 w 3789405"/>
              <a:gd name="connsiteY139" fmla="*/ 2743200 h 2784389"/>
              <a:gd name="connsiteX140" fmla="*/ 8238 w 3789405"/>
              <a:gd name="connsiteY140" fmla="*/ 2743200 h 2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89405" h="2784389">
                <a:moveTo>
                  <a:pt x="0" y="74140"/>
                </a:moveTo>
                <a:cubicBezTo>
                  <a:pt x="14878" y="73432"/>
                  <a:pt x="224943" y="65482"/>
                  <a:pt x="271848" y="57665"/>
                </a:cubicBezTo>
                <a:cubicBezTo>
                  <a:pt x="288979" y="54810"/>
                  <a:pt x="304799" y="46681"/>
                  <a:pt x="321275" y="41189"/>
                </a:cubicBezTo>
                <a:lnTo>
                  <a:pt x="345989" y="32951"/>
                </a:lnTo>
                <a:cubicBezTo>
                  <a:pt x="354227" y="27459"/>
                  <a:pt x="361432" y="19951"/>
                  <a:pt x="370702" y="16475"/>
                </a:cubicBezTo>
                <a:cubicBezTo>
                  <a:pt x="383812" y="11559"/>
                  <a:pt x="398308" y="11634"/>
                  <a:pt x="411892" y="8238"/>
                </a:cubicBezTo>
                <a:cubicBezTo>
                  <a:pt x="420316" y="6132"/>
                  <a:pt x="428367" y="2746"/>
                  <a:pt x="436605" y="0"/>
                </a:cubicBezTo>
                <a:cubicBezTo>
                  <a:pt x="497185" y="5048"/>
                  <a:pt x="543046" y="7504"/>
                  <a:pt x="601362" y="16475"/>
                </a:cubicBezTo>
                <a:cubicBezTo>
                  <a:pt x="615201" y="18604"/>
                  <a:pt x="628712" y="22584"/>
                  <a:pt x="642551" y="24713"/>
                </a:cubicBezTo>
                <a:cubicBezTo>
                  <a:pt x="664432" y="28079"/>
                  <a:pt x="686486" y="30205"/>
                  <a:pt x="708454" y="32951"/>
                </a:cubicBezTo>
                <a:cubicBezTo>
                  <a:pt x="764085" y="51496"/>
                  <a:pt x="695609" y="30097"/>
                  <a:pt x="782594" y="49427"/>
                </a:cubicBezTo>
                <a:cubicBezTo>
                  <a:pt x="791071" y="51311"/>
                  <a:pt x="798793" y="55962"/>
                  <a:pt x="807308" y="57665"/>
                </a:cubicBezTo>
                <a:cubicBezTo>
                  <a:pt x="840065" y="64216"/>
                  <a:pt x="906162" y="74140"/>
                  <a:pt x="906162" y="74140"/>
                </a:cubicBezTo>
                <a:cubicBezTo>
                  <a:pt x="989205" y="101822"/>
                  <a:pt x="860401" y="59588"/>
                  <a:pt x="963827" y="90616"/>
                </a:cubicBezTo>
                <a:cubicBezTo>
                  <a:pt x="980461" y="95606"/>
                  <a:pt x="998804" y="97459"/>
                  <a:pt x="1013254" y="107092"/>
                </a:cubicBezTo>
                <a:cubicBezTo>
                  <a:pt x="1045192" y="128384"/>
                  <a:pt x="1028575" y="120436"/>
                  <a:pt x="1062681" y="131805"/>
                </a:cubicBezTo>
                <a:cubicBezTo>
                  <a:pt x="1106616" y="129059"/>
                  <a:pt x="1150664" y="127741"/>
                  <a:pt x="1194486" y="123567"/>
                </a:cubicBezTo>
                <a:cubicBezTo>
                  <a:pt x="1208425" y="122239"/>
                  <a:pt x="1221836" y="117458"/>
                  <a:pt x="1235675" y="115329"/>
                </a:cubicBezTo>
                <a:cubicBezTo>
                  <a:pt x="1257556" y="111963"/>
                  <a:pt x="1279610" y="109838"/>
                  <a:pt x="1301578" y="107092"/>
                </a:cubicBezTo>
                <a:cubicBezTo>
                  <a:pt x="1376474" y="88367"/>
                  <a:pt x="1307732" y="103537"/>
                  <a:pt x="1449859" y="90616"/>
                </a:cubicBezTo>
                <a:cubicBezTo>
                  <a:pt x="1565305" y="80121"/>
                  <a:pt x="1469051" y="86158"/>
                  <a:pt x="1565189" y="74140"/>
                </a:cubicBezTo>
                <a:cubicBezTo>
                  <a:pt x="1592572" y="70717"/>
                  <a:pt x="1620108" y="68648"/>
                  <a:pt x="1647567" y="65902"/>
                </a:cubicBezTo>
                <a:lnTo>
                  <a:pt x="1837038" y="74140"/>
                </a:lnTo>
                <a:cubicBezTo>
                  <a:pt x="1861855" y="75691"/>
                  <a:pt x="1886505" y="79294"/>
                  <a:pt x="1911178" y="82378"/>
                </a:cubicBezTo>
                <a:cubicBezTo>
                  <a:pt x="1932279" y="85016"/>
                  <a:pt x="1995367" y="94273"/>
                  <a:pt x="2018270" y="98854"/>
                </a:cubicBezTo>
                <a:cubicBezTo>
                  <a:pt x="2029372" y="101074"/>
                  <a:pt x="2040082" y="105067"/>
                  <a:pt x="2051221" y="107092"/>
                </a:cubicBezTo>
                <a:cubicBezTo>
                  <a:pt x="2070325" y="110565"/>
                  <a:pt x="2089695" y="112377"/>
                  <a:pt x="2108886" y="115329"/>
                </a:cubicBezTo>
                <a:cubicBezTo>
                  <a:pt x="2137945" y="119799"/>
                  <a:pt x="2170585" y="125379"/>
                  <a:pt x="2199502" y="131805"/>
                </a:cubicBezTo>
                <a:cubicBezTo>
                  <a:pt x="2210554" y="134261"/>
                  <a:pt x="2221402" y="137587"/>
                  <a:pt x="2232454" y="140043"/>
                </a:cubicBezTo>
                <a:cubicBezTo>
                  <a:pt x="2246122" y="143080"/>
                  <a:pt x="2260059" y="144885"/>
                  <a:pt x="2273643" y="148281"/>
                </a:cubicBezTo>
                <a:cubicBezTo>
                  <a:pt x="2282067" y="150387"/>
                  <a:pt x="2290007" y="154134"/>
                  <a:pt x="2298356" y="156519"/>
                </a:cubicBezTo>
                <a:cubicBezTo>
                  <a:pt x="2319268" y="162494"/>
                  <a:pt x="2336262" y="164526"/>
                  <a:pt x="2356021" y="172994"/>
                </a:cubicBezTo>
                <a:cubicBezTo>
                  <a:pt x="2367309" y="177832"/>
                  <a:pt x="2377474" y="185158"/>
                  <a:pt x="2388973" y="189470"/>
                </a:cubicBezTo>
                <a:cubicBezTo>
                  <a:pt x="2399574" y="193445"/>
                  <a:pt x="2411323" y="193733"/>
                  <a:pt x="2421924" y="197708"/>
                </a:cubicBezTo>
                <a:cubicBezTo>
                  <a:pt x="2433422" y="202020"/>
                  <a:pt x="2443588" y="209346"/>
                  <a:pt x="2454875" y="214183"/>
                </a:cubicBezTo>
                <a:cubicBezTo>
                  <a:pt x="2462857" y="217604"/>
                  <a:pt x="2471351" y="219675"/>
                  <a:pt x="2479589" y="222421"/>
                </a:cubicBezTo>
                <a:lnTo>
                  <a:pt x="2529016" y="255373"/>
                </a:lnTo>
                <a:cubicBezTo>
                  <a:pt x="2537254" y="260865"/>
                  <a:pt x="2544337" y="268717"/>
                  <a:pt x="2553729" y="271848"/>
                </a:cubicBezTo>
                <a:lnTo>
                  <a:pt x="2627870" y="296562"/>
                </a:lnTo>
                <a:cubicBezTo>
                  <a:pt x="2636108" y="299308"/>
                  <a:pt x="2645358" y="299984"/>
                  <a:pt x="2652583" y="304800"/>
                </a:cubicBezTo>
                <a:cubicBezTo>
                  <a:pt x="2684522" y="326091"/>
                  <a:pt x="2667904" y="318144"/>
                  <a:pt x="2702010" y="329513"/>
                </a:cubicBezTo>
                <a:cubicBezTo>
                  <a:pt x="2710248" y="337751"/>
                  <a:pt x="2715907" y="349900"/>
                  <a:pt x="2726724" y="354227"/>
                </a:cubicBezTo>
                <a:cubicBezTo>
                  <a:pt x="2744752" y="361438"/>
                  <a:pt x="2765236" y="359273"/>
                  <a:pt x="2784389" y="362465"/>
                </a:cubicBezTo>
                <a:cubicBezTo>
                  <a:pt x="2798200" y="364767"/>
                  <a:pt x="2811767" y="368400"/>
                  <a:pt x="2825578" y="370702"/>
                </a:cubicBezTo>
                <a:cubicBezTo>
                  <a:pt x="2844731" y="373894"/>
                  <a:pt x="2864021" y="376194"/>
                  <a:pt x="2883243" y="378940"/>
                </a:cubicBezTo>
                <a:cubicBezTo>
                  <a:pt x="2899719" y="384432"/>
                  <a:pt x="2915822" y="391204"/>
                  <a:pt x="2932670" y="395416"/>
                </a:cubicBezTo>
                <a:cubicBezTo>
                  <a:pt x="2959837" y="402208"/>
                  <a:pt x="2989048" y="401492"/>
                  <a:pt x="3015048" y="411892"/>
                </a:cubicBezTo>
                <a:cubicBezTo>
                  <a:pt x="3042508" y="422876"/>
                  <a:pt x="3069370" y="435490"/>
                  <a:pt x="3097427" y="444843"/>
                </a:cubicBezTo>
                <a:cubicBezTo>
                  <a:pt x="3105665" y="447589"/>
                  <a:pt x="3113791" y="450695"/>
                  <a:pt x="3122140" y="453081"/>
                </a:cubicBezTo>
                <a:cubicBezTo>
                  <a:pt x="3133026" y="456191"/>
                  <a:pt x="3144641" y="456964"/>
                  <a:pt x="3155092" y="461319"/>
                </a:cubicBezTo>
                <a:cubicBezTo>
                  <a:pt x="3177763" y="470765"/>
                  <a:pt x="3198190" y="485148"/>
                  <a:pt x="3220994" y="494270"/>
                </a:cubicBezTo>
                <a:cubicBezTo>
                  <a:pt x="3234724" y="499762"/>
                  <a:pt x="3248957" y="504133"/>
                  <a:pt x="3262183" y="510746"/>
                </a:cubicBezTo>
                <a:cubicBezTo>
                  <a:pt x="3271038" y="515174"/>
                  <a:pt x="3277797" y="523321"/>
                  <a:pt x="3286897" y="527221"/>
                </a:cubicBezTo>
                <a:cubicBezTo>
                  <a:pt x="3396988" y="574402"/>
                  <a:pt x="3227319" y="485074"/>
                  <a:pt x="3361038" y="551935"/>
                </a:cubicBezTo>
                <a:cubicBezTo>
                  <a:pt x="3369893" y="556363"/>
                  <a:pt x="3376704" y="564390"/>
                  <a:pt x="3385751" y="568411"/>
                </a:cubicBezTo>
                <a:cubicBezTo>
                  <a:pt x="3401621" y="575464"/>
                  <a:pt x="3420728" y="575252"/>
                  <a:pt x="3435178" y="584886"/>
                </a:cubicBezTo>
                <a:cubicBezTo>
                  <a:pt x="3491830" y="622655"/>
                  <a:pt x="3465820" y="611577"/>
                  <a:pt x="3509319" y="626075"/>
                </a:cubicBezTo>
                <a:cubicBezTo>
                  <a:pt x="3580142" y="673292"/>
                  <a:pt x="3490534" y="616682"/>
                  <a:pt x="3558746" y="650789"/>
                </a:cubicBezTo>
                <a:cubicBezTo>
                  <a:pt x="3567601" y="655217"/>
                  <a:pt x="3574863" y="662353"/>
                  <a:pt x="3583459" y="667265"/>
                </a:cubicBezTo>
                <a:cubicBezTo>
                  <a:pt x="3594121" y="673358"/>
                  <a:pt x="3605426" y="678248"/>
                  <a:pt x="3616410" y="683740"/>
                </a:cubicBezTo>
                <a:cubicBezTo>
                  <a:pt x="3624648" y="691978"/>
                  <a:pt x="3633666" y="699504"/>
                  <a:pt x="3641124" y="708454"/>
                </a:cubicBezTo>
                <a:cubicBezTo>
                  <a:pt x="3647462" y="716060"/>
                  <a:pt x="3649869" y="726982"/>
                  <a:pt x="3657600" y="733167"/>
                </a:cubicBezTo>
                <a:cubicBezTo>
                  <a:pt x="3664381" y="738591"/>
                  <a:pt x="3674075" y="738659"/>
                  <a:pt x="3682313" y="741405"/>
                </a:cubicBezTo>
                <a:cubicBezTo>
                  <a:pt x="3687805" y="749643"/>
                  <a:pt x="3692451" y="758513"/>
                  <a:pt x="3698789" y="766119"/>
                </a:cubicBezTo>
                <a:cubicBezTo>
                  <a:pt x="3706247" y="775069"/>
                  <a:pt x="3717844" y="780648"/>
                  <a:pt x="3723502" y="790832"/>
                </a:cubicBezTo>
                <a:cubicBezTo>
                  <a:pt x="3731936" y="806013"/>
                  <a:pt x="3734486" y="823783"/>
                  <a:pt x="3739978" y="840259"/>
                </a:cubicBezTo>
                <a:lnTo>
                  <a:pt x="3748216" y="864973"/>
                </a:lnTo>
                <a:cubicBezTo>
                  <a:pt x="3750962" y="873211"/>
                  <a:pt x="3754348" y="881262"/>
                  <a:pt x="3756454" y="889686"/>
                </a:cubicBezTo>
                <a:cubicBezTo>
                  <a:pt x="3761946" y="911654"/>
                  <a:pt x="3765768" y="934107"/>
                  <a:pt x="3772929" y="955589"/>
                </a:cubicBezTo>
                <a:cubicBezTo>
                  <a:pt x="3784747" y="991043"/>
                  <a:pt x="3779061" y="971878"/>
                  <a:pt x="3789405" y="1013254"/>
                </a:cubicBezTo>
                <a:cubicBezTo>
                  <a:pt x="3786659" y="1048951"/>
                  <a:pt x="3784730" y="1084721"/>
                  <a:pt x="3781167" y="1120346"/>
                </a:cubicBezTo>
                <a:cubicBezTo>
                  <a:pt x="3779235" y="1139666"/>
                  <a:pt x="3774861" y="1158691"/>
                  <a:pt x="3772929" y="1178011"/>
                </a:cubicBezTo>
                <a:cubicBezTo>
                  <a:pt x="3762086" y="1286447"/>
                  <a:pt x="3772313" y="1254929"/>
                  <a:pt x="3756454" y="1326292"/>
                </a:cubicBezTo>
                <a:cubicBezTo>
                  <a:pt x="3743577" y="1384238"/>
                  <a:pt x="3753739" y="1335793"/>
                  <a:pt x="3739978" y="1383956"/>
                </a:cubicBezTo>
                <a:cubicBezTo>
                  <a:pt x="3736868" y="1394842"/>
                  <a:pt x="3734993" y="1406063"/>
                  <a:pt x="3731740" y="1416908"/>
                </a:cubicBezTo>
                <a:cubicBezTo>
                  <a:pt x="3726750" y="1433542"/>
                  <a:pt x="3720757" y="1449859"/>
                  <a:pt x="3715265" y="1466335"/>
                </a:cubicBezTo>
                <a:lnTo>
                  <a:pt x="3698789" y="1515762"/>
                </a:lnTo>
                <a:lnTo>
                  <a:pt x="3682313" y="1565189"/>
                </a:lnTo>
                <a:cubicBezTo>
                  <a:pt x="3679567" y="1573427"/>
                  <a:pt x="3678891" y="1582677"/>
                  <a:pt x="3674075" y="1589902"/>
                </a:cubicBezTo>
                <a:cubicBezTo>
                  <a:pt x="3626853" y="1660739"/>
                  <a:pt x="3683473" y="1571108"/>
                  <a:pt x="3649362" y="1639329"/>
                </a:cubicBezTo>
                <a:cubicBezTo>
                  <a:pt x="3644934" y="1648185"/>
                  <a:pt x="3637314" y="1655187"/>
                  <a:pt x="3632886" y="1664043"/>
                </a:cubicBezTo>
                <a:cubicBezTo>
                  <a:pt x="3622928" y="1683959"/>
                  <a:pt x="3624328" y="1700592"/>
                  <a:pt x="3616410" y="1721708"/>
                </a:cubicBezTo>
                <a:cubicBezTo>
                  <a:pt x="3612098" y="1733206"/>
                  <a:pt x="3604772" y="1743372"/>
                  <a:pt x="3599935" y="1754659"/>
                </a:cubicBezTo>
                <a:cubicBezTo>
                  <a:pt x="3590696" y="1776217"/>
                  <a:pt x="3577741" y="1835194"/>
                  <a:pt x="3575221" y="1845275"/>
                </a:cubicBezTo>
                <a:cubicBezTo>
                  <a:pt x="3572475" y="1856259"/>
                  <a:pt x="3570563" y="1867486"/>
                  <a:pt x="3566983" y="1878227"/>
                </a:cubicBezTo>
                <a:cubicBezTo>
                  <a:pt x="3561491" y="1894703"/>
                  <a:pt x="3558275" y="1912121"/>
                  <a:pt x="3550508" y="1927654"/>
                </a:cubicBezTo>
                <a:cubicBezTo>
                  <a:pt x="3529604" y="1969461"/>
                  <a:pt x="3540844" y="1950387"/>
                  <a:pt x="3517556" y="1985319"/>
                </a:cubicBezTo>
                <a:cubicBezTo>
                  <a:pt x="3497950" y="2044139"/>
                  <a:pt x="3510715" y="2020296"/>
                  <a:pt x="3484605" y="2059459"/>
                </a:cubicBezTo>
                <a:cubicBezTo>
                  <a:pt x="3464998" y="2118279"/>
                  <a:pt x="3477762" y="2094436"/>
                  <a:pt x="3451654" y="2133600"/>
                </a:cubicBezTo>
                <a:cubicBezTo>
                  <a:pt x="3448908" y="2144584"/>
                  <a:pt x="3448479" y="2156425"/>
                  <a:pt x="3443416" y="2166551"/>
                </a:cubicBezTo>
                <a:cubicBezTo>
                  <a:pt x="3389511" y="2274361"/>
                  <a:pt x="3433915" y="2156089"/>
                  <a:pt x="3361038" y="2265405"/>
                </a:cubicBezTo>
                <a:cubicBezTo>
                  <a:pt x="3310479" y="2341243"/>
                  <a:pt x="3391517" y="2223187"/>
                  <a:pt x="3311610" y="2323070"/>
                </a:cubicBezTo>
                <a:cubicBezTo>
                  <a:pt x="3299240" y="2338532"/>
                  <a:pt x="3292661" y="2358495"/>
                  <a:pt x="3278659" y="2372497"/>
                </a:cubicBezTo>
                <a:lnTo>
                  <a:pt x="3212756" y="2438400"/>
                </a:lnTo>
                <a:cubicBezTo>
                  <a:pt x="3207264" y="2449384"/>
                  <a:pt x="3204273" y="2462027"/>
                  <a:pt x="3196281" y="2471351"/>
                </a:cubicBezTo>
                <a:cubicBezTo>
                  <a:pt x="3187842" y="2481197"/>
                  <a:pt x="3116556" y="2527026"/>
                  <a:pt x="3113902" y="2529016"/>
                </a:cubicBezTo>
                <a:cubicBezTo>
                  <a:pt x="3099764" y="2539619"/>
                  <a:pt x="3073096" y="2560571"/>
                  <a:pt x="3056238" y="2570205"/>
                </a:cubicBezTo>
                <a:cubicBezTo>
                  <a:pt x="3045576" y="2576298"/>
                  <a:pt x="3033894" y="2580493"/>
                  <a:pt x="3023286" y="2586681"/>
                </a:cubicBezTo>
                <a:cubicBezTo>
                  <a:pt x="2896342" y="2660731"/>
                  <a:pt x="2998709" y="2597551"/>
                  <a:pt x="2932670" y="2652583"/>
                </a:cubicBezTo>
                <a:cubicBezTo>
                  <a:pt x="2925064" y="2658921"/>
                  <a:pt x="2915356" y="2662481"/>
                  <a:pt x="2907956" y="2669059"/>
                </a:cubicBezTo>
                <a:cubicBezTo>
                  <a:pt x="2862108" y="2709813"/>
                  <a:pt x="2872906" y="2717213"/>
                  <a:pt x="2825578" y="2734962"/>
                </a:cubicBezTo>
                <a:cubicBezTo>
                  <a:pt x="2786277" y="2749700"/>
                  <a:pt x="2714157" y="2749236"/>
                  <a:pt x="2685535" y="2751438"/>
                </a:cubicBezTo>
                <a:cubicBezTo>
                  <a:pt x="2674551" y="2754184"/>
                  <a:pt x="2663469" y="2756565"/>
                  <a:pt x="2652583" y="2759675"/>
                </a:cubicBezTo>
                <a:cubicBezTo>
                  <a:pt x="2644234" y="2762060"/>
                  <a:pt x="2636385" y="2766210"/>
                  <a:pt x="2627870" y="2767913"/>
                </a:cubicBezTo>
                <a:cubicBezTo>
                  <a:pt x="2595113" y="2774465"/>
                  <a:pt x="2529016" y="2784389"/>
                  <a:pt x="2529016" y="2784389"/>
                </a:cubicBezTo>
                <a:cubicBezTo>
                  <a:pt x="2496065" y="2781643"/>
                  <a:pt x="2463001" y="2780015"/>
                  <a:pt x="2430162" y="2776151"/>
                </a:cubicBezTo>
                <a:cubicBezTo>
                  <a:pt x="2416256" y="2774515"/>
                  <a:pt x="2402749" y="2770418"/>
                  <a:pt x="2388973" y="2767913"/>
                </a:cubicBezTo>
                <a:cubicBezTo>
                  <a:pt x="2372539" y="2764925"/>
                  <a:pt x="2355980" y="2762663"/>
                  <a:pt x="2339546" y="2759675"/>
                </a:cubicBezTo>
                <a:cubicBezTo>
                  <a:pt x="2325770" y="2757170"/>
                  <a:pt x="2312195" y="2753567"/>
                  <a:pt x="2298356" y="2751438"/>
                </a:cubicBezTo>
                <a:cubicBezTo>
                  <a:pt x="2250944" y="2744144"/>
                  <a:pt x="2227836" y="2744564"/>
                  <a:pt x="2183027" y="2734962"/>
                </a:cubicBezTo>
                <a:cubicBezTo>
                  <a:pt x="2160886" y="2730217"/>
                  <a:pt x="2138606" y="2725646"/>
                  <a:pt x="2117124" y="2718486"/>
                </a:cubicBezTo>
                <a:cubicBezTo>
                  <a:pt x="2100648" y="2712994"/>
                  <a:pt x="2084930" y="2704165"/>
                  <a:pt x="2067697" y="2702011"/>
                </a:cubicBezTo>
                <a:lnTo>
                  <a:pt x="2001794" y="2693773"/>
                </a:lnTo>
                <a:cubicBezTo>
                  <a:pt x="1977099" y="2690868"/>
                  <a:pt x="1952270" y="2689052"/>
                  <a:pt x="1927654" y="2685535"/>
                </a:cubicBezTo>
                <a:cubicBezTo>
                  <a:pt x="1912691" y="2683397"/>
                  <a:pt x="1869864" y="2673964"/>
                  <a:pt x="1853513" y="2669059"/>
                </a:cubicBezTo>
                <a:cubicBezTo>
                  <a:pt x="1836879" y="2664069"/>
                  <a:pt x="1821278" y="2655039"/>
                  <a:pt x="1804086" y="2652583"/>
                </a:cubicBezTo>
                <a:cubicBezTo>
                  <a:pt x="1784864" y="2649837"/>
                  <a:pt x="1765525" y="2647819"/>
                  <a:pt x="1746421" y="2644346"/>
                </a:cubicBezTo>
                <a:cubicBezTo>
                  <a:pt x="1735282" y="2642321"/>
                  <a:pt x="1724741" y="2637181"/>
                  <a:pt x="1713470" y="2636108"/>
                </a:cubicBezTo>
                <a:cubicBezTo>
                  <a:pt x="1666919" y="2631674"/>
                  <a:pt x="1620108" y="2630616"/>
                  <a:pt x="1573427" y="2627870"/>
                </a:cubicBezTo>
                <a:cubicBezTo>
                  <a:pt x="1537730" y="2630616"/>
                  <a:pt x="1501778" y="2631045"/>
                  <a:pt x="1466335" y="2636108"/>
                </a:cubicBezTo>
                <a:cubicBezTo>
                  <a:pt x="1443919" y="2639310"/>
                  <a:pt x="1422768" y="2648860"/>
                  <a:pt x="1400432" y="2652583"/>
                </a:cubicBezTo>
                <a:cubicBezTo>
                  <a:pt x="1367481" y="2658075"/>
                  <a:pt x="1334818" y="2665735"/>
                  <a:pt x="1301578" y="2669059"/>
                </a:cubicBezTo>
                <a:cubicBezTo>
                  <a:pt x="1250109" y="2674206"/>
                  <a:pt x="1223509" y="2674160"/>
                  <a:pt x="1178010" y="2685535"/>
                </a:cubicBezTo>
                <a:cubicBezTo>
                  <a:pt x="1169586" y="2687641"/>
                  <a:pt x="1161721" y="2691667"/>
                  <a:pt x="1153297" y="2693773"/>
                </a:cubicBezTo>
                <a:cubicBezTo>
                  <a:pt x="1085364" y="2710757"/>
                  <a:pt x="1138340" y="2693339"/>
                  <a:pt x="1079156" y="2710248"/>
                </a:cubicBezTo>
                <a:cubicBezTo>
                  <a:pt x="1023908" y="2726032"/>
                  <a:pt x="1086476" y="2715374"/>
                  <a:pt x="988540" y="2734962"/>
                </a:cubicBezTo>
                <a:lnTo>
                  <a:pt x="947351" y="2743200"/>
                </a:lnTo>
                <a:cubicBezTo>
                  <a:pt x="930917" y="2746188"/>
                  <a:pt x="914229" y="2747815"/>
                  <a:pt x="897924" y="2751438"/>
                </a:cubicBezTo>
                <a:cubicBezTo>
                  <a:pt x="889447" y="2753322"/>
                  <a:pt x="881687" y="2757791"/>
                  <a:pt x="873210" y="2759675"/>
                </a:cubicBezTo>
                <a:cubicBezTo>
                  <a:pt x="856905" y="2763298"/>
                  <a:pt x="840259" y="2765167"/>
                  <a:pt x="823783" y="2767913"/>
                </a:cubicBezTo>
                <a:cubicBezTo>
                  <a:pt x="782594" y="2765167"/>
                  <a:pt x="741341" y="2763251"/>
                  <a:pt x="700216" y="2759675"/>
                </a:cubicBezTo>
                <a:cubicBezTo>
                  <a:pt x="678161" y="2757757"/>
                  <a:pt x="656300" y="2754025"/>
                  <a:pt x="634313" y="2751438"/>
                </a:cubicBezTo>
                <a:cubicBezTo>
                  <a:pt x="609618" y="2748533"/>
                  <a:pt x="584820" y="2746486"/>
                  <a:pt x="560173" y="2743200"/>
                </a:cubicBezTo>
                <a:cubicBezTo>
                  <a:pt x="543617" y="2740992"/>
                  <a:pt x="527125" y="2738238"/>
                  <a:pt x="510746" y="2734962"/>
                </a:cubicBezTo>
                <a:cubicBezTo>
                  <a:pt x="378522" y="2708517"/>
                  <a:pt x="594863" y="2747261"/>
                  <a:pt x="436605" y="2718486"/>
                </a:cubicBezTo>
                <a:cubicBezTo>
                  <a:pt x="409691" y="2713592"/>
                  <a:pt x="373107" y="2708790"/>
                  <a:pt x="345989" y="2702011"/>
                </a:cubicBezTo>
                <a:cubicBezTo>
                  <a:pt x="337565" y="2699905"/>
                  <a:pt x="329513" y="2696519"/>
                  <a:pt x="321275" y="2693773"/>
                </a:cubicBezTo>
                <a:cubicBezTo>
                  <a:pt x="232143" y="2699344"/>
                  <a:pt x="210375" y="2696182"/>
                  <a:pt x="140043" y="2710248"/>
                </a:cubicBezTo>
                <a:cubicBezTo>
                  <a:pt x="108922" y="2716472"/>
                  <a:pt x="89182" y="2724456"/>
                  <a:pt x="57665" y="2734962"/>
                </a:cubicBezTo>
                <a:cubicBezTo>
                  <a:pt x="49427" y="2737708"/>
                  <a:pt x="41635" y="2743200"/>
                  <a:pt x="32951" y="2743200"/>
                </a:cubicBezTo>
                <a:lnTo>
                  <a:pt x="8238" y="2743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9" idx="0"/>
          </p:cNvCxnSpPr>
          <p:nvPr/>
        </p:nvCxnSpPr>
        <p:spPr>
          <a:xfrm>
            <a:off x="8049683" y="4152913"/>
            <a:ext cx="0" cy="1863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18"/>
            <a:endCxn id="70" idx="11"/>
          </p:cNvCxnSpPr>
          <p:nvPr/>
        </p:nvCxnSpPr>
        <p:spPr>
          <a:xfrm flipH="1">
            <a:off x="10199787" y="4184604"/>
            <a:ext cx="644" cy="1822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049683" y="4089532"/>
            <a:ext cx="2150748" cy="126763"/>
          </a:xfrm>
          <a:custGeom>
            <a:avLst/>
            <a:gdLst>
              <a:gd name="connsiteX0" fmla="*/ 0 w 2158314"/>
              <a:gd name="connsiteY0" fmla="*/ 65902 h 131805"/>
              <a:gd name="connsiteX1" fmla="*/ 65903 w 2158314"/>
              <a:gd name="connsiteY1" fmla="*/ 32951 h 131805"/>
              <a:gd name="connsiteX2" fmla="*/ 98854 w 2158314"/>
              <a:gd name="connsiteY2" fmla="*/ 16475 h 131805"/>
              <a:gd name="connsiteX3" fmla="*/ 148281 w 2158314"/>
              <a:gd name="connsiteY3" fmla="*/ 0 h 131805"/>
              <a:gd name="connsiteX4" fmla="*/ 329514 w 2158314"/>
              <a:gd name="connsiteY4" fmla="*/ 8238 h 131805"/>
              <a:gd name="connsiteX5" fmla="*/ 354227 w 2158314"/>
              <a:gd name="connsiteY5" fmla="*/ 16475 h 131805"/>
              <a:gd name="connsiteX6" fmla="*/ 461319 w 2158314"/>
              <a:gd name="connsiteY6" fmla="*/ 32951 h 131805"/>
              <a:gd name="connsiteX7" fmla="*/ 683741 w 2158314"/>
              <a:gd name="connsiteY7" fmla="*/ 49427 h 131805"/>
              <a:gd name="connsiteX8" fmla="*/ 848498 w 2158314"/>
              <a:gd name="connsiteY8" fmla="*/ 74140 h 131805"/>
              <a:gd name="connsiteX9" fmla="*/ 1046206 w 2158314"/>
              <a:gd name="connsiteY9" fmla="*/ 65902 h 131805"/>
              <a:gd name="connsiteX10" fmla="*/ 1210963 w 2158314"/>
              <a:gd name="connsiteY10" fmla="*/ 57665 h 131805"/>
              <a:gd name="connsiteX11" fmla="*/ 1326292 w 2158314"/>
              <a:gd name="connsiteY11" fmla="*/ 65902 h 131805"/>
              <a:gd name="connsiteX12" fmla="*/ 1466336 w 2158314"/>
              <a:gd name="connsiteY12" fmla="*/ 82378 h 131805"/>
              <a:gd name="connsiteX13" fmla="*/ 1589903 w 2158314"/>
              <a:gd name="connsiteY13" fmla="*/ 98854 h 131805"/>
              <a:gd name="connsiteX14" fmla="*/ 1639330 w 2158314"/>
              <a:gd name="connsiteY14" fmla="*/ 115329 h 131805"/>
              <a:gd name="connsiteX15" fmla="*/ 1664044 w 2158314"/>
              <a:gd name="connsiteY15" fmla="*/ 123567 h 131805"/>
              <a:gd name="connsiteX16" fmla="*/ 1762898 w 2158314"/>
              <a:gd name="connsiteY16" fmla="*/ 131805 h 131805"/>
              <a:gd name="connsiteX17" fmla="*/ 2100649 w 2158314"/>
              <a:gd name="connsiteY17" fmla="*/ 115329 h 131805"/>
              <a:gd name="connsiteX18" fmla="*/ 2158314 w 2158314"/>
              <a:gd name="connsiteY18" fmla="*/ 98854 h 131805"/>
              <a:gd name="connsiteX19" fmla="*/ 2158314 w 2158314"/>
              <a:gd name="connsiteY19" fmla="*/ 82378 h 13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8314" h="131805">
                <a:moveTo>
                  <a:pt x="0" y="65902"/>
                </a:moveTo>
                <a:cubicBezTo>
                  <a:pt x="89523" y="12190"/>
                  <a:pt x="3826" y="59556"/>
                  <a:pt x="65903" y="32951"/>
                </a:cubicBezTo>
                <a:cubicBezTo>
                  <a:pt x="77190" y="28113"/>
                  <a:pt x="87452" y="21036"/>
                  <a:pt x="98854" y="16475"/>
                </a:cubicBezTo>
                <a:cubicBezTo>
                  <a:pt x="114979" y="10025"/>
                  <a:pt x="148281" y="0"/>
                  <a:pt x="148281" y="0"/>
                </a:cubicBezTo>
                <a:cubicBezTo>
                  <a:pt x="208692" y="2746"/>
                  <a:pt x="269233" y="3416"/>
                  <a:pt x="329514" y="8238"/>
                </a:cubicBezTo>
                <a:cubicBezTo>
                  <a:pt x="338170" y="8930"/>
                  <a:pt x="345803" y="14369"/>
                  <a:pt x="354227" y="16475"/>
                </a:cubicBezTo>
                <a:cubicBezTo>
                  <a:pt x="385915" y="24397"/>
                  <a:pt x="430870" y="30341"/>
                  <a:pt x="461319" y="32951"/>
                </a:cubicBezTo>
                <a:cubicBezTo>
                  <a:pt x="535391" y="39300"/>
                  <a:pt x="683741" y="49427"/>
                  <a:pt x="683741" y="49427"/>
                </a:cubicBezTo>
                <a:cubicBezTo>
                  <a:pt x="804432" y="69541"/>
                  <a:pt x="749447" y="61758"/>
                  <a:pt x="848498" y="74140"/>
                </a:cubicBezTo>
                <a:lnTo>
                  <a:pt x="1046206" y="65902"/>
                </a:lnTo>
                <a:cubicBezTo>
                  <a:pt x="1101137" y="63405"/>
                  <a:pt x="1155975" y="57665"/>
                  <a:pt x="1210963" y="57665"/>
                </a:cubicBezTo>
                <a:cubicBezTo>
                  <a:pt x="1249504" y="57665"/>
                  <a:pt x="1287849" y="63156"/>
                  <a:pt x="1326292" y="65902"/>
                </a:cubicBezTo>
                <a:cubicBezTo>
                  <a:pt x="1419444" y="81428"/>
                  <a:pt x="1334012" y="68449"/>
                  <a:pt x="1466336" y="82378"/>
                </a:cubicBezTo>
                <a:cubicBezTo>
                  <a:pt x="1506788" y="86636"/>
                  <a:pt x="1549542" y="93088"/>
                  <a:pt x="1589903" y="98854"/>
                </a:cubicBezTo>
                <a:lnTo>
                  <a:pt x="1639330" y="115329"/>
                </a:lnTo>
                <a:cubicBezTo>
                  <a:pt x="1647568" y="118075"/>
                  <a:pt x="1655390" y="122846"/>
                  <a:pt x="1664044" y="123567"/>
                </a:cubicBezTo>
                <a:lnTo>
                  <a:pt x="1762898" y="131805"/>
                </a:lnTo>
                <a:lnTo>
                  <a:pt x="2100649" y="115329"/>
                </a:lnTo>
                <a:cubicBezTo>
                  <a:pt x="2100936" y="115257"/>
                  <a:pt x="2154374" y="102794"/>
                  <a:pt x="2158314" y="98854"/>
                </a:cubicBezTo>
                <a:lnTo>
                  <a:pt x="2158314" y="8237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057277" y="5998447"/>
            <a:ext cx="2142510" cy="63431"/>
          </a:xfrm>
          <a:custGeom>
            <a:avLst/>
            <a:gdLst>
              <a:gd name="connsiteX0" fmla="*/ 0 w 2125362"/>
              <a:gd name="connsiteY0" fmla="*/ 16476 h 57665"/>
              <a:gd name="connsiteX1" fmla="*/ 238898 w 2125362"/>
              <a:gd name="connsiteY1" fmla="*/ 16476 h 57665"/>
              <a:gd name="connsiteX2" fmla="*/ 280087 w 2125362"/>
              <a:gd name="connsiteY2" fmla="*/ 24714 h 57665"/>
              <a:gd name="connsiteX3" fmla="*/ 411892 w 2125362"/>
              <a:gd name="connsiteY3" fmla="*/ 41189 h 57665"/>
              <a:gd name="connsiteX4" fmla="*/ 609600 w 2125362"/>
              <a:gd name="connsiteY4" fmla="*/ 49427 h 57665"/>
              <a:gd name="connsiteX5" fmla="*/ 749643 w 2125362"/>
              <a:gd name="connsiteY5" fmla="*/ 57665 h 57665"/>
              <a:gd name="connsiteX6" fmla="*/ 1252152 w 2125362"/>
              <a:gd name="connsiteY6" fmla="*/ 41189 h 57665"/>
              <a:gd name="connsiteX7" fmla="*/ 1285103 w 2125362"/>
              <a:gd name="connsiteY7" fmla="*/ 32951 h 57665"/>
              <a:gd name="connsiteX8" fmla="*/ 1359243 w 2125362"/>
              <a:gd name="connsiteY8" fmla="*/ 24714 h 57665"/>
              <a:gd name="connsiteX9" fmla="*/ 1482811 w 2125362"/>
              <a:gd name="connsiteY9" fmla="*/ 8238 h 57665"/>
              <a:gd name="connsiteX10" fmla="*/ 1655806 w 2125362"/>
              <a:gd name="connsiteY10" fmla="*/ 0 h 57665"/>
              <a:gd name="connsiteX11" fmla="*/ 2125362 w 2125362"/>
              <a:gd name="connsiteY11" fmla="*/ 8238 h 5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5362" h="57665">
                <a:moveTo>
                  <a:pt x="0" y="16476"/>
                </a:moveTo>
                <a:cubicBezTo>
                  <a:pt x="105389" y="-1089"/>
                  <a:pt x="56941" y="3479"/>
                  <a:pt x="238898" y="16476"/>
                </a:cubicBezTo>
                <a:cubicBezTo>
                  <a:pt x="252864" y="17474"/>
                  <a:pt x="266276" y="22412"/>
                  <a:pt x="280087" y="24714"/>
                </a:cubicBezTo>
                <a:cubicBezTo>
                  <a:pt x="309140" y="29556"/>
                  <a:pt x="386617" y="39657"/>
                  <a:pt x="411892" y="41189"/>
                </a:cubicBezTo>
                <a:cubicBezTo>
                  <a:pt x="477731" y="45179"/>
                  <a:pt x="543718" y="46213"/>
                  <a:pt x="609600" y="49427"/>
                </a:cubicBezTo>
                <a:cubicBezTo>
                  <a:pt x="656306" y="51705"/>
                  <a:pt x="702962" y="54919"/>
                  <a:pt x="749643" y="57665"/>
                </a:cubicBezTo>
                <a:cubicBezTo>
                  <a:pt x="821271" y="55918"/>
                  <a:pt x="1131699" y="51227"/>
                  <a:pt x="1252152" y="41189"/>
                </a:cubicBezTo>
                <a:cubicBezTo>
                  <a:pt x="1263435" y="40249"/>
                  <a:pt x="1273913" y="34672"/>
                  <a:pt x="1285103" y="32951"/>
                </a:cubicBezTo>
                <a:cubicBezTo>
                  <a:pt x="1309679" y="29170"/>
                  <a:pt x="1334530" y="27460"/>
                  <a:pt x="1359243" y="24714"/>
                </a:cubicBezTo>
                <a:cubicBezTo>
                  <a:pt x="1415856" y="10561"/>
                  <a:pt x="1396358" y="13641"/>
                  <a:pt x="1482811" y="8238"/>
                </a:cubicBezTo>
                <a:cubicBezTo>
                  <a:pt x="1540429" y="4637"/>
                  <a:pt x="1598141" y="2746"/>
                  <a:pt x="1655806" y="0"/>
                </a:cubicBezTo>
                <a:cubicBezTo>
                  <a:pt x="1982536" y="10540"/>
                  <a:pt x="1826010" y="8238"/>
                  <a:pt x="2125362" y="82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702788" y="3067031"/>
            <a:ext cx="424507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Les vues partielles distinguent une partie du corps et elles sont indiqués par un trait à main levée (ou zig-zig) 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5978769" y="3874081"/>
            <a:ext cx="281354" cy="428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6260123" y="3874081"/>
            <a:ext cx="1789560" cy="214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0"/>
          <p:cNvSpPr/>
          <p:nvPr/>
        </p:nvSpPr>
        <p:spPr>
          <a:xfrm>
            <a:off x="8159718" y="5163649"/>
            <a:ext cx="691908" cy="808277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  <a:gd name="connsiteX0" fmla="*/ 206713 w 483242"/>
              <a:gd name="connsiteY0" fmla="*/ 355305 h 792634"/>
              <a:gd name="connsiteX1" fmla="*/ 223188 w 483242"/>
              <a:gd name="connsiteY1" fmla="*/ 1078 h 792634"/>
              <a:gd name="connsiteX2" fmla="*/ 767 w 483242"/>
              <a:gd name="connsiteY2" fmla="*/ 478872 h 792634"/>
              <a:gd name="connsiteX3" fmla="*/ 157286 w 483242"/>
              <a:gd name="connsiteY3" fmla="*/ 651867 h 792634"/>
              <a:gd name="connsiteX4" fmla="*/ 346756 w 483242"/>
              <a:gd name="connsiteY4" fmla="*/ 742483 h 792634"/>
              <a:gd name="connsiteX5" fmla="*/ 478562 w 483242"/>
              <a:gd name="connsiteY5" fmla="*/ 783672 h 792634"/>
              <a:gd name="connsiteX6" fmla="*/ 429135 w 483242"/>
              <a:gd name="connsiteY6" fmla="*/ 569488 h 792634"/>
              <a:gd name="connsiteX7" fmla="*/ 206713 w 483242"/>
              <a:gd name="connsiteY7" fmla="*/ 355305 h 792634"/>
              <a:gd name="connsiteX0" fmla="*/ 297329 w 481769"/>
              <a:gd name="connsiteY0" fmla="*/ 347240 h 792807"/>
              <a:gd name="connsiteX1" fmla="*/ 223188 w 481769"/>
              <a:gd name="connsiteY1" fmla="*/ 1251 h 792807"/>
              <a:gd name="connsiteX2" fmla="*/ 767 w 481769"/>
              <a:gd name="connsiteY2" fmla="*/ 479045 h 792807"/>
              <a:gd name="connsiteX3" fmla="*/ 157286 w 481769"/>
              <a:gd name="connsiteY3" fmla="*/ 652040 h 792807"/>
              <a:gd name="connsiteX4" fmla="*/ 346756 w 481769"/>
              <a:gd name="connsiteY4" fmla="*/ 742656 h 792807"/>
              <a:gd name="connsiteX5" fmla="*/ 478562 w 481769"/>
              <a:gd name="connsiteY5" fmla="*/ 783845 h 792807"/>
              <a:gd name="connsiteX6" fmla="*/ 429135 w 481769"/>
              <a:gd name="connsiteY6" fmla="*/ 569661 h 792807"/>
              <a:gd name="connsiteX7" fmla="*/ 297329 w 481769"/>
              <a:gd name="connsiteY7" fmla="*/ 347240 h 792807"/>
              <a:gd name="connsiteX0" fmla="*/ 297329 w 566647"/>
              <a:gd name="connsiteY0" fmla="*/ 347224 h 792791"/>
              <a:gd name="connsiteX1" fmla="*/ 223188 w 566647"/>
              <a:gd name="connsiteY1" fmla="*/ 1235 h 792791"/>
              <a:gd name="connsiteX2" fmla="*/ 767 w 566647"/>
              <a:gd name="connsiteY2" fmla="*/ 479029 h 792791"/>
              <a:gd name="connsiteX3" fmla="*/ 157286 w 566647"/>
              <a:gd name="connsiteY3" fmla="*/ 652024 h 792791"/>
              <a:gd name="connsiteX4" fmla="*/ 346756 w 566647"/>
              <a:gd name="connsiteY4" fmla="*/ 742640 h 792791"/>
              <a:gd name="connsiteX5" fmla="*/ 478562 w 566647"/>
              <a:gd name="connsiteY5" fmla="*/ 783829 h 792791"/>
              <a:gd name="connsiteX6" fmla="*/ 560940 w 566647"/>
              <a:gd name="connsiteY6" fmla="*/ 544932 h 792791"/>
              <a:gd name="connsiteX7" fmla="*/ 297329 w 566647"/>
              <a:gd name="connsiteY7" fmla="*/ 347224 h 792791"/>
              <a:gd name="connsiteX0" fmla="*/ 338518 w 564714"/>
              <a:gd name="connsiteY0" fmla="*/ 331139 h 793182"/>
              <a:gd name="connsiteX1" fmla="*/ 223188 w 564714"/>
              <a:gd name="connsiteY1" fmla="*/ 1626 h 793182"/>
              <a:gd name="connsiteX2" fmla="*/ 767 w 564714"/>
              <a:gd name="connsiteY2" fmla="*/ 479420 h 793182"/>
              <a:gd name="connsiteX3" fmla="*/ 157286 w 564714"/>
              <a:gd name="connsiteY3" fmla="*/ 652415 h 793182"/>
              <a:gd name="connsiteX4" fmla="*/ 346756 w 564714"/>
              <a:gd name="connsiteY4" fmla="*/ 743031 h 793182"/>
              <a:gd name="connsiteX5" fmla="*/ 478562 w 564714"/>
              <a:gd name="connsiteY5" fmla="*/ 784220 h 793182"/>
              <a:gd name="connsiteX6" fmla="*/ 560940 w 564714"/>
              <a:gd name="connsiteY6" fmla="*/ 545323 h 793182"/>
              <a:gd name="connsiteX7" fmla="*/ 338518 w 564714"/>
              <a:gd name="connsiteY7" fmla="*/ 331139 h 793182"/>
              <a:gd name="connsiteX0" fmla="*/ 338518 w 564714"/>
              <a:gd name="connsiteY0" fmla="*/ 330973 h 793016"/>
              <a:gd name="connsiteX1" fmla="*/ 223188 w 564714"/>
              <a:gd name="connsiteY1" fmla="*/ 1460 h 793016"/>
              <a:gd name="connsiteX2" fmla="*/ 767 w 564714"/>
              <a:gd name="connsiteY2" fmla="*/ 479254 h 793016"/>
              <a:gd name="connsiteX3" fmla="*/ 157286 w 564714"/>
              <a:gd name="connsiteY3" fmla="*/ 652249 h 793016"/>
              <a:gd name="connsiteX4" fmla="*/ 346756 w 564714"/>
              <a:gd name="connsiteY4" fmla="*/ 742865 h 793016"/>
              <a:gd name="connsiteX5" fmla="*/ 478562 w 564714"/>
              <a:gd name="connsiteY5" fmla="*/ 784054 h 793016"/>
              <a:gd name="connsiteX6" fmla="*/ 560940 w 564714"/>
              <a:gd name="connsiteY6" fmla="*/ 545157 h 793016"/>
              <a:gd name="connsiteX7" fmla="*/ 338518 w 564714"/>
              <a:gd name="connsiteY7" fmla="*/ 330973 h 793016"/>
              <a:gd name="connsiteX0" fmla="*/ 338518 w 589341"/>
              <a:gd name="connsiteY0" fmla="*/ 330973 h 808037"/>
              <a:gd name="connsiteX1" fmla="*/ 223188 w 589341"/>
              <a:gd name="connsiteY1" fmla="*/ 1460 h 808037"/>
              <a:gd name="connsiteX2" fmla="*/ 767 w 589341"/>
              <a:gd name="connsiteY2" fmla="*/ 479254 h 808037"/>
              <a:gd name="connsiteX3" fmla="*/ 157286 w 589341"/>
              <a:gd name="connsiteY3" fmla="*/ 652249 h 808037"/>
              <a:gd name="connsiteX4" fmla="*/ 346756 w 589341"/>
              <a:gd name="connsiteY4" fmla="*/ 742865 h 808037"/>
              <a:gd name="connsiteX5" fmla="*/ 577416 w 589341"/>
              <a:gd name="connsiteY5" fmla="*/ 800530 h 808037"/>
              <a:gd name="connsiteX6" fmla="*/ 560940 w 589341"/>
              <a:gd name="connsiteY6" fmla="*/ 545157 h 808037"/>
              <a:gd name="connsiteX7" fmla="*/ 338518 w 589341"/>
              <a:gd name="connsiteY7" fmla="*/ 330973 h 808037"/>
              <a:gd name="connsiteX0" fmla="*/ 338518 w 691908"/>
              <a:gd name="connsiteY0" fmla="*/ 331213 h 808277"/>
              <a:gd name="connsiteX1" fmla="*/ 223188 w 691908"/>
              <a:gd name="connsiteY1" fmla="*/ 1700 h 808277"/>
              <a:gd name="connsiteX2" fmla="*/ 767 w 691908"/>
              <a:gd name="connsiteY2" fmla="*/ 479494 h 808277"/>
              <a:gd name="connsiteX3" fmla="*/ 157286 w 691908"/>
              <a:gd name="connsiteY3" fmla="*/ 652489 h 808277"/>
              <a:gd name="connsiteX4" fmla="*/ 346756 w 691908"/>
              <a:gd name="connsiteY4" fmla="*/ 743105 h 808277"/>
              <a:gd name="connsiteX5" fmla="*/ 577416 w 691908"/>
              <a:gd name="connsiteY5" fmla="*/ 800770 h 808277"/>
              <a:gd name="connsiteX6" fmla="*/ 684508 w 691908"/>
              <a:gd name="connsiteY6" fmla="*/ 619538 h 808277"/>
              <a:gd name="connsiteX7" fmla="*/ 338518 w 691908"/>
              <a:gd name="connsiteY7" fmla="*/ 331213 h 80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908" h="808277">
                <a:moveTo>
                  <a:pt x="338518" y="331213"/>
                </a:moveTo>
                <a:cubicBezTo>
                  <a:pt x="261631" y="228240"/>
                  <a:pt x="279480" y="-23013"/>
                  <a:pt x="223188" y="1700"/>
                </a:cubicBezTo>
                <a:cubicBezTo>
                  <a:pt x="166896" y="26413"/>
                  <a:pt x="11751" y="371029"/>
                  <a:pt x="767" y="479494"/>
                </a:cubicBezTo>
                <a:cubicBezTo>
                  <a:pt x="-10217" y="587959"/>
                  <a:pt x="99621" y="608554"/>
                  <a:pt x="157286" y="652489"/>
                </a:cubicBezTo>
                <a:cubicBezTo>
                  <a:pt x="214951" y="696424"/>
                  <a:pt x="276734" y="718392"/>
                  <a:pt x="346756" y="743105"/>
                </a:cubicBezTo>
                <a:cubicBezTo>
                  <a:pt x="416778" y="767818"/>
                  <a:pt x="563686" y="829603"/>
                  <a:pt x="577416" y="800770"/>
                </a:cubicBezTo>
                <a:cubicBezTo>
                  <a:pt x="591146" y="771938"/>
                  <a:pt x="724324" y="697798"/>
                  <a:pt x="684508" y="619538"/>
                </a:cubicBezTo>
                <a:cubicBezTo>
                  <a:pt x="644692" y="541278"/>
                  <a:pt x="415405" y="434186"/>
                  <a:pt x="338518" y="33121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8DDE-5DCD-4279-897B-35383DE62E76}" type="datetime7">
              <a:rPr lang="en-US" smtClean="0"/>
              <a:t>Nov-18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taraudage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mêmes règles s’appliquent pour les filets de taraudages, ici représentés dans deux vues partielles.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r="12778" b="12268"/>
          <a:stretch/>
        </p:blipFill>
        <p:spPr bwMode="auto">
          <a:xfrm>
            <a:off x="7464425" y="319234"/>
            <a:ext cx="3987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2768987" y="4445272"/>
            <a:ext cx="2760488" cy="98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768987" y="5776049"/>
            <a:ext cx="276048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5536" y="3874081"/>
            <a:ext cx="0" cy="244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475" y="4455082"/>
            <a:ext cx="0" cy="132096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95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301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182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183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40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041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940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946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01294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01356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86164" y="5831376"/>
            <a:ext cx="2125039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810873" y="5776049"/>
            <a:ext cx="55358" cy="5532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flipV="1">
            <a:off x="2695187" y="4399189"/>
            <a:ext cx="2180067" cy="55893"/>
            <a:chOff x="3396049" y="4412495"/>
            <a:chExt cx="2180067" cy="5589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396049" y="4468388"/>
              <a:ext cx="2125039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20758" y="4412495"/>
              <a:ext cx="55358" cy="5532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/>
          <p:cNvSpPr/>
          <p:nvPr/>
        </p:nvSpPr>
        <p:spPr>
          <a:xfrm>
            <a:off x="2685536" y="4020065"/>
            <a:ext cx="3789405" cy="2156898"/>
          </a:xfrm>
          <a:custGeom>
            <a:avLst/>
            <a:gdLst>
              <a:gd name="connsiteX0" fmla="*/ 0 w 3789405"/>
              <a:gd name="connsiteY0" fmla="*/ 74140 h 2784389"/>
              <a:gd name="connsiteX1" fmla="*/ 271848 w 3789405"/>
              <a:gd name="connsiteY1" fmla="*/ 57665 h 2784389"/>
              <a:gd name="connsiteX2" fmla="*/ 321275 w 3789405"/>
              <a:gd name="connsiteY2" fmla="*/ 41189 h 2784389"/>
              <a:gd name="connsiteX3" fmla="*/ 345989 w 3789405"/>
              <a:gd name="connsiteY3" fmla="*/ 32951 h 2784389"/>
              <a:gd name="connsiteX4" fmla="*/ 370702 w 3789405"/>
              <a:gd name="connsiteY4" fmla="*/ 16475 h 2784389"/>
              <a:gd name="connsiteX5" fmla="*/ 411892 w 3789405"/>
              <a:gd name="connsiteY5" fmla="*/ 8238 h 2784389"/>
              <a:gd name="connsiteX6" fmla="*/ 436605 w 3789405"/>
              <a:gd name="connsiteY6" fmla="*/ 0 h 2784389"/>
              <a:gd name="connsiteX7" fmla="*/ 601362 w 3789405"/>
              <a:gd name="connsiteY7" fmla="*/ 16475 h 2784389"/>
              <a:gd name="connsiteX8" fmla="*/ 642551 w 3789405"/>
              <a:gd name="connsiteY8" fmla="*/ 24713 h 2784389"/>
              <a:gd name="connsiteX9" fmla="*/ 708454 w 3789405"/>
              <a:gd name="connsiteY9" fmla="*/ 32951 h 2784389"/>
              <a:gd name="connsiteX10" fmla="*/ 782594 w 3789405"/>
              <a:gd name="connsiteY10" fmla="*/ 49427 h 2784389"/>
              <a:gd name="connsiteX11" fmla="*/ 807308 w 3789405"/>
              <a:gd name="connsiteY11" fmla="*/ 57665 h 2784389"/>
              <a:gd name="connsiteX12" fmla="*/ 906162 w 3789405"/>
              <a:gd name="connsiteY12" fmla="*/ 74140 h 2784389"/>
              <a:gd name="connsiteX13" fmla="*/ 963827 w 3789405"/>
              <a:gd name="connsiteY13" fmla="*/ 90616 h 2784389"/>
              <a:gd name="connsiteX14" fmla="*/ 1013254 w 3789405"/>
              <a:gd name="connsiteY14" fmla="*/ 107092 h 2784389"/>
              <a:gd name="connsiteX15" fmla="*/ 1062681 w 3789405"/>
              <a:gd name="connsiteY15" fmla="*/ 131805 h 2784389"/>
              <a:gd name="connsiteX16" fmla="*/ 1194486 w 3789405"/>
              <a:gd name="connsiteY16" fmla="*/ 123567 h 2784389"/>
              <a:gd name="connsiteX17" fmla="*/ 1235675 w 3789405"/>
              <a:gd name="connsiteY17" fmla="*/ 115329 h 2784389"/>
              <a:gd name="connsiteX18" fmla="*/ 1301578 w 3789405"/>
              <a:gd name="connsiteY18" fmla="*/ 107092 h 2784389"/>
              <a:gd name="connsiteX19" fmla="*/ 1449859 w 3789405"/>
              <a:gd name="connsiteY19" fmla="*/ 90616 h 2784389"/>
              <a:gd name="connsiteX20" fmla="*/ 1565189 w 3789405"/>
              <a:gd name="connsiteY20" fmla="*/ 74140 h 2784389"/>
              <a:gd name="connsiteX21" fmla="*/ 1647567 w 3789405"/>
              <a:gd name="connsiteY21" fmla="*/ 65902 h 2784389"/>
              <a:gd name="connsiteX22" fmla="*/ 1837038 w 3789405"/>
              <a:gd name="connsiteY22" fmla="*/ 74140 h 2784389"/>
              <a:gd name="connsiteX23" fmla="*/ 1911178 w 3789405"/>
              <a:gd name="connsiteY23" fmla="*/ 82378 h 2784389"/>
              <a:gd name="connsiteX24" fmla="*/ 2018270 w 3789405"/>
              <a:gd name="connsiteY24" fmla="*/ 98854 h 2784389"/>
              <a:gd name="connsiteX25" fmla="*/ 2051221 w 3789405"/>
              <a:gd name="connsiteY25" fmla="*/ 107092 h 2784389"/>
              <a:gd name="connsiteX26" fmla="*/ 2108886 w 3789405"/>
              <a:gd name="connsiteY26" fmla="*/ 115329 h 2784389"/>
              <a:gd name="connsiteX27" fmla="*/ 2199502 w 3789405"/>
              <a:gd name="connsiteY27" fmla="*/ 131805 h 2784389"/>
              <a:gd name="connsiteX28" fmla="*/ 2232454 w 3789405"/>
              <a:gd name="connsiteY28" fmla="*/ 140043 h 2784389"/>
              <a:gd name="connsiteX29" fmla="*/ 2273643 w 3789405"/>
              <a:gd name="connsiteY29" fmla="*/ 148281 h 2784389"/>
              <a:gd name="connsiteX30" fmla="*/ 2298356 w 3789405"/>
              <a:gd name="connsiteY30" fmla="*/ 156519 h 2784389"/>
              <a:gd name="connsiteX31" fmla="*/ 2356021 w 3789405"/>
              <a:gd name="connsiteY31" fmla="*/ 172994 h 2784389"/>
              <a:gd name="connsiteX32" fmla="*/ 2388973 w 3789405"/>
              <a:gd name="connsiteY32" fmla="*/ 189470 h 2784389"/>
              <a:gd name="connsiteX33" fmla="*/ 2421924 w 3789405"/>
              <a:gd name="connsiteY33" fmla="*/ 197708 h 2784389"/>
              <a:gd name="connsiteX34" fmla="*/ 2454875 w 3789405"/>
              <a:gd name="connsiteY34" fmla="*/ 214183 h 2784389"/>
              <a:gd name="connsiteX35" fmla="*/ 2479589 w 3789405"/>
              <a:gd name="connsiteY35" fmla="*/ 222421 h 2784389"/>
              <a:gd name="connsiteX36" fmla="*/ 2529016 w 3789405"/>
              <a:gd name="connsiteY36" fmla="*/ 255373 h 2784389"/>
              <a:gd name="connsiteX37" fmla="*/ 2553729 w 3789405"/>
              <a:gd name="connsiteY37" fmla="*/ 271848 h 2784389"/>
              <a:gd name="connsiteX38" fmla="*/ 2627870 w 3789405"/>
              <a:gd name="connsiteY38" fmla="*/ 296562 h 2784389"/>
              <a:gd name="connsiteX39" fmla="*/ 2652583 w 3789405"/>
              <a:gd name="connsiteY39" fmla="*/ 304800 h 2784389"/>
              <a:gd name="connsiteX40" fmla="*/ 2702010 w 3789405"/>
              <a:gd name="connsiteY40" fmla="*/ 329513 h 2784389"/>
              <a:gd name="connsiteX41" fmla="*/ 2726724 w 3789405"/>
              <a:gd name="connsiteY41" fmla="*/ 354227 h 2784389"/>
              <a:gd name="connsiteX42" fmla="*/ 2784389 w 3789405"/>
              <a:gd name="connsiteY42" fmla="*/ 362465 h 2784389"/>
              <a:gd name="connsiteX43" fmla="*/ 2825578 w 3789405"/>
              <a:gd name="connsiteY43" fmla="*/ 370702 h 2784389"/>
              <a:gd name="connsiteX44" fmla="*/ 2883243 w 3789405"/>
              <a:gd name="connsiteY44" fmla="*/ 378940 h 2784389"/>
              <a:gd name="connsiteX45" fmla="*/ 2932670 w 3789405"/>
              <a:gd name="connsiteY45" fmla="*/ 395416 h 2784389"/>
              <a:gd name="connsiteX46" fmla="*/ 3015048 w 3789405"/>
              <a:gd name="connsiteY46" fmla="*/ 411892 h 2784389"/>
              <a:gd name="connsiteX47" fmla="*/ 3097427 w 3789405"/>
              <a:gd name="connsiteY47" fmla="*/ 444843 h 2784389"/>
              <a:gd name="connsiteX48" fmla="*/ 3122140 w 3789405"/>
              <a:gd name="connsiteY48" fmla="*/ 453081 h 2784389"/>
              <a:gd name="connsiteX49" fmla="*/ 3155092 w 3789405"/>
              <a:gd name="connsiteY49" fmla="*/ 461319 h 2784389"/>
              <a:gd name="connsiteX50" fmla="*/ 3220994 w 3789405"/>
              <a:gd name="connsiteY50" fmla="*/ 494270 h 2784389"/>
              <a:gd name="connsiteX51" fmla="*/ 3262183 w 3789405"/>
              <a:gd name="connsiteY51" fmla="*/ 510746 h 2784389"/>
              <a:gd name="connsiteX52" fmla="*/ 3286897 w 3789405"/>
              <a:gd name="connsiteY52" fmla="*/ 527221 h 2784389"/>
              <a:gd name="connsiteX53" fmla="*/ 3361038 w 3789405"/>
              <a:gd name="connsiteY53" fmla="*/ 551935 h 2784389"/>
              <a:gd name="connsiteX54" fmla="*/ 3385751 w 3789405"/>
              <a:gd name="connsiteY54" fmla="*/ 568411 h 2784389"/>
              <a:gd name="connsiteX55" fmla="*/ 3435178 w 3789405"/>
              <a:gd name="connsiteY55" fmla="*/ 584886 h 2784389"/>
              <a:gd name="connsiteX56" fmla="*/ 3509319 w 3789405"/>
              <a:gd name="connsiteY56" fmla="*/ 626075 h 2784389"/>
              <a:gd name="connsiteX57" fmla="*/ 3558746 w 3789405"/>
              <a:gd name="connsiteY57" fmla="*/ 650789 h 2784389"/>
              <a:gd name="connsiteX58" fmla="*/ 3583459 w 3789405"/>
              <a:gd name="connsiteY58" fmla="*/ 667265 h 2784389"/>
              <a:gd name="connsiteX59" fmla="*/ 3616410 w 3789405"/>
              <a:gd name="connsiteY59" fmla="*/ 683740 h 2784389"/>
              <a:gd name="connsiteX60" fmla="*/ 3641124 w 3789405"/>
              <a:gd name="connsiteY60" fmla="*/ 708454 h 2784389"/>
              <a:gd name="connsiteX61" fmla="*/ 3657600 w 3789405"/>
              <a:gd name="connsiteY61" fmla="*/ 733167 h 2784389"/>
              <a:gd name="connsiteX62" fmla="*/ 3682313 w 3789405"/>
              <a:gd name="connsiteY62" fmla="*/ 741405 h 2784389"/>
              <a:gd name="connsiteX63" fmla="*/ 3698789 w 3789405"/>
              <a:gd name="connsiteY63" fmla="*/ 766119 h 2784389"/>
              <a:gd name="connsiteX64" fmla="*/ 3723502 w 3789405"/>
              <a:gd name="connsiteY64" fmla="*/ 790832 h 2784389"/>
              <a:gd name="connsiteX65" fmla="*/ 3739978 w 3789405"/>
              <a:gd name="connsiteY65" fmla="*/ 840259 h 2784389"/>
              <a:gd name="connsiteX66" fmla="*/ 3748216 w 3789405"/>
              <a:gd name="connsiteY66" fmla="*/ 864973 h 2784389"/>
              <a:gd name="connsiteX67" fmla="*/ 3756454 w 3789405"/>
              <a:gd name="connsiteY67" fmla="*/ 889686 h 2784389"/>
              <a:gd name="connsiteX68" fmla="*/ 3772929 w 3789405"/>
              <a:gd name="connsiteY68" fmla="*/ 955589 h 2784389"/>
              <a:gd name="connsiteX69" fmla="*/ 3789405 w 3789405"/>
              <a:gd name="connsiteY69" fmla="*/ 1013254 h 2784389"/>
              <a:gd name="connsiteX70" fmla="*/ 3781167 w 3789405"/>
              <a:gd name="connsiteY70" fmla="*/ 1120346 h 2784389"/>
              <a:gd name="connsiteX71" fmla="*/ 3772929 w 3789405"/>
              <a:gd name="connsiteY71" fmla="*/ 1178011 h 2784389"/>
              <a:gd name="connsiteX72" fmla="*/ 3756454 w 3789405"/>
              <a:gd name="connsiteY72" fmla="*/ 1326292 h 2784389"/>
              <a:gd name="connsiteX73" fmla="*/ 3739978 w 3789405"/>
              <a:gd name="connsiteY73" fmla="*/ 1383956 h 2784389"/>
              <a:gd name="connsiteX74" fmla="*/ 3731740 w 3789405"/>
              <a:gd name="connsiteY74" fmla="*/ 1416908 h 2784389"/>
              <a:gd name="connsiteX75" fmla="*/ 3715265 w 3789405"/>
              <a:gd name="connsiteY75" fmla="*/ 1466335 h 2784389"/>
              <a:gd name="connsiteX76" fmla="*/ 3698789 w 3789405"/>
              <a:gd name="connsiteY76" fmla="*/ 1515762 h 2784389"/>
              <a:gd name="connsiteX77" fmla="*/ 3682313 w 3789405"/>
              <a:gd name="connsiteY77" fmla="*/ 1565189 h 2784389"/>
              <a:gd name="connsiteX78" fmla="*/ 3674075 w 3789405"/>
              <a:gd name="connsiteY78" fmla="*/ 1589902 h 2784389"/>
              <a:gd name="connsiteX79" fmla="*/ 3649362 w 3789405"/>
              <a:gd name="connsiteY79" fmla="*/ 1639329 h 2784389"/>
              <a:gd name="connsiteX80" fmla="*/ 3632886 w 3789405"/>
              <a:gd name="connsiteY80" fmla="*/ 1664043 h 2784389"/>
              <a:gd name="connsiteX81" fmla="*/ 3616410 w 3789405"/>
              <a:gd name="connsiteY81" fmla="*/ 1721708 h 2784389"/>
              <a:gd name="connsiteX82" fmla="*/ 3599935 w 3789405"/>
              <a:gd name="connsiteY82" fmla="*/ 1754659 h 2784389"/>
              <a:gd name="connsiteX83" fmla="*/ 3575221 w 3789405"/>
              <a:gd name="connsiteY83" fmla="*/ 1845275 h 2784389"/>
              <a:gd name="connsiteX84" fmla="*/ 3566983 w 3789405"/>
              <a:gd name="connsiteY84" fmla="*/ 1878227 h 2784389"/>
              <a:gd name="connsiteX85" fmla="*/ 3550508 w 3789405"/>
              <a:gd name="connsiteY85" fmla="*/ 1927654 h 2784389"/>
              <a:gd name="connsiteX86" fmla="*/ 3517556 w 3789405"/>
              <a:gd name="connsiteY86" fmla="*/ 1985319 h 2784389"/>
              <a:gd name="connsiteX87" fmla="*/ 3484605 w 3789405"/>
              <a:gd name="connsiteY87" fmla="*/ 2059459 h 2784389"/>
              <a:gd name="connsiteX88" fmla="*/ 3451654 w 3789405"/>
              <a:gd name="connsiteY88" fmla="*/ 2133600 h 2784389"/>
              <a:gd name="connsiteX89" fmla="*/ 3443416 w 3789405"/>
              <a:gd name="connsiteY89" fmla="*/ 2166551 h 2784389"/>
              <a:gd name="connsiteX90" fmla="*/ 3361038 w 3789405"/>
              <a:gd name="connsiteY90" fmla="*/ 2265405 h 2784389"/>
              <a:gd name="connsiteX91" fmla="*/ 3311610 w 3789405"/>
              <a:gd name="connsiteY91" fmla="*/ 2323070 h 2784389"/>
              <a:gd name="connsiteX92" fmla="*/ 3278659 w 3789405"/>
              <a:gd name="connsiteY92" fmla="*/ 2372497 h 2784389"/>
              <a:gd name="connsiteX93" fmla="*/ 3212756 w 3789405"/>
              <a:gd name="connsiteY93" fmla="*/ 2438400 h 2784389"/>
              <a:gd name="connsiteX94" fmla="*/ 3196281 w 3789405"/>
              <a:gd name="connsiteY94" fmla="*/ 2471351 h 2784389"/>
              <a:gd name="connsiteX95" fmla="*/ 3113902 w 3789405"/>
              <a:gd name="connsiteY95" fmla="*/ 2529016 h 2784389"/>
              <a:gd name="connsiteX96" fmla="*/ 3056238 w 3789405"/>
              <a:gd name="connsiteY96" fmla="*/ 2570205 h 2784389"/>
              <a:gd name="connsiteX97" fmla="*/ 3023286 w 3789405"/>
              <a:gd name="connsiteY97" fmla="*/ 2586681 h 2784389"/>
              <a:gd name="connsiteX98" fmla="*/ 2932670 w 3789405"/>
              <a:gd name="connsiteY98" fmla="*/ 2652583 h 2784389"/>
              <a:gd name="connsiteX99" fmla="*/ 2907956 w 3789405"/>
              <a:gd name="connsiteY99" fmla="*/ 2669059 h 2784389"/>
              <a:gd name="connsiteX100" fmla="*/ 2825578 w 3789405"/>
              <a:gd name="connsiteY100" fmla="*/ 2734962 h 2784389"/>
              <a:gd name="connsiteX101" fmla="*/ 2685535 w 3789405"/>
              <a:gd name="connsiteY101" fmla="*/ 2751438 h 2784389"/>
              <a:gd name="connsiteX102" fmla="*/ 2652583 w 3789405"/>
              <a:gd name="connsiteY102" fmla="*/ 2759675 h 2784389"/>
              <a:gd name="connsiteX103" fmla="*/ 2627870 w 3789405"/>
              <a:gd name="connsiteY103" fmla="*/ 2767913 h 2784389"/>
              <a:gd name="connsiteX104" fmla="*/ 2529016 w 3789405"/>
              <a:gd name="connsiteY104" fmla="*/ 2784389 h 2784389"/>
              <a:gd name="connsiteX105" fmla="*/ 2430162 w 3789405"/>
              <a:gd name="connsiteY105" fmla="*/ 2776151 h 2784389"/>
              <a:gd name="connsiteX106" fmla="*/ 2388973 w 3789405"/>
              <a:gd name="connsiteY106" fmla="*/ 2767913 h 2784389"/>
              <a:gd name="connsiteX107" fmla="*/ 2339546 w 3789405"/>
              <a:gd name="connsiteY107" fmla="*/ 2759675 h 2784389"/>
              <a:gd name="connsiteX108" fmla="*/ 2298356 w 3789405"/>
              <a:gd name="connsiteY108" fmla="*/ 2751438 h 2784389"/>
              <a:gd name="connsiteX109" fmla="*/ 2183027 w 3789405"/>
              <a:gd name="connsiteY109" fmla="*/ 2734962 h 2784389"/>
              <a:gd name="connsiteX110" fmla="*/ 2117124 w 3789405"/>
              <a:gd name="connsiteY110" fmla="*/ 2718486 h 2784389"/>
              <a:gd name="connsiteX111" fmla="*/ 2067697 w 3789405"/>
              <a:gd name="connsiteY111" fmla="*/ 2702011 h 2784389"/>
              <a:gd name="connsiteX112" fmla="*/ 2001794 w 3789405"/>
              <a:gd name="connsiteY112" fmla="*/ 2693773 h 2784389"/>
              <a:gd name="connsiteX113" fmla="*/ 1927654 w 3789405"/>
              <a:gd name="connsiteY113" fmla="*/ 2685535 h 2784389"/>
              <a:gd name="connsiteX114" fmla="*/ 1853513 w 3789405"/>
              <a:gd name="connsiteY114" fmla="*/ 2669059 h 2784389"/>
              <a:gd name="connsiteX115" fmla="*/ 1804086 w 3789405"/>
              <a:gd name="connsiteY115" fmla="*/ 2652583 h 2784389"/>
              <a:gd name="connsiteX116" fmla="*/ 1746421 w 3789405"/>
              <a:gd name="connsiteY116" fmla="*/ 2644346 h 2784389"/>
              <a:gd name="connsiteX117" fmla="*/ 1713470 w 3789405"/>
              <a:gd name="connsiteY117" fmla="*/ 2636108 h 2784389"/>
              <a:gd name="connsiteX118" fmla="*/ 1573427 w 3789405"/>
              <a:gd name="connsiteY118" fmla="*/ 2627870 h 2784389"/>
              <a:gd name="connsiteX119" fmla="*/ 1466335 w 3789405"/>
              <a:gd name="connsiteY119" fmla="*/ 2636108 h 2784389"/>
              <a:gd name="connsiteX120" fmla="*/ 1400432 w 3789405"/>
              <a:gd name="connsiteY120" fmla="*/ 2652583 h 2784389"/>
              <a:gd name="connsiteX121" fmla="*/ 1301578 w 3789405"/>
              <a:gd name="connsiteY121" fmla="*/ 2669059 h 2784389"/>
              <a:gd name="connsiteX122" fmla="*/ 1178010 w 3789405"/>
              <a:gd name="connsiteY122" fmla="*/ 2685535 h 2784389"/>
              <a:gd name="connsiteX123" fmla="*/ 1153297 w 3789405"/>
              <a:gd name="connsiteY123" fmla="*/ 2693773 h 2784389"/>
              <a:gd name="connsiteX124" fmla="*/ 1079156 w 3789405"/>
              <a:gd name="connsiteY124" fmla="*/ 2710248 h 2784389"/>
              <a:gd name="connsiteX125" fmla="*/ 988540 w 3789405"/>
              <a:gd name="connsiteY125" fmla="*/ 2734962 h 2784389"/>
              <a:gd name="connsiteX126" fmla="*/ 947351 w 3789405"/>
              <a:gd name="connsiteY126" fmla="*/ 2743200 h 2784389"/>
              <a:gd name="connsiteX127" fmla="*/ 897924 w 3789405"/>
              <a:gd name="connsiteY127" fmla="*/ 2751438 h 2784389"/>
              <a:gd name="connsiteX128" fmla="*/ 873210 w 3789405"/>
              <a:gd name="connsiteY128" fmla="*/ 2759675 h 2784389"/>
              <a:gd name="connsiteX129" fmla="*/ 823783 w 3789405"/>
              <a:gd name="connsiteY129" fmla="*/ 2767913 h 2784389"/>
              <a:gd name="connsiteX130" fmla="*/ 700216 w 3789405"/>
              <a:gd name="connsiteY130" fmla="*/ 2759675 h 2784389"/>
              <a:gd name="connsiteX131" fmla="*/ 634313 w 3789405"/>
              <a:gd name="connsiteY131" fmla="*/ 2751438 h 2784389"/>
              <a:gd name="connsiteX132" fmla="*/ 560173 w 3789405"/>
              <a:gd name="connsiteY132" fmla="*/ 2743200 h 2784389"/>
              <a:gd name="connsiteX133" fmla="*/ 510746 w 3789405"/>
              <a:gd name="connsiteY133" fmla="*/ 2734962 h 2784389"/>
              <a:gd name="connsiteX134" fmla="*/ 436605 w 3789405"/>
              <a:gd name="connsiteY134" fmla="*/ 2718486 h 2784389"/>
              <a:gd name="connsiteX135" fmla="*/ 345989 w 3789405"/>
              <a:gd name="connsiteY135" fmla="*/ 2702011 h 2784389"/>
              <a:gd name="connsiteX136" fmla="*/ 321275 w 3789405"/>
              <a:gd name="connsiteY136" fmla="*/ 2693773 h 2784389"/>
              <a:gd name="connsiteX137" fmla="*/ 140043 w 3789405"/>
              <a:gd name="connsiteY137" fmla="*/ 2710248 h 2784389"/>
              <a:gd name="connsiteX138" fmla="*/ 57665 w 3789405"/>
              <a:gd name="connsiteY138" fmla="*/ 2734962 h 2784389"/>
              <a:gd name="connsiteX139" fmla="*/ 32951 w 3789405"/>
              <a:gd name="connsiteY139" fmla="*/ 2743200 h 2784389"/>
              <a:gd name="connsiteX140" fmla="*/ 8238 w 3789405"/>
              <a:gd name="connsiteY140" fmla="*/ 2743200 h 2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89405" h="2784389">
                <a:moveTo>
                  <a:pt x="0" y="74140"/>
                </a:moveTo>
                <a:cubicBezTo>
                  <a:pt x="14878" y="73432"/>
                  <a:pt x="224943" y="65482"/>
                  <a:pt x="271848" y="57665"/>
                </a:cubicBezTo>
                <a:cubicBezTo>
                  <a:pt x="288979" y="54810"/>
                  <a:pt x="304799" y="46681"/>
                  <a:pt x="321275" y="41189"/>
                </a:cubicBezTo>
                <a:lnTo>
                  <a:pt x="345989" y="32951"/>
                </a:lnTo>
                <a:cubicBezTo>
                  <a:pt x="354227" y="27459"/>
                  <a:pt x="361432" y="19951"/>
                  <a:pt x="370702" y="16475"/>
                </a:cubicBezTo>
                <a:cubicBezTo>
                  <a:pt x="383812" y="11559"/>
                  <a:pt x="398308" y="11634"/>
                  <a:pt x="411892" y="8238"/>
                </a:cubicBezTo>
                <a:cubicBezTo>
                  <a:pt x="420316" y="6132"/>
                  <a:pt x="428367" y="2746"/>
                  <a:pt x="436605" y="0"/>
                </a:cubicBezTo>
                <a:cubicBezTo>
                  <a:pt x="497185" y="5048"/>
                  <a:pt x="543046" y="7504"/>
                  <a:pt x="601362" y="16475"/>
                </a:cubicBezTo>
                <a:cubicBezTo>
                  <a:pt x="615201" y="18604"/>
                  <a:pt x="628712" y="22584"/>
                  <a:pt x="642551" y="24713"/>
                </a:cubicBezTo>
                <a:cubicBezTo>
                  <a:pt x="664432" y="28079"/>
                  <a:pt x="686486" y="30205"/>
                  <a:pt x="708454" y="32951"/>
                </a:cubicBezTo>
                <a:cubicBezTo>
                  <a:pt x="764085" y="51496"/>
                  <a:pt x="695609" y="30097"/>
                  <a:pt x="782594" y="49427"/>
                </a:cubicBezTo>
                <a:cubicBezTo>
                  <a:pt x="791071" y="51311"/>
                  <a:pt x="798793" y="55962"/>
                  <a:pt x="807308" y="57665"/>
                </a:cubicBezTo>
                <a:cubicBezTo>
                  <a:pt x="840065" y="64216"/>
                  <a:pt x="906162" y="74140"/>
                  <a:pt x="906162" y="74140"/>
                </a:cubicBezTo>
                <a:cubicBezTo>
                  <a:pt x="989205" y="101822"/>
                  <a:pt x="860401" y="59588"/>
                  <a:pt x="963827" y="90616"/>
                </a:cubicBezTo>
                <a:cubicBezTo>
                  <a:pt x="980461" y="95606"/>
                  <a:pt x="998804" y="97459"/>
                  <a:pt x="1013254" y="107092"/>
                </a:cubicBezTo>
                <a:cubicBezTo>
                  <a:pt x="1045192" y="128384"/>
                  <a:pt x="1028575" y="120436"/>
                  <a:pt x="1062681" y="131805"/>
                </a:cubicBezTo>
                <a:cubicBezTo>
                  <a:pt x="1106616" y="129059"/>
                  <a:pt x="1150664" y="127741"/>
                  <a:pt x="1194486" y="123567"/>
                </a:cubicBezTo>
                <a:cubicBezTo>
                  <a:pt x="1208425" y="122239"/>
                  <a:pt x="1221836" y="117458"/>
                  <a:pt x="1235675" y="115329"/>
                </a:cubicBezTo>
                <a:cubicBezTo>
                  <a:pt x="1257556" y="111963"/>
                  <a:pt x="1279610" y="109838"/>
                  <a:pt x="1301578" y="107092"/>
                </a:cubicBezTo>
                <a:cubicBezTo>
                  <a:pt x="1376474" y="88367"/>
                  <a:pt x="1307732" y="103537"/>
                  <a:pt x="1449859" y="90616"/>
                </a:cubicBezTo>
                <a:cubicBezTo>
                  <a:pt x="1565305" y="80121"/>
                  <a:pt x="1469051" y="86158"/>
                  <a:pt x="1565189" y="74140"/>
                </a:cubicBezTo>
                <a:cubicBezTo>
                  <a:pt x="1592572" y="70717"/>
                  <a:pt x="1620108" y="68648"/>
                  <a:pt x="1647567" y="65902"/>
                </a:cubicBezTo>
                <a:lnTo>
                  <a:pt x="1837038" y="74140"/>
                </a:lnTo>
                <a:cubicBezTo>
                  <a:pt x="1861855" y="75691"/>
                  <a:pt x="1886505" y="79294"/>
                  <a:pt x="1911178" y="82378"/>
                </a:cubicBezTo>
                <a:cubicBezTo>
                  <a:pt x="1932279" y="85016"/>
                  <a:pt x="1995367" y="94273"/>
                  <a:pt x="2018270" y="98854"/>
                </a:cubicBezTo>
                <a:cubicBezTo>
                  <a:pt x="2029372" y="101074"/>
                  <a:pt x="2040082" y="105067"/>
                  <a:pt x="2051221" y="107092"/>
                </a:cubicBezTo>
                <a:cubicBezTo>
                  <a:pt x="2070325" y="110565"/>
                  <a:pt x="2089695" y="112377"/>
                  <a:pt x="2108886" y="115329"/>
                </a:cubicBezTo>
                <a:cubicBezTo>
                  <a:pt x="2137945" y="119799"/>
                  <a:pt x="2170585" y="125379"/>
                  <a:pt x="2199502" y="131805"/>
                </a:cubicBezTo>
                <a:cubicBezTo>
                  <a:pt x="2210554" y="134261"/>
                  <a:pt x="2221402" y="137587"/>
                  <a:pt x="2232454" y="140043"/>
                </a:cubicBezTo>
                <a:cubicBezTo>
                  <a:pt x="2246122" y="143080"/>
                  <a:pt x="2260059" y="144885"/>
                  <a:pt x="2273643" y="148281"/>
                </a:cubicBezTo>
                <a:cubicBezTo>
                  <a:pt x="2282067" y="150387"/>
                  <a:pt x="2290007" y="154134"/>
                  <a:pt x="2298356" y="156519"/>
                </a:cubicBezTo>
                <a:cubicBezTo>
                  <a:pt x="2319268" y="162494"/>
                  <a:pt x="2336262" y="164526"/>
                  <a:pt x="2356021" y="172994"/>
                </a:cubicBezTo>
                <a:cubicBezTo>
                  <a:pt x="2367309" y="177832"/>
                  <a:pt x="2377474" y="185158"/>
                  <a:pt x="2388973" y="189470"/>
                </a:cubicBezTo>
                <a:cubicBezTo>
                  <a:pt x="2399574" y="193445"/>
                  <a:pt x="2411323" y="193733"/>
                  <a:pt x="2421924" y="197708"/>
                </a:cubicBezTo>
                <a:cubicBezTo>
                  <a:pt x="2433422" y="202020"/>
                  <a:pt x="2443588" y="209346"/>
                  <a:pt x="2454875" y="214183"/>
                </a:cubicBezTo>
                <a:cubicBezTo>
                  <a:pt x="2462857" y="217604"/>
                  <a:pt x="2471351" y="219675"/>
                  <a:pt x="2479589" y="222421"/>
                </a:cubicBezTo>
                <a:lnTo>
                  <a:pt x="2529016" y="255373"/>
                </a:lnTo>
                <a:cubicBezTo>
                  <a:pt x="2537254" y="260865"/>
                  <a:pt x="2544337" y="268717"/>
                  <a:pt x="2553729" y="271848"/>
                </a:cubicBezTo>
                <a:lnTo>
                  <a:pt x="2627870" y="296562"/>
                </a:lnTo>
                <a:cubicBezTo>
                  <a:pt x="2636108" y="299308"/>
                  <a:pt x="2645358" y="299984"/>
                  <a:pt x="2652583" y="304800"/>
                </a:cubicBezTo>
                <a:cubicBezTo>
                  <a:pt x="2684522" y="326091"/>
                  <a:pt x="2667904" y="318144"/>
                  <a:pt x="2702010" y="329513"/>
                </a:cubicBezTo>
                <a:cubicBezTo>
                  <a:pt x="2710248" y="337751"/>
                  <a:pt x="2715907" y="349900"/>
                  <a:pt x="2726724" y="354227"/>
                </a:cubicBezTo>
                <a:cubicBezTo>
                  <a:pt x="2744752" y="361438"/>
                  <a:pt x="2765236" y="359273"/>
                  <a:pt x="2784389" y="362465"/>
                </a:cubicBezTo>
                <a:cubicBezTo>
                  <a:pt x="2798200" y="364767"/>
                  <a:pt x="2811767" y="368400"/>
                  <a:pt x="2825578" y="370702"/>
                </a:cubicBezTo>
                <a:cubicBezTo>
                  <a:pt x="2844731" y="373894"/>
                  <a:pt x="2864021" y="376194"/>
                  <a:pt x="2883243" y="378940"/>
                </a:cubicBezTo>
                <a:cubicBezTo>
                  <a:pt x="2899719" y="384432"/>
                  <a:pt x="2915822" y="391204"/>
                  <a:pt x="2932670" y="395416"/>
                </a:cubicBezTo>
                <a:cubicBezTo>
                  <a:pt x="2959837" y="402208"/>
                  <a:pt x="2989048" y="401492"/>
                  <a:pt x="3015048" y="411892"/>
                </a:cubicBezTo>
                <a:cubicBezTo>
                  <a:pt x="3042508" y="422876"/>
                  <a:pt x="3069370" y="435490"/>
                  <a:pt x="3097427" y="444843"/>
                </a:cubicBezTo>
                <a:cubicBezTo>
                  <a:pt x="3105665" y="447589"/>
                  <a:pt x="3113791" y="450695"/>
                  <a:pt x="3122140" y="453081"/>
                </a:cubicBezTo>
                <a:cubicBezTo>
                  <a:pt x="3133026" y="456191"/>
                  <a:pt x="3144641" y="456964"/>
                  <a:pt x="3155092" y="461319"/>
                </a:cubicBezTo>
                <a:cubicBezTo>
                  <a:pt x="3177763" y="470765"/>
                  <a:pt x="3198190" y="485148"/>
                  <a:pt x="3220994" y="494270"/>
                </a:cubicBezTo>
                <a:cubicBezTo>
                  <a:pt x="3234724" y="499762"/>
                  <a:pt x="3248957" y="504133"/>
                  <a:pt x="3262183" y="510746"/>
                </a:cubicBezTo>
                <a:cubicBezTo>
                  <a:pt x="3271038" y="515174"/>
                  <a:pt x="3277797" y="523321"/>
                  <a:pt x="3286897" y="527221"/>
                </a:cubicBezTo>
                <a:cubicBezTo>
                  <a:pt x="3396988" y="574402"/>
                  <a:pt x="3227319" y="485074"/>
                  <a:pt x="3361038" y="551935"/>
                </a:cubicBezTo>
                <a:cubicBezTo>
                  <a:pt x="3369893" y="556363"/>
                  <a:pt x="3376704" y="564390"/>
                  <a:pt x="3385751" y="568411"/>
                </a:cubicBezTo>
                <a:cubicBezTo>
                  <a:pt x="3401621" y="575464"/>
                  <a:pt x="3420728" y="575252"/>
                  <a:pt x="3435178" y="584886"/>
                </a:cubicBezTo>
                <a:cubicBezTo>
                  <a:pt x="3491830" y="622655"/>
                  <a:pt x="3465820" y="611577"/>
                  <a:pt x="3509319" y="626075"/>
                </a:cubicBezTo>
                <a:cubicBezTo>
                  <a:pt x="3580142" y="673292"/>
                  <a:pt x="3490534" y="616682"/>
                  <a:pt x="3558746" y="650789"/>
                </a:cubicBezTo>
                <a:cubicBezTo>
                  <a:pt x="3567601" y="655217"/>
                  <a:pt x="3574863" y="662353"/>
                  <a:pt x="3583459" y="667265"/>
                </a:cubicBezTo>
                <a:cubicBezTo>
                  <a:pt x="3594121" y="673358"/>
                  <a:pt x="3605426" y="678248"/>
                  <a:pt x="3616410" y="683740"/>
                </a:cubicBezTo>
                <a:cubicBezTo>
                  <a:pt x="3624648" y="691978"/>
                  <a:pt x="3633666" y="699504"/>
                  <a:pt x="3641124" y="708454"/>
                </a:cubicBezTo>
                <a:cubicBezTo>
                  <a:pt x="3647462" y="716060"/>
                  <a:pt x="3649869" y="726982"/>
                  <a:pt x="3657600" y="733167"/>
                </a:cubicBezTo>
                <a:cubicBezTo>
                  <a:pt x="3664381" y="738591"/>
                  <a:pt x="3674075" y="738659"/>
                  <a:pt x="3682313" y="741405"/>
                </a:cubicBezTo>
                <a:cubicBezTo>
                  <a:pt x="3687805" y="749643"/>
                  <a:pt x="3692451" y="758513"/>
                  <a:pt x="3698789" y="766119"/>
                </a:cubicBezTo>
                <a:cubicBezTo>
                  <a:pt x="3706247" y="775069"/>
                  <a:pt x="3717844" y="780648"/>
                  <a:pt x="3723502" y="790832"/>
                </a:cubicBezTo>
                <a:cubicBezTo>
                  <a:pt x="3731936" y="806013"/>
                  <a:pt x="3734486" y="823783"/>
                  <a:pt x="3739978" y="840259"/>
                </a:cubicBezTo>
                <a:lnTo>
                  <a:pt x="3748216" y="864973"/>
                </a:lnTo>
                <a:cubicBezTo>
                  <a:pt x="3750962" y="873211"/>
                  <a:pt x="3754348" y="881262"/>
                  <a:pt x="3756454" y="889686"/>
                </a:cubicBezTo>
                <a:cubicBezTo>
                  <a:pt x="3761946" y="911654"/>
                  <a:pt x="3765768" y="934107"/>
                  <a:pt x="3772929" y="955589"/>
                </a:cubicBezTo>
                <a:cubicBezTo>
                  <a:pt x="3784747" y="991043"/>
                  <a:pt x="3779061" y="971878"/>
                  <a:pt x="3789405" y="1013254"/>
                </a:cubicBezTo>
                <a:cubicBezTo>
                  <a:pt x="3786659" y="1048951"/>
                  <a:pt x="3784730" y="1084721"/>
                  <a:pt x="3781167" y="1120346"/>
                </a:cubicBezTo>
                <a:cubicBezTo>
                  <a:pt x="3779235" y="1139666"/>
                  <a:pt x="3774861" y="1158691"/>
                  <a:pt x="3772929" y="1178011"/>
                </a:cubicBezTo>
                <a:cubicBezTo>
                  <a:pt x="3762086" y="1286447"/>
                  <a:pt x="3772313" y="1254929"/>
                  <a:pt x="3756454" y="1326292"/>
                </a:cubicBezTo>
                <a:cubicBezTo>
                  <a:pt x="3743577" y="1384238"/>
                  <a:pt x="3753739" y="1335793"/>
                  <a:pt x="3739978" y="1383956"/>
                </a:cubicBezTo>
                <a:cubicBezTo>
                  <a:pt x="3736868" y="1394842"/>
                  <a:pt x="3734993" y="1406063"/>
                  <a:pt x="3731740" y="1416908"/>
                </a:cubicBezTo>
                <a:cubicBezTo>
                  <a:pt x="3726750" y="1433542"/>
                  <a:pt x="3720757" y="1449859"/>
                  <a:pt x="3715265" y="1466335"/>
                </a:cubicBezTo>
                <a:lnTo>
                  <a:pt x="3698789" y="1515762"/>
                </a:lnTo>
                <a:lnTo>
                  <a:pt x="3682313" y="1565189"/>
                </a:lnTo>
                <a:cubicBezTo>
                  <a:pt x="3679567" y="1573427"/>
                  <a:pt x="3678891" y="1582677"/>
                  <a:pt x="3674075" y="1589902"/>
                </a:cubicBezTo>
                <a:cubicBezTo>
                  <a:pt x="3626853" y="1660739"/>
                  <a:pt x="3683473" y="1571108"/>
                  <a:pt x="3649362" y="1639329"/>
                </a:cubicBezTo>
                <a:cubicBezTo>
                  <a:pt x="3644934" y="1648185"/>
                  <a:pt x="3637314" y="1655187"/>
                  <a:pt x="3632886" y="1664043"/>
                </a:cubicBezTo>
                <a:cubicBezTo>
                  <a:pt x="3622928" y="1683959"/>
                  <a:pt x="3624328" y="1700592"/>
                  <a:pt x="3616410" y="1721708"/>
                </a:cubicBezTo>
                <a:cubicBezTo>
                  <a:pt x="3612098" y="1733206"/>
                  <a:pt x="3604772" y="1743372"/>
                  <a:pt x="3599935" y="1754659"/>
                </a:cubicBezTo>
                <a:cubicBezTo>
                  <a:pt x="3590696" y="1776217"/>
                  <a:pt x="3577741" y="1835194"/>
                  <a:pt x="3575221" y="1845275"/>
                </a:cubicBezTo>
                <a:cubicBezTo>
                  <a:pt x="3572475" y="1856259"/>
                  <a:pt x="3570563" y="1867486"/>
                  <a:pt x="3566983" y="1878227"/>
                </a:cubicBezTo>
                <a:cubicBezTo>
                  <a:pt x="3561491" y="1894703"/>
                  <a:pt x="3558275" y="1912121"/>
                  <a:pt x="3550508" y="1927654"/>
                </a:cubicBezTo>
                <a:cubicBezTo>
                  <a:pt x="3529604" y="1969461"/>
                  <a:pt x="3540844" y="1950387"/>
                  <a:pt x="3517556" y="1985319"/>
                </a:cubicBezTo>
                <a:cubicBezTo>
                  <a:pt x="3497950" y="2044139"/>
                  <a:pt x="3510715" y="2020296"/>
                  <a:pt x="3484605" y="2059459"/>
                </a:cubicBezTo>
                <a:cubicBezTo>
                  <a:pt x="3464998" y="2118279"/>
                  <a:pt x="3477762" y="2094436"/>
                  <a:pt x="3451654" y="2133600"/>
                </a:cubicBezTo>
                <a:cubicBezTo>
                  <a:pt x="3448908" y="2144584"/>
                  <a:pt x="3448479" y="2156425"/>
                  <a:pt x="3443416" y="2166551"/>
                </a:cubicBezTo>
                <a:cubicBezTo>
                  <a:pt x="3389511" y="2274361"/>
                  <a:pt x="3433915" y="2156089"/>
                  <a:pt x="3361038" y="2265405"/>
                </a:cubicBezTo>
                <a:cubicBezTo>
                  <a:pt x="3310479" y="2341243"/>
                  <a:pt x="3391517" y="2223187"/>
                  <a:pt x="3311610" y="2323070"/>
                </a:cubicBezTo>
                <a:cubicBezTo>
                  <a:pt x="3299240" y="2338532"/>
                  <a:pt x="3292661" y="2358495"/>
                  <a:pt x="3278659" y="2372497"/>
                </a:cubicBezTo>
                <a:lnTo>
                  <a:pt x="3212756" y="2438400"/>
                </a:lnTo>
                <a:cubicBezTo>
                  <a:pt x="3207264" y="2449384"/>
                  <a:pt x="3204273" y="2462027"/>
                  <a:pt x="3196281" y="2471351"/>
                </a:cubicBezTo>
                <a:cubicBezTo>
                  <a:pt x="3187842" y="2481197"/>
                  <a:pt x="3116556" y="2527026"/>
                  <a:pt x="3113902" y="2529016"/>
                </a:cubicBezTo>
                <a:cubicBezTo>
                  <a:pt x="3099764" y="2539619"/>
                  <a:pt x="3073096" y="2560571"/>
                  <a:pt x="3056238" y="2570205"/>
                </a:cubicBezTo>
                <a:cubicBezTo>
                  <a:pt x="3045576" y="2576298"/>
                  <a:pt x="3033894" y="2580493"/>
                  <a:pt x="3023286" y="2586681"/>
                </a:cubicBezTo>
                <a:cubicBezTo>
                  <a:pt x="2896342" y="2660731"/>
                  <a:pt x="2998709" y="2597551"/>
                  <a:pt x="2932670" y="2652583"/>
                </a:cubicBezTo>
                <a:cubicBezTo>
                  <a:pt x="2925064" y="2658921"/>
                  <a:pt x="2915356" y="2662481"/>
                  <a:pt x="2907956" y="2669059"/>
                </a:cubicBezTo>
                <a:cubicBezTo>
                  <a:pt x="2862108" y="2709813"/>
                  <a:pt x="2872906" y="2717213"/>
                  <a:pt x="2825578" y="2734962"/>
                </a:cubicBezTo>
                <a:cubicBezTo>
                  <a:pt x="2786277" y="2749700"/>
                  <a:pt x="2714157" y="2749236"/>
                  <a:pt x="2685535" y="2751438"/>
                </a:cubicBezTo>
                <a:cubicBezTo>
                  <a:pt x="2674551" y="2754184"/>
                  <a:pt x="2663469" y="2756565"/>
                  <a:pt x="2652583" y="2759675"/>
                </a:cubicBezTo>
                <a:cubicBezTo>
                  <a:pt x="2644234" y="2762060"/>
                  <a:pt x="2636385" y="2766210"/>
                  <a:pt x="2627870" y="2767913"/>
                </a:cubicBezTo>
                <a:cubicBezTo>
                  <a:pt x="2595113" y="2774465"/>
                  <a:pt x="2529016" y="2784389"/>
                  <a:pt x="2529016" y="2784389"/>
                </a:cubicBezTo>
                <a:cubicBezTo>
                  <a:pt x="2496065" y="2781643"/>
                  <a:pt x="2463001" y="2780015"/>
                  <a:pt x="2430162" y="2776151"/>
                </a:cubicBezTo>
                <a:cubicBezTo>
                  <a:pt x="2416256" y="2774515"/>
                  <a:pt x="2402749" y="2770418"/>
                  <a:pt x="2388973" y="2767913"/>
                </a:cubicBezTo>
                <a:cubicBezTo>
                  <a:pt x="2372539" y="2764925"/>
                  <a:pt x="2355980" y="2762663"/>
                  <a:pt x="2339546" y="2759675"/>
                </a:cubicBezTo>
                <a:cubicBezTo>
                  <a:pt x="2325770" y="2757170"/>
                  <a:pt x="2312195" y="2753567"/>
                  <a:pt x="2298356" y="2751438"/>
                </a:cubicBezTo>
                <a:cubicBezTo>
                  <a:pt x="2250944" y="2744144"/>
                  <a:pt x="2227836" y="2744564"/>
                  <a:pt x="2183027" y="2734962"/>
                </a:cubicBezTo>
                <a:cubicBezTo>
                  <a:pt x="2160886" y="2730217"/>
                  <a:pt x="2138606" y="2725646"/>
                  <a:pt x="2117124" y="2718486"/>
                </a:cubicBezTo>
                <a:cubicBezTo>
                  <a:pt x="2100648" y="2712994"/>
                  <a:pt x="2084930" y="2704165"/>
                  <a:pt x="2067697" y="2702011"/>
                </a:cubicBezTo>
                <a:lnTo>
                  <a:pt x="2001794" y="2693773"/>
                </a:lnTo>
                <a:cubicBezTo>
                  <a:pt x="1977099" y="2690868"/>
                  <a:pt x="1952270" y="2689052"/>
                  <a:pt x="1927654" y="2685535"/>
                </a:cubicBezTo>
                <a:cubicBezTo>
                  <a:pt x="1912691" y="2683397"/>
                  <a:pt x="1869864" y="2673964"/>
                  <a:pt x="1853513" y="2669059"/>
                </a:cubicBezTo>
                <a:cubicBezTo>
                  <a:pt x="1836879" y="2664069"/>
                  <a:pt x="1821278" y="2655039"/>
                  <a:pt x="1804086" y="2652583"/>
                </a:cubicBezTo>
                <a:cubicBezTo>
                  <a:pt x="1784864" y="2649837"/>
                  <a:pt x="1765525" y="2647819"/>
                  <a:pt x="1746421" y="2644346"/>
                </a:cubicBezTo>
                <a:cubicBezTo>
                  <a:pt x="1735282" y="2642321"/>
                  <a:pt x="1724741" y="2637181"/>
                  <a:pt x="1713470" y="2636108"/>
                </a:cubicBezTo>
                <a:cubicBezTo>
                  <a:pt x="1666919" y="2631674"/>
                  <a:pt x="1620108" y="2630616"/>
                  <a:pt x="1573427" y="2627870"/>
                </a:cubicBezTo>
                <a:cubicBezTo>
                  <a:pt x="1537730" y="2630616"/>
                  <a:pt x="1501778" y="2631045"/>
                  <a:pt x="1466335" y="2636108"/>
                </a:cubicBezTo>
                <a:cubicBezTo>
                  <a:pt x="1443919" y="2639310"/>
                  <a:pt x="1422768" y="2648860"/>
                  <a:pt x="1400432" y="2652583"/>
                </a:cubicBezTo>
                <a:cubicBezTo>
                  <a:pt x="1367481" y="2658075"/>
                  <a:pt x="1334818" y="2665735"/>
                  <a:pt x="1301578" y="2669059"/>
                </a:cubicBezTo>
                <a:cubicBezTo>
                  <a:pt x="1250109" y="2674206"/>
                  <a:pt x="1223509" y="2674160"/>
                  <a:pt x="1178010" y="2685535"/>
                </a:cubicBezTo>
                <a:cubicBezTo>
                  <a:pt x="1169586" y="2687641"/>
                  <a:pt x="1161721" y="2691667"/>
                  <a:pt x="1153297" y="2693773"/>
                </a:cubicBezTo>
                <a:cubicBezTo>
                  <a:pt x="1085364" y="2710757"/>
                  <a:pt x="1138340" y="2693339"/>
                  <a:pt x="1079156" y="2710248"/>
                </a:cubicBezTo>
                <a:cubicBezTo>
                  <a:pt x="1023908" y="2726032"/>
                  <a:pt x="1086476" y="2715374"/>
                  <a:pt x="988540" y="2734962"/>
                </a:cubicBezTo>
                <a:lnTo>
                  <a:pt x="947351" y="2743200"/>
                </a:lnTo>
                <a:cubicBezTo>
                  <a:pt x="930917" y="2746188"/>
                  <a:pt x="914229" y="2747815"/>
                  <a:pt x="897924" y="2751438"/>
                </a:cubicBezTo>
                <a:cubicBezTo>
                  <a:pt x="889447" y="2753322"/>
                  <a:pt x="881687" y="2757791"/>
                  <a:pt x="873210" y="2759675"/>
                </a:cubicBezTo>
                <a:cubicBezTo>
                  <a:pt x="856905" y="2763298"/>
                  <a:pt x="840259" y="2765167"/>
                  <a:pt x="823783" y="2767913"/>
                </a:cubicBezTo>
                <a:cubicBezTo>
                  <a:pt x="782594" y="2765167"/>
                  <a:pt x="741341" y="2763251"/>
                  <a:pt x="700216" y="2759675"/>
                </a:cubicBezTo>
                <a:cubicBezTo>
                  <a:pt x="678161" y="2757757"/>
                  <a:pt x="656300" y="2754025"/>
                  <a:pt x="634313" y="2751438"/>
                </a:cubicBezTo>
                <a:cubicBezTo>
                  <a:pt x="609618" y="2748533"/>
                  <a:pt x="584820" y="2746486"/>
                  <a:pt x="560173" y="2743200"/>
                </a:cubicBezTo>
                <a:cubicBezTo>
                  <a:pt x="543617" y="2740992"/>
                  <a:pt x="527125" y="2738238"/>
                  <a:pt x="510746" y="2734962"/>
                </a:cubicBezTo>
                <a:cubicBezTo>
                  <a:pt x="378522" y="2708517"/>
                  <a:pt x="594863" y="2747261"/>
                  <a:pt x="436605" y="2718486"/>
                </a:cubicBezTo>
                <a:cubicBezTo>
                  <a:pt x="409691" y="2713592"/>
                  <a:pt x="373107" y="2708790"/>
                  <a:pt x="345989" y="2702011"/>
                </a:cubicBezTo>
                <a:cubicBezTo>
                  <a:pt x="337565" y="2699905"/>
                  <a:pt x="329513" y="2696519"/>
                  <a:pt x="321275" y="2693773"/>
                </a:cubicBezTo>
                <a:cubicBezTo>
                  <a:pt x="232143" y="2699344"/>
                  <a:pt x="210375" y="2696182"/>
                  <a:pt x="140043" y="2710248"/>
                </a:cubicBezTo>
                <a:cubicBezTo>
                  <a:pt x="108922" y="2716472"/>
                  <a:pt x="89182" y="2724456"/>
                  <a:pt x="57665" y="2734962"/>
                </a:cubicBezTo>
                <a:cubicBezTo>
                  <a:pt x="49427" y="2737708"/>
                  <a:pt x="41635" y="2743200"/>
                  <a:pt x="32951" y="2743200"/>
                </a:cubicBezTo>
                <a:lnTo>
                  <a:pt x="8238" y="2743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8313" y="3320803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4142" y="3341247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>
            <a:stCxn id="63" idx="2"/>
          </p:cNvCxnSpPr>
          <p:nvPr/>
        </p:nvCxnSpPr>
        <p:spPr>
          <a:xfrm>
            <a:off x="1283663" y="3690135"/>
            <a:ext cx="1883604" cy="755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2"/>
          </p:cNvCxnSpPr>
          <p:nvPr/>
        </p:nvCxnSpPr>
        <p:spPr>
          <a:xfrm flipH="1">
            <a:off x="4313794" y="3710579"/>
            <a:ext cx="885698" cy="688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flipH="1">
            <a:off x="2696391" y="4405965"/>
            <a:ext cx="75141" cy="1425709"/>
            <a:chOff x="3175014" y="4451582"/>
            <a:chExt cx="75141" cy="1425709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3175178" y="4507268"/>
              <a:ext cx="2381" cy="131646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175178" y="4451582"/>
              <a:ext cx="74977" cy="5568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175014" y="5821784"/>
              <a:ext cx="75140" cy="5550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4809549" y="4405965"/>
            <a:ext cx="1324" cy="142541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06364" y="6322880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Fin du filet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459" y="5776049"/>
            <a:ext cx="17907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Chanfrein </a:t>
            </a:r>
            <a:r>
              <a:rPr lang="fr-FR" dirty="0" err="1" smtClean="0">
                <a:solidFill>
                  <a:srgbClr val="FF0000"/>
                </a:solidFill>
              </a:rPr>
              <a:t>interieur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106149" y="5478162"/>
            <a:ext cx="615226" cy="297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809549" y="5874739"/>
            <a:ext cx="1009712" cy="46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62967" y="4397727"/>
            <a:ext cx="1417563" cy="142747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842965" y="5107569"/>
            <a:ext cx="2495550" cy="3406"/>
            <a:chOff x="6934069" y="5161424"/>
            <a:chExt cx="2495550" cy="340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5400000">
            <a:off x="7822915" y="5120153"/>
            <a:ext cx="2495550" cy="3406"/>
            <a:chOff x="6934069" y="5161424"/>
            <a:chExt cx="2495550" cy="340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61106" y="3946645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stCxn id="62" idx="2"/>
          </p:cNvCxnSpPr>
          <p:nvPr/>
        </p:nvCxnSpPr>
        <p:spPr>
          <a:xfrm flipH="1">
            <a:off x="9639614" y="4315977"/>
            <a:ext cx="1616842" cy="454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38515" y="5647008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67" idx="0"/>
          </p:cNvCxnSpPr>
          <p:nvPr/>
        </p:nvCxnSpPr>
        <p:spPr>
          <a:xfrm flipH="1" flipV="1">
            <a:off x="9714627" y="5476902"/>
            <a:ext cx="1519238" cy="170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9" idx="0"/>
          </p:cNvCxnSpPr>
          <p:nvPr/>
        </p:nvCxnSpPr>
        <p:spPr>
          <a:xfrm>
            <a:off x="8049683" y="4152913"/>
            <a:ext cx="0" cy="1863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18"/>
            <a:endCxn id="20" idx="11"/>
          </p:cNvCxnSpPr>
          <p:nvPr/>
        </p:nvCxnSpPr>
        <p:spPr>
          <a:xfrm flipH="1">
            <a:off x="10199787" y="4184604"/>
            <a:ext cx="644" cy="1822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049683" y="4089532"/>
            <a:ext cx="2150748" cy="126763"/>
          </a:xfrm>
          <a:custGeom>
            <a:avLst/>
            <a:gdLst>
              <a:gd name="connsiteX0" fmla="*/ 0 w 2158314"/>
              <a:gd name="connsiteY0" fmla="*/ 65902 h 131805"/>
              <a:gd name="connsiteX1" fmla="*/ 65903 w 2158314"/>
              <a:gd name="connsiteY1" fmla="*/ 32951 h 131805"/>
              <a:gd name="connsiteX2" fmla="*/ 98854 w 2158314"/>
              <a:gd name="connsiteY2" fmla="*/ 16475 h 131805"/>
              <a:gd name="connsiteX3" fmla="*/ 148281 w 2158314"/>
              <a:gd name="connsiteY3" fmla="*/ 0 h 131805"/>
              <a:gd name="connsiteX4" fmla="*/ 329514 w 2158314"/>
              <a:gd name="connsiteY4" fmla="*/ 8238 h 131805"/>
              <a:gd name="connsiteX5" fmla="*/ 354227 w 2158314"/>
              <a:gd name="connsiteY5" fmla="*/ 16475 h 131805"/>
              <a:gd name="connsiteX6" fmla="*/ 461319 w 2158314"/>
              <a:gd name="connsiteY6" fmla="*/ 32951 h 131805"/>
              <a:gd name="connsiteX7" fmla="*/ 683741 w 2158314"/>
              <a:gd name="connsiteY7" fmla="*/ 49427 h 131805"/>
              <a:gd name="connsiteX8" fmla="*/ 848498 w 2158314"/>
              <a:gd name="connsiteY8" fmla="*/ 74140 h 131805"/>
              <a:gd name="connsiteX9" fmla="*/ 1046206 w 2158314"/>
              <a:gd name="connsiteY9" fmla="*/ 65902 h 131805"/>
              <a:gd name="connsiteX10" fmla="*/ 1210963 w 2158314"/>
              <a:gd name="connsiteY10" fmla="*/ 57665 h 131805"/>
              <a:gd name="connsiteX11" fmla="*/ 1326292 w 2158314"/>
              <a:gd name="connsiteY11" fmla="*/ 65902 h 131805"/>
              <a:gd name="connsiteX12" fmla="*/ 1466336 w 2158314"/>
              <a:gd name="connsiteY12" fmla="*/ 82378 h 131805"/>
              <a:gd name="connsiteX13" fmla="*/ 1589903 w 2158314"/>
              <a:gd name="connsiteY13" fmla="*/ 98854 h 131805"/>
              <a:gd name="connsiteX14" fmla="*/ 1639330 w 2158314"/>
              <a:gd name="connsiteY14" fmla="*/ 115329 h 131805"/>
              <a:gd name="connsiteX15" fmla="*/ 1664044 w 2158314"/>
              <a:gd name="connsiteY15" fmla="*/ 123567 h 131805"/>
              <a:gd name="connsiteX16" fmla="*/ 1762898 w 2158314"/>
              <a:gd name="connsiteY16" fmla="*/ 131805 h 131805"/>
              <a:gd name="connsiteX17" fmla="*/ 2100649 w 2158314"/>
              <a:gd name="connsiteY17" fmla="*/ 115329 h 131805"/>
              <a:gd name="connsiteX18" fmla="*/ 2158314 w 2158314"/>
              <a:gd name="connsiteY18" fmla="*/ 98854 h 131805"/>
              <a:gd name="connsiteX19" fmla="*/ 2158314 w 2158314"/>
              <a:gd name="connsiteY19" fmla="*/ 82378 h 13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8314" h="131805">
                <a:moveTo>
                  <a:pt x="0" y="65902"/>
                </a:moveTo>
                <a:cubicBezTo>
                  <a:pt x="89523" y="12190"/>
                  <a:pt x="3826" y="59556"/>
                  <a:pt x="65903" y="32951"/>
                </a:cubicBezTo>
                <a:cubicBezTo>
                  <a:pt x="77190" y="28113"/>
                  <a:pt x="87452" y="21036"/>
                  <a:pt x="98854" y="16475"/>
                </a:cubicBezTo>
                <a:cubicBezTo>
                  <a:pt x="114979" y="10025"/>
                  <a:pt x="148281" y="0"/>
                  <a:pt x="148281" y="0"/>
                </a:cubicBezTo>
                <a:cubicBezTo>
                  <a:pt x="208692" y="2746"/>
                  <a:pt x="269233" y="3416"/>
                  <a:pt x="329514" y="8238"/>
                </a:cubicBezTo>
                <a:cubicBezTo>
                  <a:pt x="338170" y="8930"/>
                  <a:pt x="345803" y="14369"/>
                  <a:pt x="354227" y="16475"/>
                </a:cubicBezTo>
                <a:cubicBezTo>
                  <a:pt x="385915" y="24397"/>
                  <a:pt x="430870" y="30341"/>
                  <a:pt x="461319" y="32951"/>
                </a:cubicBezTo>
                <a:cubicBezTo>
                  <a:pt x="535391" y="39300"/>
                  <a:pt x="683741" y="49427"/>
                  <a:pt x="683741" y="49427"/>
                </a:cubicBezTo>
                <a:cubicBezTo>
                  <a:pt x="804432" y="69541"/>
                  <a:pt x="749447" y="61758"/>
                  <a:pt x="848498" y="74140"/>
                </a:cubicBezTo>
                <a:lnTo>
                  <a:pt x="1046206" y="65902"/>
                </a:lnTo>
                <a:cubicBezTo>
                  <a:pt x="1101137" y="63405"/>
                  <a:pt x="1155975" y="57665"/>
                  <a:pt x="1210963" y="57665"/>
                </a:cubicBezTo>
                <a:cubicBezTo>
                  <a:pt x="1249504" y="57665"/>
                  <a:pt x="1287849" y="63156"/>
                  <a:pt x="1326292" y="65902"/>
                </a:cubicBezTo>
                <a:cubicBezTo>
                  <a:pt x="1419444" y="81428"/>
                  <a:pt x="1334012" y="68449"/>
                  <a:pt x="1466336" y="82378"/>
                </a:cubicBezTo>
                <a:cubicBezTo>
                  <a:pt x="1506788" y="86636"/>
                  <a:pt x="1549542" y="93088"/>
                  <a:pt x="1589903" y="98854"/>
                </a:cubicBezTo>
                <a:lnTo>
                  <a:pt x="1639330" y="115329"/>
                </a:lnTo>
                <a:cubicBezTo>
                  <a:pt x="1647568" y="118075"/>
                  <a:pt x="1655390" y="122846"/>
                  <a:pt x="1664044" y="123567"/>
                </a:cubicBezTo>
                <a:lnTo>
                  <a:pt x="1762898" y="131805"/>
                </a:lnTo>
                <a:lnTo>
                  <a:pt x="2100649" y="115329"/>
                </a:lnTo>
                <a:cubicBezTo>
                  <a:pt x="2100936" y="115257"/>
                  <a:pt x="2154374" y="102794"/>
                  <a:pt x="2158314" y="98854"/>
                </a:cubicBezTo>
                <a:lnTo>
                  <a:pt x="2158314" y="8237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057277" y="5998447"/>
            <a:ext cx="2142510" cy="63431"/>
          </a:xfrm>
          <a:custGeom>
            <a:avLst/>
            <a:gdLst>
              <a:gd name="connsiteX0" fmla="*/ 0 w 2125362"/>
              <a:gd name="connsiteY0" fmla="*/ 16476 h 57665"/>
              <a:gd name="connsiteX1" fmla="*/ 238898 w 2125362"/>
              <a:gd name="connsiteY1" fmla="*/ 16476 h 57665"/>
              <a:gd name="connsiteX2" fmla="*/ 280087 w 2125362"/>
              <a:gd name="connsiteY2" fmla="*/ 24714 h 57665"/>
              <a:gd name="connsiteX3" fmla="*/ 411892 w 2125362"/>
              <a:gd name="connsiteY3" fmla="*/ 41189 h 57665"/>
              <a:gd name="connsiteX4" fmla="*/ 609600 w 2125362"/>
              <a:gd name="connsiteY4" fmla="*/ 49427 h 57665"/>
              <a:gd name="connsiteX5" fmla="*/ 749643 w 2125362"/>
              <a:gd name="connsiteY5" fmla="*/ 57665 h 57665"/>
              <a:gd name="connsiteX6" fmla="*/ 1252152 w 2125362"/>
              <a:gd name="connsiteY6" fmla="*/ 41189 h 57665"/>
              <a:gd name="connsiteX7" fmla="*/ 1285103 w 2125362"/>
              <a:gd name="connsiteY7" fmla="*/ 32951 h 57665"/>
              <a:gd name="connsiteX8" fmla="*/ 1359243 w 2125362"/>
              <a:gd name="connsiteY8" fmla="*/ 24714 h 57665"/>
              <a:gd name="connsiteX9" fmla="*/ 1482811 w 2125362"/>
              <a:gd name="connsiteY9" fmla="*/ 8238 h 57665"/>
              <a:gd name="connsiteX10" fmla="*/ 1655806 w 2125362"/>
              <a:gd name="connsiteY10" fmla="*/ 0 h 57665"/>
              <a:gd name="connsiteX11" fmla="*/ 2125362 w 2125362"/>
              <a:gd name="connsiteY11" fmla="*/ 8238 h 5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5362" h="57665">
                <a:moveTo>
                  <a:pt x="0" y="16476"/>
                </a:moveTo>
                <a:cubicBezTo>
                  <a:pt x="105389" y="-1089"/>
                  <a:pt x="56941" y="3479"/>
                  <a:pt x="238898" y="16476"/>
                </a:cubicBezTo>
                <a:cubicBezTo>
                  <a:pt x="252864" y="17474"/>
                  <a:pt x="266276" y="22412"/>
                  <a:pt x="280087" y="24714"/>
                </a:cubicBezTo>
                <a:cubicBezTo>
                  <a:pt x="309140" y="29556"/>
                  <a:pt x="386617" y="39657"/>
                  <a:pt x="411892" y="41189"/>
                </a:cubicBezTo>
                <a:cubicBezTo>
                  <a:pt x="477731" y="45179"/>
                  <a:pt x="543718" y="46213"/>
                  <a:pt x="609600" y="49427"/>
                </a:cubicBezTo>
                <a:cubicBezTo>
                  <a:pt x="656306" y="51705"/>
                  <a:pt x="702962" y="54919"/>
                  <a:pt x="749643" y="57665"/>
                </a:cubicBezTo>
                <a:cubicBezTo>
                  <a:pt x="821271" y="55918"/>
                  <a:pt x="1131699" y="51227"/>
                  <a:pt x="1252152" y="41189"/>
                </a:cubicBezTo>
                <a:cubicBezTo>
                  <a:pt x="1263435" y="40249"/>
                  <a:pt x="1273913" y="34672"/>
                  <a:pt x="1285103" y="32951"/>
                </a:cubicBezTo>
                <a:cubicBezTo>
                  <a:pt x="1309679" y="29170"/>
                  <a:pt x="1334530" y="27460"/>
                  <a:pt x="1359243" y="24714"/>
                </a:cubicBezTo>
                <a:cubicBezTo>
                  <a:pt x="1415856" y="10561"/>
                  <a:pt x="1396358" y="13641"/>
                  <a:pt x="1482811" y="8238"/>
                </a:cubicBezTo>
                <a:cubicBezTo>
                  <a:pt x="1540429" y="4637"/>
                  <a:pt x="1598141" y="2746"/>
                  <a:pt x="1655806" y="0"/>
                </a:cubicBezTo>
                <a:cubicBezTo>
                  <a:pt x="1982536" y="10540"/>
                  <a:pt x="1826010" y="8238"/>
                  <a:pt x="2125362" y="82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60"/>
          <p:cNvSpPr/>
          <p:nvPr/>
        </p:nvSpPr>
        <p:spPr>
          <a:xfrm>
            <a:off x="8159718" y="5163649"/>
            <a:ext cx="691908" cy="808277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  <a:gd name="connsiteX0" fmla="*/ 206713 w 483242"/>
              <a:gd name="connsiteY0" fmla="*/ 355305 h 792634"/>
              <a:gd name="connsiteX1" fmla="*/ 223188 w 483242"/>
              <a:gd name="connsiteY1" fmla="*/ 1078 h 792634"/>
              <a:gd name="connsiteX2" fmla="*/ 767 w 483242"/>
              <a:gd name="connsiteY2" fmla="*/ 478872 h 792634"/>
              <a:gd name="connsiteX3" fmla="*/ 157286 w 483242"/>
              <a:gd name="connsiteY3" fmla="*/ 651867 h 792634"/>
              <a:gd name="connsiteX4" fmla="*/ 346756 w 483242"/>
              <a:gd name="connsiteY4" fmla="*/ 742483 h 792634"/>
              <a:gd name="connsiteX5" fmla="*/ 478562 w 483242"/>
              <a:gd name="connsiteY5" fmla="*/ 783672 h 792634"/>
              <a:gd name="connsiteX6" fmla="*/ 429135 w 483242"/>
              <a:gd name="connsiteY6" fmla="*/ 569488 h 792634"/>
              <a:gd name="connsiteX7" fmla="*/ 206713 w 483242"/>
              <a:gd name="connsiteY7" fmla="*/ 355305 h 792634"/>
              <a:gd name="connsiteX0" fmla="*/ 297329 w 481769"/>
              <a:gd name="connsiteY0" fmla="*/ 347240 h 792807"/>
              <a:gd name="connsiteX1" fmla="*/ 223188 w 481769"/>
              <a:gd name="connsiteY1" fmla="*/ 1251 h 792807"/>
              <a:gd name="connsiteX2" fmla="*/ 767 w 481769"/>
              <a:gd name="connsiteY2" fmla="*/ 479045 h 792807"/>
              <a:gd name="connsiteX3" fmla="*/ 157286 w 481769"/>
              <a:gd name="connsiteY3" fmla="*/ 652040 h 792807"/>
              <a:gd name="connsiteX4" fmla="*/ 346756 w 481769"/>
              <a:gd name="connsiteY4" fmla="*/ 742656 h 792807"/>
              <a:gd name="connsiteX5" fmla="*/ 478562 w 481769"/>
              <a:gd name="connsiteY5" fmla="*/ 783845 h 792807"/>
              <a:gd name="connsiteX6" fmla="*/ 429135 w 481769"/>
              <a:gd name="connsiteY6" fmla="*/ 569661 h 792807"/>
              <a:gd name="connsiteX7" fmla="*/ 297329 w 481769"/>
              <a:gd name="connsiteY7" fmla="*/ 347240 h 792807"/>
              <a:gd name="connsiteX0" fmla="*/ 297329 w 566647"/>
              <a:gd name="connsiteY0" fmla="*/ 347224 h 792791"/>
              <a:gd name="connsiteX1" fmla="*/ 223188 w 566647"/>
              <a:gd name="connsiteY1" fmla="*/ 1235 h 792791"/>
              <a:gd name="connsiteX2" fmla="*/ 767 w 566647"/>
              <a:gd name="connsiteY2" fmla="*/ 479029 h 792791"/>
              <a:gd name="connsiteX3" fmla="*/ 157286 w 566647"/>
              <a:gd name="connsiteY3" fmla="*/ 652024 h 792791"/>
              <a:gd name="connsiteX4" fmla="*/ 346756 w 566647"/>
              <a:gd name="connsiteY4" fmla="*/ 742640 h 792791"/>
              <a:gd name="connsiteX5" fmla="*/ 478562 w 566647"/>
              <a:gd name="connsiteY5" fmla="*/ 783829 h 792791"/>
              <a:gd name="connsiteX6" fmla="*/ 560940 w 566647"/>
              <a:gd name="connsiteY6" fmla="*/ 544932 h 792791"/>
              <a:gd name="connsiteX7" fmla="*/ 297329 w 566647"/>
              <a:gd name="connsiteY7" fmla="*/ 347224 h 792791"/>
              <a:gd name="connsiteX0" fmla="*/ 338518 w 564714"/>
              <a:gd name="connsiteY0" fmla="*/ 331139 h 793182"/>
              <a:gd name="connsiteX1" fmla="*/ 223188 w 564714"/>
              <a:gd name="connsiteY1" fmla="*/ 1626 h 793182"/>
              <a:gd name="connsiteX2" fmla="*/ 767 w 564714"/>
              <a:gd name="connsiteY2" fmla="*/ 479420 h 793182"/>
              <a:gd name="connsiteX3" fmla="*/ 157286 w 564714"/>
              <a:gd name="connsiteY3" fmla="*/ 652415 h 793182"/>
              <a:gd name="connsiteX4" fmla="*/ 346756 w 564714"/>
              <a:gd name="connsiteY4" fmla="*/ 743031 h 793182"/>
              <a:gd name="connsiteX5" fmla="*/ 478562 w 564714"/>
              <a:gd name="connsiteY5" fmla="*/ 784220 h 793182"/>
              <a:gd name="connsiteX6" fmla="*/ 560940 w 564714"/>
              <a:gd name="connsiteY6" fmla="*/ 545323 h 793182"/>
              <a:gd name="connsiteX7" fmla="*/ 338518 w 564714"/>
              <a:gd name="connsiteY7" fmla="*/ 331139 h 793182"/>
              <a:gd name="connsiteX0" fmla="*/ 338518 w 564714"/>
              <a:gd name="connsiteY0" fmla="*/ 330973 h 793016"/>
              <a:gd name="connsiteX1" fmla="*/ 223188 w 564714"/>
              <a:gd name="connsiteY1" fmla="*/ 1460 h 793016"/>
              <a:gd name="connsiteX2" fmla="*/ 767 w 564714"/>
              <a:gd name="connsiteY2" fmla="*/ 479254 h 793016"/>
              <a:gd name="connsiteX3" fmla="*/ 157286 w 564714"/>
              <a:gd name="connsiteY3" fmla="*/ 652249 h 793016"/>
              <a:gd name="connsiteX4" fmla="*/ 346756 w 564714"/>
              <a:gd name="connsiteY4" fmla="*/ 742865 h 793016"/>
              <a:gd name="connsiteX5" fmla="*/ 478562 w 564714"/>
              <a:gd name="connsiteY5" fmla="*/ 784054 h 793016"/>
              <a:gd name="connsiteX6" fmla="*/ 560940 w 564714"/>
              <a:gd name="connsiteY6" fmla="*/ 545157 h 793016"/>
              <a:gd name="connsiteX7" fmla="*/ 338518 w 564714"/>
              <a:gd name="connsiteY7" fmla="*/ 330973 h 793016"/>
              <a:gd name="connsiteX0" fmla="*/ 338518 w 589341"/>
              <a:gd name="connsiteY0" fmla="*/ 330973 h 808037"/>
              <a:gd name="connsiteX1" fmla="*/ 223188 w 589341"/>
              <a:gd name="connsiteY1" fmla="*/ 1460 h 808037"/>
              <a:gd name="connsiteX2" fmla="*/ 767 w 589341"/>
              <a:gd name="connsiteY2" fmla="*/ 479254 h 808037"/>
              <a:gd name="connsiteX3" fmla="*/ 157286 w 589341"/>
              <a:gd name="connsiteY3" fmla="*/ 652249 h 808037"/>
              <a:gd name="connsiteX4" fmla="*/ 346756 w 589341"/>
              <a:gd name="connsiteY4" fmla="*/ 742865 h 808037"/>
              <a:gd name="connsiteX5" fmla="*/ 577416 w 589341"/>
              <a:gd name="connsiteY5" fmla="*/ 800530 h 808037"/>
              <a:gd name="connsiteX6" fmla="*/ 560940 w 589341"/>
              <a:gd name="connsiteY6" fmla="*/ 545157 h 808037"/>
              <a:gd name="connsiteX7" fmla="*/ 338518 w 589341"/>
              <a:gd name="connsiteY7" fmla="*/ 330973 h 808037"/>
              <a:gd name="connsiteX0" fmla="*/ 338518 w 691908"/>
              <a:gd name="connsiteY0" fmla="*/ 331213 h 808277"/>
              <a:gd name="connsiteX1" fmla="*/ 223188 w 691908"/>
              <a:gd name="connsiteY1" fmla="*/ 1700 h 808277"/>
              <a:gd name="connsiteX2" fmla="*/ 767 w 691908"/>
              <a:gd name="connsiteY2" fmla="*/ 479494 h 808277"/>
              <a:gd name="connsiteX3" fmla="*/ 157286 w 691908"/>
              <a:gd name="connsiteY3" fmla="*/ 652489 h 808277"/>
              <a:gd name="connsiteX4" fmla="*/ 346756 w 691908"/>
              <a:gd name="connsiteY4" fmla="*/ 743105 h 808277"/>
              <a:gd name="connsiteX5" fmla="*/ 577416 w 691908"/>
              <a:gd name="connsiteY5" fmla="*/ 800770 h 808277"/>
              <a:gd name="connsiteX6" fmla="*/ 684508 w 691908"/>
              <a:gd name="connsiteY6" fmla="*/ 619538 h 808277"/>
              <a:gd name="connsiteX7" fmla="*/ 338518 w 691908"/>
              <a:gd name="connsiteY7" fmla="*/ 331213 h 80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908" h="808277">
                <a:moveTo>
                  <a:pt x="338518" y="331213"/>
                </a:moveTo>
                <a:cubicBezTo>
                  <a:pt x="261631" y="228240"/>
                  <a:pt x="279480" y="-23013"/>
                  <a:pt x="223188" y="1700"/>
                </a:cubicBezTo>
                <a:cubicBezTo>
                  <a:pt x="166896" y="26413"/>
                  <a:pt x="11751" y="371029"/>
                  <a:pt x="767" y="479494"/>
                </a:cubicBezTo>
                <a:cubicBezTo>
                  <a:pt x="-10217" y="587959"/>
                  <a:pt x="99621" y="608554"/>
                  <a:pt x="157286" y="652489"/>
                </a:cubicBezTo>
                <a:cubicBezTo>
                  <a:pt x="214951" y="696424"/>
                  <a:pt x="276734" y="718392"/>
                  <a:pt x="346756" y="743105"/>
                </a:cubicBezTo>
                <a:cubicBezTo>
                  <a:pt x="416778" y="767818"/>
                  <a:pt x="563686" y="829603"/>
                  <a:pt x="577416" y="800770"/>
                </a:cubicBezTo>
                <a:cubicBezTo>
                  <a:pt x="591146" y="771938"/>
                  <a:pt x="724324" y="697798"/>
                  <a:pt x="684508" y="619538"/>
                </a:cubicBezTo>
                <a:cubicBezTo>
                  <a:pt x="644692" y="541278"/>
                  <a:pt x="415405" y="434186"/>
                  <a:pt x="338518" y="33121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59"/>
          <p:cNvSpPr/>
          <p:nvPr/>
        </p:nvSpPr>
        <p:spPr>
          <a:xfrm>
            <a:off x="8431095" y="4453413"/>
            <a:ext cx="1292119" cy="13145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E557-B049-435D-A505-7F07F1715461}" type="datetime7">
              <a:rPr lang="en-US" smtClean="0"/>
              <a:t>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3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taraudage en coupe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Pour la coupe, les hachures finissent au sommet du filet.</a:t>
            </a:r>
            <a:endParaRPr lang="fr-FR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r="12778" b="12268"/>
          <a:stretch/>
        </p:blipFill>
        <p:spPr bwMode="auto">
          <a:xfrm>
            <a:off x="7464425" y="319234"/>
            <a:ext cx="3987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2768987" y="4445272"/>
            <a:ext cx="2760488" cy="981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768987" y="5776049"/>
            <a:ext cx="276048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5536" y="3874081"/>
            <a:ext cx="0" cy="244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475" y="4455082"/>
            <a:ext cx="0" cy="132096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95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301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182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183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40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041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940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946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01294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01356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86164" y="5831376"/>
            <a:ext cx="2125039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810873" y="5776049"/>
            <a:ext cx="55358" cy="5532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flipV="1">
            <a:off x="2695187" y="4399189"/>
            <a:ext cx="2180067" cy="55893"/>
            <a:chOff x="3396049" y="4412495"/>
            <a:chExt cx="2180067" cy="5589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396049" y="4468388"/>
              <a:ext cx="2125039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20758" y="4412495"/>
              <a:ext cx="55358" cy="55327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/>
          <p:cNvSpPr/>
          <p:nvPr/>
        </p:nvSpPr>
        <p:spPr>
          <a:xfrm>
            <a:off x="2685536" y="4020065"/>
            <a:ext cx="3789405" cy="2156898"/>
          </a:xfrm>
          <a:custGeom>
            <a:avLst/>
            <a:gdLst>
              <a:gd name="connsiteX0" fmla="*/ 0 w 3789405"/>
              <a:gd name="connsiteY0" fmla="*/ 74140 h 2784389"/>
              <a:gd name="connsiteX1" fmla="*/ 271848 w 3789405"/>
              <a:gd name="connsiteY1" fmla="*/ 57665 h 2784389"/>
              <a:gd name="connsiteX2" fmla="*/ 321275 w 3789405"/>
              <a:gd name="connsiteY2" fmla="*/ 41189 h 2784389"/>
              <a:gd name="connsiteX3" fmla="*/ 345989 w 3789405"/>
              <a:gd name="connsiteY3" fmla="*/ 32951 h 2784389"/>
              <a:gd name="connsiteX4" fmla="*/ 370702 w 3789405"/>
              <a:gd name="connsiteY4" fmla="*/ 16475 h 2784389"/>
              <a:gd name="connsiteX5" fmla="*/ 411892 w 3789405"/>
              <a:gd name="connsiteY5" fmla="*/ 8238 h 2784389"/>
              <a:gd name="connsiteX6" fmla="*/ 436605 w 3789405"/>
              <a:gd name="connsiteY6" fmla="*/ 0 h 2784389"/>
              <a:gd name="connsiteX7" fmla="*/ 601362 w 3789405"/>
              <a:gd name="connsiteY7" fmla="*/ 16475 h 2784389"/>
              <a:gd name="connsiteX8" fmla="*/ 642551 w 3789405"/>
              <a:gd name="connsiteY8" fmla="*/ 24713 h 2784389"/>
              <a:gd name="connsiteX9" fmla="*/ 708454 w 3789405"/>
              <a:gd name="connsiteY9" fmla="*/ 32951 h 2784389"/>
              <a:gd name="connsiteX10" fmla="*/ 782594 w 3789405"/>
              <a:gd name="connsiteY10" fmla="*/ 49427 h 2784389"/>
              <a:gd name="connsiteX11" fmla="*/ 807308 w 3789405"/>
              <a:gd name="connsiteY11" fmla="*/ 57665 h 2784389"/>
              <a:gd name="connsiteX12" fmla="*/ 906162 w 3789405"/>
              <a:gd name="connsiteY12" fmla="*/ 74140 h 2784389"/>
              <a:gd name="connsiteX13" fmla="*/ 963827 w 3789405"/>
              <a:gd name="connsiteY13" fmla="*/ 90616 h 2784389"/>
              <a:gd name="connsiteX14" fmla="*/ 1013254 w 3789405"/>
              <a:gd name="connsiteY14" fmla="*/ 107092 h 2784389"/>
              <a:gd name="connsiteX15" fmla="*/ 1062681 w 3789405"/>
              <a:gd name="connsiteY15" fmla="*/ 131805 h 2784389"/>
              <a:gd name="connsiteX16" fmla="*/ 1194486 w 3789405"/>
              <a:gd name="connsiteY16" fmla="*/ 123567 h 2784389"/>
              <a:gd name="connsiteX17" fmla="*/ 1235675 w 3789405"/>
              <a:gd name="connsiteY17" fmla="*/ 115329 h 2784389"/>
              <a:gd name="connsiteX18" fmla="*/ 1301578 w 3789405"/>
              <a:gd name="connsiteY18" fmla="*/ 107092 h 2784389"/>
              <a:gd name="connsiteX19" fmla="*/ 1449859 w 3789405"/>
              <a:gd name="connsiteY19" fmla="*/ 90616 h 2784389"/>
              <a:gd name="connsiteX20" fmla="*/ 1565189 w 3789405"/>
              <a:gd name="connsiteY20" fmla="*/ 74140 h 2784389"/>
              <a:gd name="connsiteX21" fmla="*/ 1647567 w 3789405"/>
              <a:gd name="connsiteY21" fmla="*/ 65902 h 2784389"/>
              <a:gd name="connsiteX22" fmla="*/ 1837038 w 3789405"/>
              <a:gd name="connsiteY22" fmla="*/ 74140 h 2784389"/>
              <a:gd name="connsiteX23" fmla="*/ 1911178 w 3789405"/>
              <a:gd name="connsiteY23" fmla="*/ 82378 h 2784389"/>
              <a:gd name="connsiteX24" fmla="*/ 2018270 w 3789405"/>
              <a:gd name="connsiteY24" fmla="*/ 98854 h 2784389"/>
              <a:gd name="connsiteX25" fmla="*/ 2051221 w 3789405"/>
              <a:gd name="connsiteY25" fmla="*/ 107092 h 2784389"/>
              <a:gd name="connsiteX26" fmla="*/ 2108886 w 3789405"/>
              <a:gd name="connsiteY26" fmla="*/ 115329 h 2784389"/>
              <a:gd name="connsiteX27" fmla="*/ 2199502 w 3789405"/>
              <a:gd name="connsiteY27" fmla="*/ 131805 h 2784389"/>
              <a:gd name="connsiteX28" fmla="*/ 2232454 w 3789405"/>
              <a:gd name="connsiteY28" fmla="*/ 140043 h 2784389"/>
              <a:gd name="connsiteX29" fmla="*/ 2273643 w 3789405"/>
              <a:gd name="connsiteY29" fmla="*/ 148281 h 2784389"/>
              <a:gd name="connsiteX30" fmla="*/ 2298356 w 3789405"/>
              <a:gd name="connsiteY30" fmla="*/ 156519 h 2784389"/>
              <a:gd name="connsiteX31" fmla="*/ 2356021 w 3789405"/>
              <a:gd name="connsiteY31" fmla="*/ 172994 h 2784389"/>
              <a:gd name="connsiteX32" fmla="*/ 2388973 w 3789405"/>
              <a:gd name="connsiteY32" fmla="*/ 189470 h 2784389"/>
              <a:gd name="connsiteX33" fmla="*/ 2421924 w 3789405"/>
              <a:gd name="connsiteY33" fmla="*/ 197708 h 2784389"/>
              <a:gd name="connsiteX34" fmla="*/ 2454875 w 3789405"/>
              <a:gd name="connsiteY34" fmla="*/ 214183 h 2784389"/>
              <a:gd name="connsiteX35" fmla="*/ 2479589 w 3789405"/>
              <a:gd name="connsiteY35" fmla="*/ 222421 h 2784389"/>
              <a:gd name="connsiteX36" fmla="*/ 2529016 w 3789405"/>
              <a:gd name="connsiteY36" fmla="*/ 255373 h 2784389"/>
              <a:gd name="connsiteX37" fmla="*/ 2553729 w 3789405"/>
              <a:gd name="connsiteY37" fmla="*/ 271848 h 2784389"/>
              <a:gd name="connsiteX38" fmla="*/ 2627870 w 3789405"/>
              <a:gd name="connsiteY38" fmla="*/ 296562 h 2784389"/>
              <a:gd name="connsiteX39" fmla="*/ 2652583 w 3789405"/>
              <a:gd name="connsiteY39" fmla="*/ 304800 h 2784389"/>
              <a:gd name="connsiteX40" fmla="*/ 2702010 w 3789405"/>
              <a:gd name="connsiteY40" fmla="*/ 329513 h 2784389"/>
              <a:gd name="connsiteX41" fmla="*/ 2726724 w 3789405"/>
              <a:gd name="connsiteY41" fmla="*/ 354227 h 2784389"/>
              <a:gd name="connsiteX42" fmla="*/ 2784389 w 3789405"/>
              <a:gd name="connsiteY42" fmla="*/ 362465 h 2784389"/>
              <a:gd name="connsiteX43" fmla="*/ 2825578 w 3789405"/>
              <a:gd name="connsiteY43" fmla="*/ 370702 h 2784389"/>
              <a:gd name="connsiteX44" fmla="*/ 2883243 w 3789405"/>
              <a:gd name="connsiteY44" fmla="*/ 378940 h 2784389"/>
              <a:gd name="connsiteX45" fmla="*/ 2932670 w 3789405"/>
              <a:gd name="connsiteY45" fmla="*/ 395416 h 2784389"/>
              <a:gd name="connsiteX46" fmla="*/ 3015048 w 3789405"/>
              <a:gd name="connsiteY46" fmla="*/ 411892 h 2784389"/>
              <a:gd name="connsiteX47" fmla="*/ 3097427 w 3789405"/>
              <a:gd name="connsiteY47" fmla="*/ 444843 h 2784389"/>
              <a:gd name="connsiteX48" fmla="*/ 3122140 w 3789405"/>
              <a:gd name="connsiteY48" fmla="*/ 453081 h 2784389"/>
              <a:gd name="connsiteX49" fmla="*/ 3155092 w 3789405"/>
              <a:gd name="connsiteY49" fmla="*/ 461319 h 2784389"/>
              <a:gd name="connsiteX50" fmla="*/ 3220994 w 3789405"/>
              <a:gd name="connsiteY50" fmla="*/ 494270 h 2784389"/>
              <a:gd name="connsiteX51" fmla="*/ 3262183 w 3789405"/>
              <a:gd name="connsiteY51" fmla="*/ 510746 h 2784389"/>
              <a:gd name="connsiteX52" fmla="*/ 3286897 w 3789405"/>
              <a:gd name="connsiteY52" fmla="*/ 527221 h 2784389"/>
              <a:gd name="connsiteX53" fmla="*/ 3361038 w 3789405"/>
              <a:gd name="connsiteY53" fmla="*/ 551935 h 2784389"/>
              <a:gd name="connsiteX54" fmla="*/ 3385751 w 3789405"/>
              <a:gd name="connsiteY54" fmla="*/ 568411 h 2784389"/>
              <a:gd name="connsiteX55" fmla="*/ 3435178 w 3789405"/>
              <a:gd name="connsiteY55" fmla="*/ 584886 h 2784389"/>
              <a:gd name="connsiteX56" fmla="*/ 3509319 w 3789405"/>
              <a:gd name="connsiteY56" fmla="*/ 626075 h 2784389"/>
              <a:gd name="connsiteX57" fmla="*/ 3558746 w 3789405"/>
              <a:gd name="connsiteY57" fmla="*/ 650789 h 2784389"/>
              <a:gd name="connsiteX58" fmla="*/ 3583459 w 3789405"/>
              <a:gd name="connsiteY58" fmla="*/ 667265 h 2784389"/>
              <a:gd name="connsiteX59" fmla="*/ 3616410 w 3789405"/>
              <a:gd name="connsiteY59" fmla="*/ 683740 h 2784389"/>
              <a:gd name="connsiteX60" fmla="*/ 3641124 w 3789405"/>
              <a:gd name="connsiteY60" fmla="*/ 708454 h 2784389"/>
              <a:gd name="connsiteX61" fmla="*/ 3657600 w 3789405"/>
              <a:gd name="connsiteY61" fmla="*/ 733167 h 2784389"/>
              <a:gd name="connsiteX62" fmla="*/ 3682313 w 3789405"/>
              <a:gd name="connsiteY62" fmla="*/ 741405 h 2784389"/>
              <a:gd name="connsiteX63" fmla="*/ 3698789 w 3789405"/>
              <a:gd name="connsiteY63" fmla="*/ 766119 h 2784389"/>
              <a:gd name="connsiteX64" fmla="*/ 3723502 w 3789405"/>
              <a:gd name="connsiteY64" fmla="*/ 790832 h 2784389"/>
              <a:gd name="connsiteX65" fmla="*/ 3739978 w 3789405"/>
              <a:gd name="connsiteY65" fmla="*/ 840259 h 2784389"/>
              <a:gd name="connsiteX66" fmla="*/ 3748216 w 3789405"/>
              <a:gd name="connsiteY66" fmla="*/ 864973 h 2784389"/>
              <a:gd name="connsiteX67" fmla="*/ 3756454 w 3789405"/>
              <a:gd name="connsiteY67" fmla="*/ 889686 h 2784389"/>
              <a:gd name="connsiteX68" fmla="*/ 3772929 w 3789405"/>
              <a:gd name="connsiteY68" fmla="*/ 955589 h 2784389"/>
              <a:gd name="connsiteX69" fmla="*/ 3789405 w 3789405"/>
              <a:gd name="connsiteY69" fmla="*/ 1013254 h 2784389"/>
              <a:gd name="connsiteX70" fmla="*/ 3781167 w 3789405"/>
              <a:gd name="connsiteY70" fmla="*/ 1120346 h 2784389"/>
              <a:gd name="connsiteX71" fmla="*/ 3772929 w 3789405"/>
              <a:gd name="connsiteY71" fmla="*/ 1178011 h 2784389"/>
              <a:gd name="connsiteX72" fmla="*/ 3756454 w 3789405"/>
              <a:gd name="connsiteY72" fmla="*/ 1326292 h 2784389"/>
              <a:gd name="connsiteX73" fmla="*/ 3739978 w 3789405"/>
              <a:gd name="connsiteY73" fmla="*/ 1383956 h 2784389"/>
              <a:gd name="connsiteX74" fmla="*/ 3731740 w 3789405"/>
              <a:gd name="connsiteY74" fmla="*/ 1416908 h 2784389"/>
              <a:gd name="connsiteX75" fmla="*/ 3715265 w 3789405"/>
              <a:gd name="connsiteY75" fmla="*/ 1466335 h 2784389"/>
              <a:gd name="connsiteX76" fmla="*/ 3698789 w 3789405"/>
              <a:gd name="connsiteY76" fmla="*/ 1515762 h 2784389"/>
              <a:gd name="connsiteX77" fmla="*/ 3682313 w 3789405"/>
              <a:gd name="connsiteY77" fmla="*/ 1565189 h 2784389"/>
              <a:gd name="connsiteX78" fmla="*/ 3674075 w 3789405"/>
              <a:gd name="connsiteY78" fmla="*/ 1589902 h 2784389"/>
              <a:gd name="connsiteX79" fmla="*/ 3649362 w 3789405"/>
              <a:gd name="connsiteY79" fmla="*/ 1639329 h 2784389"/>
              <a:gd name="connsiteX80" fmla="*/ 3632886 w 3789405"/>
              <a:gd name="connsiteY80" fmla="*/ 1664043 h 2784389"/>
              <a:gd name="connsiteX81" fmla="*/ 3616410 w 3789405"/>
              <a:gd name="connsiteY81" fmla="*/ 1721708 h 2784389"/>
              <a:gd name="connsiteX82" fmla="*/ 3599935 w 3789405"/>
              <a:gd name="connsiteY82" fmla="*/ 1754659 h 2784389"/>
              <a:gd name="connsiteX83" fmla="*/ 3575221 w 3789405"/>
              <a:gd name="connsiteY83" fmla="*/ 1845275 h 2784389"/>
              <a:gd name="connsiteX84" fmla="*/ 3566983 w 3789405"/>
              <a:gd name="connsiteY84" fmla="*/ 1878227 h 2784389"/>
              <a:gd name="connsiteX85" fmla="*/ 3550508 w 3789405"/>
              <a:gd name="connsiteY85" fmla="*/ 1927654 h 2784389"/>
              <a:gd name="connsiteX86" fmla="*/ 3517556 w 3789405"/>
              <a:gd name="connsiteY86" fmla="*/ 1985319 h 2784389"/>
              <a:gd name="connsiteX87" fmla="*/ 3484605 w 3789405"/>
              <a:gd name="connsiteY87" fmla="*/ 2059459 h 2784389"/>
              <a:gd name="connsiteX88" fmla="*/ 3451654 w 3789405"/>
              <a:gd name="connsiteY88" fmla="*/ 2133600 h 2784389"/>
              <a:gd name="connsiteX89" fmla="*/ 3443416 w 3789405"/>
              <a:gd name="connsiteY89" fmla="*/ 2166551 h 2784389"/>
              <a:gd name="connsiteX90" fmla="*/ 3361038 w 3789405"/>
              <a:gd name="connsiteY90" fmla="*/ 2265405 h 2784389"/>
              <a:gd name="connsiteX91" fmla="*/ 3311610 w 3789405"/>
              <a:gd name="connsiteY91" fmla="*/ 2323070 h 2784389"/>
              <a:gd name="connsiteX92" fmla="*/ 3278659 w 3789405"/>
              <a:gd name="connsiteY92" fmla="*/ 2372497 h 2784389"/>
              <a:gd name="connsiteX93" fmla="*/ 3212756 w 3789405"/>
              <a:gd name="connsiteY93" fmla="*/ 2438400 h 2784389"/>
              <a:gd name="connsiteX94" fmla="*/ 3196281 w 3789405"/>
              <a:gd name="connsiteY94" fmla="*/ 2471351 h 2784389"/>
              <a:gd name="connsiteX95" fmla="*/ 3113902 w 3789405"/>
              <a:gd name="connsiteY95" fmla="*/ 2529016 h 2784389"/>
              <a:gd name="connsiteX96" fmla="*/ 3056238 w 3789405"/>
              <a:gd name="connsiteY96" fmla="*/ 2570205 h 2784389"/>
              <a:gd name="connsiteX97" fmla="*/ 3023286 w 3789405"/>
              <a:gd name="connsiteY97" fmla="*/ 2586681 h 2784389"/>
              <a:gd name="connsiteX98" fmla="*/ 2932670 w 3789405"/>
              <a:gd name="connsiteY98" fmla="*/ 2652583 h 2784389"/>
              <a:gd name="connsiteX99" fmla="*/ 2907956 w 3789405"/>
              <a:gd name="connsiteY99" fmla="*/ 2669059 h 2784389"/>
              <a:gd name="connsiteX100" fmla="*/ 2825578 w 3789405"/>
              <a:gd name="connsiteY100" fmla="*/ 2734962 h 2784389"/>
              <a:gd name="connsiteX101" fmla="*/ 2685535 w 3789405"/>
              <a:gd name="connsiteY101" fmla="*/ 2751438 h 2784389"/>
              <a:gd name="connsiteX102" fmla="*/ 2652583 w 3789405"/>
              <a:gd name="connsiteY102" fmla="*/ 2759675 h 2784389"/>
              <a:gd name="connsiteX103" fmla="*/ 2627870 w 3789405"/>
              <a:gd name="connsiteY103" fmla="*/ 2767913 h 2784389"/>
              <a:gd name="connsiteX104" fmla="*/ 2529016 w 3789405"/>
              <a:gd name="connsiteY104" fmla="*/ 2784389 h 2784389"/>
              <a:gd name="connsiteX105" fmla="*/ 2430162 w 3789405"/>
              <a:gd name="connsiteY105" fmla="*/ 2776151 h 2784389"/>
              <a:gd name="connsiteX106" fmla="*/ 2388973 w 3789405"/>
              <a:gd name="connsiteY106" fmla="*/ 2767913 h 2784389"/>
              <a:gd name="connsiteX107" fmla="*/ 2339546 w 3789405"/>
              <a:gd name="connsiteY107" fmla="*/ 2759675 h 2784389"/>
              <a:gd name="connsiteX108" fmla="*/ 2298356 w 3789405"/>
              <a:gd name="connsiteY108" fmla="*/ 2751438 h 2784389"/>
              <a:gd name="connsiteX109" fmla="*/ 2183027 w 3789405"/>
              <a:gd name="connsiteY109" fmla="*/ 2734962 h 2784389"/>
              <a:gd name="connsiteX110" fmla="*/ 2117124 w 3789405"/>
              <a:gd name="connsiteY110" fmla="*/ 2718486 h 2784389"/>
              <a:gd name="connsiteX111" fmla="*/ 2067697 w 3789405"/>
              <a:gd name="connsiteY111" fmla="*/ 2702011 h 2784389"/>
              <a:gd name="connsiteX112" fmla="*/ 2001794 w 3789405"/>
              <a:gd name="connsiteY112" fmla="*/ 2693773 h 2784389"/>
              <a:gd name="connsiteX113" fmla="*/ 1927654 w 3789405"/>
              <a:gd name="connsiteY113" fmla="*/ 2685535 h 2784389"/>
              <a:gd name="connsiteX114" fmla="*/ 1853513 w 3789405"/>
              <a:gd name="connsiteY114" fmla="*/ 2669059 h 2784389"/>
              <a:gd name="connsiteX115" fmla="*/ 1804086 w 3789405"/>
              <a:gd name="connsiteY115" fmla="*/ 2652583 h 2784389"/>
              <a:gd name="connsiteX116" fmla="*/ 1746421 w 3789405"/>
              <a:gd name="connsiteY116" fmla="*/ 2644346 h 2784389"/>
              <a:gd name="connsiteX117" fmla="*/ 1713470 w 3789405"/>
              <a:gd name="connsiteY117" fmla="*/ 2636108 h 2784389"/>
              <a:gd name="connsiteX118" fmla="*/ 1573427 w 3789405"/>
              <a:gd name="connsiteY118" fmla="*/ 2627870 h 2784389"/>
              <a:gd name="connsiteX119" fmla="*/ 1466335 w 3789405"/>
              <a:gd name="connsiteY119" fmla="*/ 2636108 h 2784389"/>
              <a:gd name="connsiteX120" fmla="*/ 1400432 w 3789405"/>
              <a:gd name="connsiteY120" fmla="*/ 2652583 h 2784389"/>
              <a:gd name="connsiteX121" fmla="*/ 1301578 w 3789405"/>
              <a:gd name="connsiteY121" fmla="*/ 2669059 h 2784389"/>
              <a:gd name="connsiteX122" fmla="*/ 1178010 w 3789405"/>
              <a:gd name="connsiteY122" fmla="*/ 2685535 h 2784389"/>
              <a:gd name="connsiteX123" fmla="*/ 1153297 w 3789405"/>
              <a:gd name="connsiteY123" fmla="*/ 2693773 h 2784389"/>
              <a:gd name="connsiteX124" fmla="*/ 1079156 w 3789405"/>
              <a:gd name="connsiteY124" fmla="*/ 2710248 h 2784389"/>
              <a:gd name="connsiteX125" fmla="*/ 988540 w 3789405"/>
              <a:gd name="connsiteY125" fmla="*/ 2734962 h 2784389"/>
              <a:gd name="connsiteX126" fmla="*/ 947351 w 3789405"/>
              <a:gd name="connsiteY126" fmla="*/ 2743200 h 2784389"/>
              <a:gd name="connsiteX127" fmla="*/ 897924 w 3789405"/>
              <a:gd name="connsiteY127" fmla="*/ 2751438 h 2784389"/>
              <a:gd name="connsiteX128" fmla="*/ 873210 w 3789405"/>
              <a:gd name="connsiteY128" fmla="*/ 2759675 h 2784389"/>
              <a:gd name="connsiteX129" fmla="*/ 823783 w 3789405"/>
              <a:gd name="connsiteY129" fmla="*/ 2767913 h 2784389"/>
              <a:gd name="connsiteX130" fmla="*/ 700216 w 3789405"/>
              <a:gd name="connsiteY130" fmla="*/ 2759675 h 2784389"/>
              <a:gd name="connsiteX131" fmla="*/ 634313 w 3789405"/>
              <a:gd name="connsiteY131" fmla="*/ 2751438 h 2784389"/>
              <a:gd name="connsiteX132" fmla="*/ 560173 w 3789405"/>
              <a:gd name="connsiteY132" fmla="*/ 2743200 h 2784389"/>
              <a:gd name="connsiteX133" fmla="*/ 510746 w 3789405"/>
              <a:gd name="connsiteY133" fmla="*/ 2734962 h 2784389"/>
              <a:gd name="connsiteX134" fmla="*/ 436605 w 3789405"/>
              <a:gd name="connsiteY134" fmla="*/ 2718486 h 2784389"/>
              <a:gd name="connsiteX135" fmla="*/ 345989 w 3789405"/>
              <a:gd name="connsiteY135" fmla="*/ 2702011 h 2784389"/>
              <a:gd name="connsiteX136" fmla="*/ 321275 w 3789405"/>
              <a:gd name="connsiteY136" fmla="*/ 2693773 h 2784389"/>
              <a:gd name="connsiteX137" fmla="*/ 140043 w 3789405"/>
              <a:gd name="connsiteY137" fmla="*/ 2710248 h 2784389"/>
              <a:gd name="connsiteX138" fmla="*/ 57665 w 3789405"/>
              <a:gd name="connsiteY138" fmla="*/ 2734962 h 2784389"/>
              <a:gd name="connsiteX139" fmla="*/ 32951 w 3789405"/>
              <a:gd name="connsiteY139" fmla="*/ 2743200 h 2784389"/>
              <a:gd name="connsiteX140" fmla="*/ 8238 w 3789405"/>
              <a:gd name="connsiteY140" fmla="*/ 2743200 h 2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89405" h="2784389">
                <a:moveTo>
                  <a:pt x="0" y="74140"/>
                </a:moveTo>
                <a:cubicBezTo>
                  <a:pt x="14878" y="73432"/>
                  <a:pt x="224943" y="65482"/>
                  <a:pt x="271848" y="57665"/>
                </a:cubicBezTo>
                <a:cubicBezTo>
                  <a:pt x="288979" y="54810"/>
                  <a:pt x="304799" y="46681"/>
                  <a:pt x="321275" y="41189"/>
                </a:cubicBezTo>
                <a:lnTo>
                  <a:pt x="345989" y="32951"/>
                </a:lnTo>
                <a:cubicBezTo>
                  <a:pt x="354227" y="27459"/>
                  <a:pt x="361432" y="19951"/>
                  <a:pt x="370702" y="16475"/>
                </a:cubicBezTo>
                <a:cubicBezTo>
                  <a:pt x="383812" y="11559"/>
                  <a:pt x="398308" y="11634"/>
                  <a:pt x="411892" y="8238"/>
                </a:cubicBezTo>
                <a:cubicBezTo>
                  <a:pt x="420316" y="6132"/>
                  <a:pt x="428367" y="2746"/>
                  <a:pt x="436605" y="0"/>
                </a:cubicBezTo>
                <a:cubicBezTo>
                  <a:pt x="497185" y="5048"/>
                  <a:pt x="543046" y="7504"/>
                  <a:pt x="601362" y="16475"/>
                </a:cubicBezTo>
                <a:cubicBezTo>
                  <a:pt x="615201" y="18604"/>
                  <a:pt x="628712" y="22584"/>
                  <a:pt x="642551" y="24713"/>
                </a:cubicBezTo>
                <a:cubicBezTo>
                  <a:pt x="664432" y="28079"/>
                  <a:pt x="686486" y="30205"/>
                  <a:pt x="708454" y="32951"/>
                </a:cubicBezTo>
                <a:cubicBezTo>
                  <a:pt x="764085" y="51496"/>
                  <a:pt x="695609" y="30097"/>
                  <a:pt x="782594" y="49427"/>
                </a:cubicBezTo>
                <a:cubicBezTo>
                  <a:pt x="791071" y="51311"/>
                  <a:pt x="798793" y="55962"/>
                  <a:pt x="807308" y="57665"/>
                </a:cubicBezTo>
                <a:cubicBezTo>
                  <a:pt x="840065" y="64216"/>
                  <a:pt x="906162" y="74140"/>
                  <a:pt x="906162" y="74140"/>
                </a:cubicBezTo>
                <a:cubicBezTo>
                  <a:pt x="989205" y="101822"/>
                  <a:pt x="860401" y="59588"/>
                  <a:pt x="963827" y="90616"/>
                </a:cubicBezTo>
                <a:cubicBezTo>
                  <a:pt x="980461" y="95606"/>
                  <a:pt x="998804" y="97459"/>
                  <a:pt x="1013254" y="107092"/>
                </a:cubicBezTo>
                <a:cubicBezTo>
                  <a:pt x="1045192" y="128384"/>
                  <a:pt x="1028575" y="120436"/>
                  <a:pt x="1062681" y="131805"/>
                </a:cubicBezTo>
                <a:cubicBezTo>
                  <a:pt x="1106616" y="129059"/>
                  <a:pt x="1150664" y="127741"/>
                  <a:pt x="1194486" y="123567"/>
                </a:cubicBezTo>
                <a:cubicBezTo>
                  <a:pt x="1208425" y="122239"/>
                  <a:pt x="1221836" y="117458"/>
                  <a:pt x="1235675" y="115329"/>
                </a:cubicBezTo>
                <a:cubicBezTo>
                  <a:pt x="1257556" y="111963"/>
                  <a:pt x="1279610" y="109838"/>
                  <a:pt x="1301578" y="107092"/>
                </a:cubicBezTo>
                <a:cubicBezTo>
                  <a:pt x="1376474" y="88367"/>
                  <a:pt x="1307732" y="103537"/>
                  <a:pt x="1449859" y="90616"/>
                </a:cubicBezTo>
                <a:cubicBezTo>
                  <a:pt x="1565305" y="80121"/>
                  <a:pt x="1469051" y="86158"/>
                  <a:pt x="1565189" y="74140"/>
                </a:cubicBezTo>
                <a:cubicBezTo>
                  <a:pt x="1592572" y="70717"/>
                  <a:pt x="1620108" y="68648"/>
                  <a:pt x="1647567" y="65902"/>
                </a:cubicBezTo>
                <a:lnTo>
                  <a:pt x="1837038" y="74140"/>
                </a:lnTo>
                <a:cubicBezTo>
                  <a:pt x="1861855" y="75691"/>
                  <a:pt x="1886505" y="79294"/>
                  <a:pt x="1911178" y="82378"/>
                </a:cubicBezTo>
                <a:cubicBezTo>
                  <a:pt x="1932279" y="85016"/>
                  <a:pt x="1995367" y="94273"/>
                  <a:pt x="2018270" y="98854"/>
                </a:cubicBezTo>
                <a:cubicBezTo>
                  <a:pt x="2029372" y="101074"/>
                  <a:pt x="2040082" y="105067"/>
                  <a:pt x="2051221" y="107092"/>
                </a:cubicBezTo>
                <a:cubicBezTo>
                  <a:pt x="2070325" y="110565"/>
                  <a:pt x="2089695" y="112377"/>
                  <a:pt x="2108886" y="115329"/>
                </a:cubicBezTo>
                <a:cubicBezTo>
                  <a:pt x="2137945" y="119799"/>
                  <a:pt x="2170585" y="125379"/>
                  <a:pt x="2199502" y="131805"/>
                </a:cubicBezTo>
                <a:cubicBezTo>
                  <a:pt x="2210554" y="134261"/>
                  <a:pt x="2221402" y="137587"/>
                  <a:pt x="2232454" y="140043"/>
                </a:cubicBezTo>
                <a:cubicBezTo>
                  <a:pt x="2246122" y="143080"/>
                  <a:pt x="2260059" y="144885"/>
                  <a:pt x="2273643" y="148281"/>
                </a:cubicBezTo>
                <a:cubicBezTo>
                  <a:pt x="2282067" y="150387"/>
                  <a:pt x="2290007" y="154134"/>
                  <a:pt x="2298356" y="156519"/>
                </a:cubicBezTo>
                <a:cubicBezTo>
                  <a:pt x="2319268" y="162494"/>
                  <a:pt x="2336262" y="164526"/>
                  <a:pt x="2356021" y="172994"/>
                </a:cubicBezTo>
                <a:cubicBezTo>
                  <a:pt x="2367309" y="177832"/>
                  <a:pt x="2377474" y="185158"/>
                  <a:pt x="2388973" y="189470"/>
                </a:cubicBezTo>
                <a:cubicBezTo>
                  <a:pt x="2399574" y="193445"/>
                  <a:pt x="2411323" y="193733"/>
                  <a:pt x="2421924" y="197708"/>
                </a:cubicBezTo>
                <a:cubicBezTo>
                  <a:pt x="2433422" y="202020"/>
                  <a:pt x="2443588" y="209346"/>
                  <a:pt x="2454875" y="214183"/>
                </a:cubicBezTo>
                <a:cubicBezTo>
                  <a:pt x="2462857" y="217604"/>
                  <a:pt x="2471351" y="219675"/>
                  <a:pt x="2479589" y="222421"/>
                </a:cubicBezTo>
                <a:lnTo>
                  <a:pt x="2529016" y="255373"/>
                </a:lnTo>
                <a:cubicBezTo>
                  <a:pt x="2537254" y="260865"/>
                  <a:pt x="2544337" y="268717"/>
                  <a:pt x="2553729" y="271848"/>
                </a:cubicBezTo>
                <a:lnTo>
                  <a:pt x="2627870" y="296562"/>
                </a:lnTo>
                <a:cubicBezTo>
                  <a:pt x="2636108" y="299308"/>
                  <a:pt x="2645358" y="299984"/>
                  <a:pt x="2652583" y="304800"/>
                </a:cubicBezTo>
                <a:cubicBezTo>
                  <a:pt x="2684522" y="326091"/>
                  <a:pt x="2667904" y="318144"/>
                  <a:pt x="2702010" y="329513"/>
                </a:cubicBezTo>
                <a:cubicBezTo>
                  <a:pt x="2710248" y="337751"/>
                  <a:pt x="2715907" y="349900"/>
                  <a:pt x="2726724" y="354227"/>
                </a:cubicBezTo>
                <a:cubicBezTo>
                  <a:pt x="2744752" y="361438"/>
                  <a:pt x="2765236" y="359273"/>
                  <a:pt x="2784389" y="362465"/>
                </a:cubicBezTo>
                <a:cubicBezTo>
                  <a:pt x="2798200" y="364767"/>
                  <a:pt x="2811767" y="368400"/>
                  <a:pt x="2825578" y="370702"/>
                </a:cubicBezTo>
                <a:cubicBezTo>
                  <a:pt x="2844731" y="373894"/>
                  <a:pt x="2864021" y="376194"/>
                  <a:pt x="2883243" y="378940"/>
                </a:cubicBezTo>
                <a:cubicBezTo>
                  <a:pt x="2899719" y="384432"/>
                  <a:pt x="2915822" y="391204"/>
                  <a:pt x="2932670" y="395416"/>
                </a:cubicBezTo>
                <a:cubicBezTo>
                  <a:pt x="2959837" y="402208"/>
                  <a:pt x="2989048" y="401492"/>
                  <a:pt x="3015048" y="411892"/>
                </a:cubicBezTo>
                <a:cubicBezTo>
                  <a:pt x="3042508" y="422876"/>
                  <a:pt x="3069370" y="435490"/>
                  <a:pt x="3097427" y="444843"/>
                </a:cubicBezTo>
                <a:cubicBezTo>
                  <a:pt x="3105665" y="447589"/>
                  <a:pt x="3113791" y="450695"/>
                  <a:pt x="3122140" y="453081"/>
                </a:cubicBezTo>
                <a:cubicBezTo>
                  <a:pt x="3133026" y="456191"/>
                  <a:pt x="3144641" y="456964"/>
                  <a:pt x="3155092" y="461319"/>
                </a:cubicBezTo>
                <a:cubicBezTo>
                  <a:pt x="3177763" y="470765"/>
                  <a:pt x="3198190" y="485148"/>
                  <a:pt x="3220994" y="494270"/>
                </a:cubicBezTo>
                <a:cubicBezTo>
                  <a:pt x="3234724" y="499762"/>
                  <a:pt x="3248957" y="504133"/>
                  <a:pt x="3262183" y="510746"/>
                </a:cubicBezTo>
                <a:cubicBezTo>
                  <a:pt x="3271038" y="515174"/>
                  <a:pt x="3277797" y="523321"/>
                  <a:pt x="3286897" y="527221"/>
                </a:cubicBezTo>
                <a:cubicBezTo>
                  <a:pt x="3396988" y="574402"/>
                  <a:pt x="3227319" y="485074"/>
                  <a:pt x="3361038" y="551935"/>
                </a:cubicBezTo>
                <a:cubicBezTo>
                  <a:pt x="3369893" y="556363"/>
                  <a:pt x="3376704" y="564390"/>
                  <a:pt x="3385751" y="568411"/>
                </a:cubicBezTo>
                <a:cubicBezTo>
                  <a:pt x="3401621" y="575464"/>
                  <a:pt x="3420728" y="575252"/>
                  <a:pt x="3435178" y="584886"/>
                </a:cubicBezTo>
                <a:cubicBezTo>
                  <a:pt x="3491830" y="622655"/>
                  <a:pt x="3465820" y="611577"/>
                  <a:pt x="3509319" y="626075"/>
                </a:cubicBezTo>
                <a:cubicBezTo>
                  <a:pt x="3580142" y="673292"/>
                  <a:pt x="3490534" y="616682"/>
                  <a:pt x="3558746" y="650789"/>
                </a:cubicBezTo>
                <a:cubicBezTo>
                  <a:pt x="3567601" y="655217"/>
                  <a:pt x="3574863" y="662353"/>
                  <a:pt x="3583459" y="667265"/>
                </a:cubicBezTo>
                <a:cubicBezTo>
                  <a:pt x="3594121" y="673358"/>
                  <a:pt x="3605426" y="678248"/>
                  <a:pt x="3616410" y="683740"/>
                </a:cubicBezTo>
                <a:cubicBezTo>
                  <a:pt x="3624648" y="691978"/>
                  <a:pt x="3633666" y="699504"/>
                  <a:pt x="3641124" y="708454"/>
                </a:cubicBezTo>
                <a:cubicBezTo>
                  <a:pt x="3647462" y="716060"/>
                  <a:pt x="3649869" y="726982"/>
                  <a:pt x="3657600" y="733167"/>
                </a:cubicBezTo>
                <a:cubicBezTo>
                  <a:pt x="3664381" y="738591"/>
                  <a:pt x="3674075" y="738659"/>
                  <a:pt x="3682313" y="741405"/>
                </a:cubicBezTo>
                <a:cubicBezTo>
                  <a:pt x="3687805" y="749643"/>
                  <a:pt x="3692451" y="758513"/>
                  <a:pt x="3698789" y="766119"/>
                </a:cubicBezTo>
                <a:cubicBezTo>
                  <a:pt x="3706247" y="775069"/>
                  <a:pt x="3717844" y="780648"/>
                  <a:pt x="3723502" y="790832"/>
                </a:cubicBezTo>
                <a:cubicBezTo>
                  <a:pt x="3731936" y="806013"/>
                  <a:pt x="3734486" y="823783"/>
                  <a:pt x="3739978" y="840259"/>
                </a:cubicBezTo>
                <a:lnTo>
                  <a:pt x="3748216" y="864973"/>
                </a:lnTo>
                <a:cubicBezTo>
                  <a:pt x="3750962" y="873211"/>
                  <a:pt x="3754348" y="881262"/>
                  <a:pt x="3756454" y="889686"/>
                </a:cubicBezTo>
                <a:cubicBezTo>
                  <a:pt x="3761946" y="911654"/>
                  <a:pt x="3765768" y="934107"/>
                  <a:pt x="3772929" y="955589"/>
                </a:cubicBezTo>
                <a:cubicBezTo>
                  <a:pt x="3784747" y="991043"/>
                  <a:pt x="3779061" y="971878"/>
                  <a:pt x="3789405" y="1013254"/>
                </a:cubicBezTo>
                <a:cubicBezTo>
                  <a:pt x="3786659" y="1048951"/>
                  <a:pt x="3784730" y="1084721"/>
                  <a:pt x="3781167" y="1120346"/>
                </a:cubicBezTo>
                <a:cubicBezTo>
                  <a:pt x="3779235" y="1139666"/>
                  <a:pt x="3774861" y="1158691"/>
                  <a:pt x="3772929" y="1178011"/>
                </a:cubicBezTo>
                <a:cubicBezTo>
                  <a:pt x="3762086" y="1286447"/>
                  <a:pt x="3772313" y="1254929"/>
                  <a:pt x="3756454" y="1326292"/>
                </a:cubicBezTo>
                <a:cubicBezTo>
                  <a:pt x="3743577" y="1384238"/>
                  <a:pt x="3753739" y="1335793"/>
                  <a:pt x="3739978" y="1383956"/>
                </a:cubicBezTo>
                <a:cubicBezTo>
                  <a:pt x="3736868" y="1394842"/>
                  <a:pt x="3734993" y="1406063"/>
                  <a:pt x="3731740" y="1416908"/>
                </a:cubicBezTo>
                <a:cubicBezTo>
                  <a:pt x="3726750" y="1433542"/>
                  <a:pt x="3720757" y="1449859"/>
                  <a:pt x="3715265" y="1466335"/>
                </a:cubicBezTo>
                <a:lnTo>
                  <a:pt x="3698789" y="1515762"/>
                </a:lnTo>
                <a:lnTo>
                  <a:pt x="3682313" y="1565189"/>
                </a:lnTo>
                <a:cubicBezTo>
                  <a:pt x="3679567" y="1573427"/>
                  <a:pt x="3678891" y="1582677"/>
                  <a:pt x="3674075" y="1589902"/>
                </a:cubicBezTo>
                <a:cubicBezTo>
                  <a:pt x="3626853" y="1660739"/>
                  <a:pt x="3683473" y="1571108"/>
                  <a:pt x="3649362" y="1639329"/>
                </a:cubicBezTo>
                <a:cubicBezTo>
                  <a:pt x="3644934" y="1648185"/>
                  <a:pt x="3637314" y="1655187"/>
                  <a:pt x="3632886" y="1664043"/>
                </a:cubicBezTo>
                <a:cubicBezTo>
                  <a:pt x="3622928" y="1683959"/>
                  <a:pt x="3624328" y="1700592"/>
                  <a:pt x="3616410" y="1721708"/>
                </a:cubicBezTo>
                <a:cubicBezTo>
                  <a:pt x="3612098" y="1733206"/>
                  <a:pt x="3604772" y="1743372"/>
                  <a:pt x="3599935" y="1754659"/>
                </a:cubicBezTo>
                <a:cubicBezTo>
                  <a:pt x="3590696" y="1776217"/>
                  <a:pt x="3577741" y="1835194"/>
                  <a:pt x="3575221" y="1845275"/>
                </a:cubicBezTo>
                <a:cubicBezTo>
                  <a:pt x="3572475" y="1856259"/>
                  <a:pt x="3570563" y="1867486"/>
                  <a:pt x="3566983" y="1878227"/>
                </a:cubicBezTo>
                <a:cubicBezTo>
                  <a:pt x="3561491" y="1894703"/>
                  <a:pt x="3558275" y="1912121"/>
                  <a:pt x="3550508" y="1927654"/>
                </a:cubicBezTo>
                <a:cubicBezTo>
                  <a:pt x="3529604" y="1969461"/>
                  <a:pt x="3540844" y="1950387"/>
                  <a:pt x="3517556" y="1985319"/>
                </a:cubicBezTo>
                <a:cubicBezTo>
                  <a:pt x="3497950" y="2044139"/>
                  <a:pt x="3510715" y="2020296"/>
                  <a:pt x="3484605" y="2059459"/>
                </a:cubicBezTo>
                <a:cubicBezTo>
                  <a:pt x="3464998" y="2118279"/>
                  <a:pt x="3477762" y="2094436"/>
                  <a:pt x="3451654" y="2133600"/>
                </a:cubicBezTo>
                <a:cubicBezTo>
                  <a:pt x="3448908" y="2144584"/>
                  <a:pt x="3448479" y="2156425"/>
                  <a:pt x="3443416" y="2166551"/>
                </a:cubicBezTo>
                <a:cubicBezTo>
                  <a:pt x="3389511" y="2274361"/>
                  <a:pt x="3433915" y="2156089"/>
                  <a:pt x="3361038" y="2265405"/>
                </a:cubicBezTo>
                <a:cubicBezTo>
                  <a:pt x="3310479" y="2341243"/>
                  <a:pt x="3391517" y="2223187"/>
                  <a:pt x="3311610" y="2323070"/>
                </a:cubicBezTo>
                <a:cubicBezTo>
                  <a:pt x="3299240" y="2338532"/>
                  <a:pt x="3292661" y="2358495"/>
                  <a:pt x="3278659" y="2372497"/>
                </a:cubicBezTo>
                <a:lnTo>
                  <a:pt x="3212756" y="2438400"/>
                </a:lnTo>
                <a:cubicBezTo>
                  <a:pt x="3207264" y="2449384"/>
                  <a:pt x="3204273" y="2462027"/>
                  <a:pt x="3196281" y="2471351"/>
                </a:cubicBezTo>
                <a:cubicBezTo>
                  <a:pt x="3187842" y="2481197"/>
                  <a:pt x="3116556" y="2527026"/>
                  <a:pt x="3113902" y="2529016"/>
                </a:cubicBezTo>
                <a:cubicBezTo>
                  <a:pt x="3099764" y="2539619"/>
                  <a:pt x="3073096" y="2560571"/>
                  <a:pt x="3056238" y="2570205"/>
                </a:cubicBezTo>
                <a:cubicBezTo>
                  <a:pt x="3045576" y="2576298"/>
                  <a:pt x="3033894" y="2580493"/>
                  <a:pt x="3023286" y="2586681"/>
                </a:cubicBezTo>
                <a:cubicBezTo>
                  <a:pt x="2896342" y="2660731"/>
                  <a:pt x="2998709" y="2597551"/>
                  <a:pt x="2932670" y="2652583"/>
                </a:cubicBezTo>
                <a:cubicBezTo>
                  <a:pt x="2925064" y="2658921"/>
                  <a:pt x="2915356" y="2662481"/>
                  <a:pt x="2907956" y="2669059"/>
                </a:cubicBezTo>
                <a:cubicBezTo>
                  <a:pt x="2862108" y="2709813"/>
                  <a:pt x="2872906" y="2717213"/>
                  <a:pt x="2825578" y="2734962"/>
                </a:cubicBezTo>
                <a:cubicBezTo>
                  <a:pt x="2786277" y="2749700"/>
                  <a:pt x="2714157" y="2749236"/>
                  <a:pt x="2685535" y="2751438"/>
                </a:cubicBezTo>
                <a:cubicBezTo>
                  <a:pt x="2674551" y="2754184"/>
                  <a:pt x="2663469" y="2756565"/>
                  <a:pt x="2652583" y="2759675"/>
                </a:cubicBezTo>
                <a:cubicBezTo>
                  <a:pt x="2644234" y="2762060"/>
                  <a:pt x="2636385" y="2766210"/>
                  <a:pt x="2627870" y="2767913"/>
                </a:cubicBezTo>
                <a:cubicBezTo>
                  <a:pt x="2595113" y="2774465"/>
                  <a:pt x="2529016" y="2784389"/>
                  <a:pt x="2529016" y="2784389"/>
                </a:cubicBezTo>
                <a:cubicBezTo>
                  <a:pt x="2496065" y="2781643"/>
                  <a:pt x="2463001" y="2780015"/>
                  <a:pt x="2430162" y="2776151"/>
                </a:cubicBezTo>
                <a:cubicBezTo>
                  <a:pt x="2416256" y="2774515"/>
                  <a:pt x="2402749" y="2770418"/>
                  <a:pt x="2388973" y="2767913"/>
                </a:cubicBezTo>
                <a:cubicBezTo>
                  <a:pt x="2372539" y="2764925"/>
                  <a:pt x="2355980" y="2762663"/>
                  <a:pt x="2339546" y="2759675"/>
                </a:cubicBezTo>
                <a:cubicBezTo>
                  <a:pt x="2325770" y="2757170"/>
                  <a:pt x="2312195" y="2753567"/>
                  <a:pt x="2298356" y="2751438"/>
                </a:cubicBezTo>
                <a:cubicBezTo>
                  <a:pt x="2250944" y="2744144"/>
                  <a:pt x="2227836" y="2744564"/>
                  <a:pt x="2183027" y="2734962"/>
                </a:cubicBezTo>
                <a:cubicBezTo>
                  <a:pt x="2160886" y="2730217"/>
                  <a:pt x="2138606" y="2725646"/>
                  <a:pt x="2117124" y="2718486"/>
                </a:cubicBezTo>
                <a:cubicBezTo>
                  <a:pt x="2100648" y="2712994"/>
                  <a:pt x="2084930" y="2704165"/>
                  <a:pt x="2067697" y="2702011"/>
                </a:cubicBezTo>
                <a:lnTo>
                  <a:pt x="2001794" y="2693773"/>
                </a:lnTo>
                <a:cubicBezTo>
                  <a:pt x="1977099" y="2690868"/>
                  <a:pt x="1952270" y="2689052"/>
                  <a:pt x="1927654" y="2685535"/>
                </a:cubicBezTo>
                <a:cubicBezTo>
                  <a:pt x="1912691" y="2683397"/>
                  <a:pt x="1869864" y="2673964"/>
                  <a:pt x="1853513" y="2669059"/>
                </a:cubicBezTo>
                <a:cubicBezTo>
                  <a:pt x="1836879" y="2664069"/>
                  <a:pt x="1821278" y="2655039"/>
                  <a:pt x="1804086" y="2652583"/>
                </a:cubicBezTo>
                <a:cubicBezTo>
                  <a:pt x="1784864" y="2649837"/>
                  <a:pt x="1765525" y="2647819"/>
                  <a:pt x="1746421" y="2644346"/>
                </a:cubicBezTo>
                <a:cubicBezTo>
                  <a:pt x="1735282" y="2642321"/>
                  <a:pt x="1724741" y="2637181"/>
                  <a:pt x="1713470" y="2636108"/>
                </a:cubicBezTo>
                <a:cubicBezTo>
                  <a:pt x="1666919" y="2631674"/>
                  <a:pt x="1620108" y="2630616"/>
                  <a:pt x="1573427" y="2627870"/>
                </a:cubicBezTo>
                <a:cubicBezTo>
                  <a:pt x="1537730" y="2630616"/>
                  <a:pt x="1501778" y="2631045"/>
                  <a:pt x="1466335" y="2636108"/>
                </a:cubicBezTo>
                <a:cubicBezTo>
                  <a:pt x="1443919" y="2639310"/>
                  <a:pt x="1422768" y="2648860"/>
                  <a:pt x="1400432" y="2652583"/>
                </a:cubicBezTo>
                <a:cubicBezTo>
                  <a:pt x="1367481" y="2658075"/>
                  <a:pt x="1334818" y="2665735"/>
                  <a:pt x="1301578" y="2669059"/>
                </a:cubicBezTo>
                <a:cubicBezTo>
                  <a:pt x="1250109" y="2674206"/>
                  <a:pt x="1223509" y="2674160"/>
                  <a:pt x="1178010" y="2685535"/>
                </a:cubicBezTo>
                <a:cubicBezTo>
                  <a:pt x="1169586" y="2687641"/>
                  <a:pt x="1161721" y="2691667"/>
                  <a:pt x="1153297" y="2693773"/>
                </a:cubicBezTo>
                <a:cubicBezTo>
                  <a:pt x="1085364" y="2710757"/>
                  <a:pt x="1138340" y="2693339"/>
                  <a:pt x="1079156" y="2710248"/>
                </a:cubicBezTo>
                <a:cubicBezTo>
                  <a:pt x="1023908" y="2726032"/>
                  <a:pt x="1086476" y="2715374"/>
                  <a:pt x="988540" y="2734962"/>
                </a:cubicBezTo>
                <a:lnTo>
                  <a:pt x="947351" y="2743200"/>
                </a:lnTo>
                <a:cubicBezTo>
                  <a:pt x="930917" y="2746188"/>
                  <a:pt x="914229" y="2747815"/>
                  <a:pt x="897924" y="2751438"/>
                </a:cubicBezTo>
                <a:cubicBezTo>
                  <a:pt x="889447" y="2753322"/>
                  <a:pt x="881687" y="2757791"/>
                  <a:pt x="873210" y="2759675"/>
                </a:cubicBezTo>
                <a:cubicBezTo>
                  <a:pt x="856905" y="2763298"/>
                  <a:pt x="840259" y="2765167"/>
                  <a:pt x="823783" y="2767913"/>
                </a:cubicBezTo>
                <a:cubicBezTo>
                  <a:pt x="782594" y="2765167"/>
                  <a:pt x="741341" y="2763251"/>
                  <a:pt x="700216" y="2759675"/>
                </a:cubicBezTo>
                <a:cubicBezTo>
                  <a:pt x="678161" y="2757757"/>
                  <a:pt x="656300" y="2754025"/>
                  <a:pt x="634313" y="2751438"/>
                </a:cubicBezTo>
                <a:cubicBezTo>
                  <a:pt x="609618" y="2748533"/>
                  <a:pt x="584820" y="2746486"/>
                  <a:pt x="560173" y="2743200"/>
                </a:cubicBezTo>
                <a:cubicBezTo>
                  <a:pt x="543617" y="2740992"/>
                  <a:pt x="527125" y="2738238"/>
                  <a:pt x="510746" y="2734962"/>
                </a:cubicBezTo>
                <a:cubicBezTo>
                  <a:pt x="378522" y="2708517"/>
                  <a:pt x="594863" y="2747261"/>
                  <a:pt x="436605" y="2718486"/>
                </a:cubicBezTo>
                <a:cubicBezTo>
                  <a:pt x="409691" y="2713592"/>
                  <a:pt x="373107" y="2708790"/>
                  <a:pt x="345989" y="2702011"/>
                </a:cubicBezTo>
                <a:cubicBezTo>
                  <a:pt x="337565" y="2699905"/>
                  <a:pt x="329513" y="2696519"/>
                  <a:pt x="321275" y="2693773"/>
                </a:cubicBezTo>
                <a:cubicBezTo>
                  <a:pt x="232143" y="2699344"/>
                  <a:pt x="210375" y="2696182"/>
                  <a:pt x="140043" y="2710248"/>
                </a:cubicBezTo>
                <a:cubicBezTo>
                  <a:pt x="108922" y="2716472"/>
                  <a:pt x="89182" y="2724456"/>
                  <a:pt x="57665" y="2734962"/>
                </a:cubicBezTo>
                <a:cubicBezTo>
                  <a:pt x="49427" y="2737708"/>
                  <a:pt x="41635" y="2743200"/>
                  <a:pt x="32951" y="2743200"/>
                </a:cubicBezTo>
                <a:lnTo>
                  <a:pt x="8238" y="2743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 flipH="1">
            <a:off x="2696391" y="4405965"/>
            <a:ext cx="75141" cy="1425709"/>
            <a:chOff x="3175014" y="4451582"/>
            <a:chExt cx="75141" cy="1425709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3175178" y="4507268"/>
              <a:ext cx="2381" cy="131646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175178" y="4451582"/>
              <a:ext cx="74977" cy="5568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175014" y="5821784"/>
              <a:ext cx="75140" cy="555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4809549" y="4405965"/>
            <a:ext cx="1324" cy="142541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62967" y="4397727"/>
            <a:ext cx="1417563" cy="142747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842965" y="5107569"/>
            <a:ext cx="2495550" cy="3406"/>
            <a:chOff x="6934069" y="5161424"/>
            <a:chExt cx="2495550" cy="340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5400000">
            <a:off x="7822915" y="5120153"/>
            <a:ext cx="2495550" cy="3406"/>
            <a:chOff x="6934069" y="5161424"/>
            <a:chExt cx="2495550" cy="340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61106" y="3946645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stCxn id="62" idx="2"/>
          </p:cNvCxnSpPr>
          <p:nvPr/>
        </p:nvCxnSpPr>
        <p:spPr>
          <a:xfrm flipH="1">
            <a:off x="9639614" y="4315977"/>
            <a:ext cx="1616842" cy="454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38515" y="5647008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67" idx="0"/>
          </p:cNvCxnSpPr>
          <p:nvPr/>
        </p:nvCxnSpPr>
        <p:spPr>
          <a:xfrm flipH="1" flipV="1">
            <a:off x="9714627" y="5476902"/>
            <a:ext cx="1519238" cy="170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9" idx="0"/>
          </p:cNvCxnSpPr>
          <p:nvPr/>
        </p:nvCxnSpPr>
        <p:spPr>
          <a:xfrm>
            <a:off x="8049683" y="4152913"/>
            <a:ext cx="0" cy="1863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18"/>
            <a:endCxn id="20" idx="11"/>
          </p:cNvCxnSpPr>
          <p:nvPr/>
        </p:nvCxnSpPr>
        <p:spPr>
          <a:xfrm flipH="1">
            <a:off x="10199787" y="4184604"/>
            <a:ext cx="644" cy="1822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049683" y="4089532"/>
            <a:ext cx="2150748" cy="126763"/>
          </a:xfrm>
          <a:custGeom>
            <a:avLst/>
            <a:gdLst>
              <a:gd name="connsiteX0" fmla="*/ 0 w 2158314"/>
              <a:gd name="connsiteY0" fmla="*/ 65902 h 131805"/>
              <a:gd name="connsiteX1" fmla="*/ 65903 w 2158314"/>
              <a:gd name="connsiteY1" fmla="*/ 32951 h 131805"/>
              <a:gd name="connsiteX2" fmla="*/ 98854 w 2158314"/>
              <a:gd name="connsiteY2" fmla="*/ 16475 h 131805"/>
              <a:gd name="connsiteX3" fmla="*/ 148281 w 2158314"/>
              <a:gd name="connsiteY3" fmla="*/ 0 h 131805"/>
              <a:gd name="connsiteX4" fmla="*/ 329514 w 2158314"/>
              <a:gd name="connsiteY4" fmla="*/ 8238 h 131805"/>
              <a:gd name="connsiteX5" fmla="*/ 354227 w 2158314"/>
              <a:gd name="connsiteY5" fmla="*/ 16475 h 131805"/>
              <a:gd name="connsiteX6" fmla="*/ 461319 w 2158314"/>
              <a:gd name="connsiteY6" fmla="*/ 32951 h 131805"/>
              <a:gd name="connsiteX7" fmla="*/ 683741 w 2158314"/>
              <a:gd name="connsiteY7" fmla="*/ 49427 h 131805"/>
              <a:gd name="connsiteX8" fmla="*/ 848498 w 2158314"/>
              <a:gd name="connsiteY8" fmla="*/ 74140 h 131805"/>
              <a:gd name="connsiteX9" fmla="*/ 1046206 w 2158314"/>
              <a:gd name="connsiteY9" fmla="*/ 65902 h 131805"/>
              <a:gd name="connsiteX10" fmla="*/ 1210963 w 2158314"/>
              <a:gd name="connsiteY10" fmla="*/ 57665 h 131805"/>
              <a:gd name="connsiteX11" fmla="*/ 1326292 w 2158314"/>
              <a:gd name="connsiteY11" fmla="*/ 65902 h 131805"/>
              <a:gd name="connsiteX12" fmla="*/ 1466336 w 2158314"/>
              <a:gd name="connsiteY12" fmla="*/ 82378 h 131805"/>
              <a:gd name="connsiteX13" fmla="*/ 1589903 w 2158314"/>
              <a:gd name="connsiteY13" fmla="*/ 98854 h 131805"/>
              <a:gd name="connsiteX14" fmla="*/ 1639330 w 2158314"/>
              <a:gd name="connsiteY14" fmla="*/ 115329 h 131805"/>
              <a:gd name="connsiteX15" fmla="*/ 1664044 w 2158314"/>
              <a:gd name="connsiteY15" fmla="*/ 123567 h 131805"/>
              <a:gd name="connsiteX16" fmla="*/ 1762898 w 2158314"/>
              <a:gd name="connsiteY16" fmla="*/ 131805 h 131805"/>
              <a:gd name="connsiteX17" fmla="*/ 2100649 w 2158314"/>
              <a:gd name="connsiteY17" fmla="*/ 115329 h 131805"/>
              <a:gd name="connsiteX18" fmla="*/ 2158314 w 2158314"/>
              <a:gd name="connsiteY18" fmla="*/ 98854 h 131805"/>
              <a:gd name="connsiteX19" fmla="*/ 2158314 w 2158314"/>
              <a:gd name="connsiteY19" fmla="*/ 82378 h 13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8314" h="131805">
                <a:moveTo>
                  <a:pt x="0" y="65902"/>
                </a:moveTo>
                <a:cubicBezTo>
                  <a:pt x="89523" y="12190"/>
                  <a:pt x="3826" y="59556"/>
                  <a:pt x="65903" y="32951"/>
                </a:cubicBezTo>
                <a:cubicBezTo>
                  <a:pt x="77190" y="28113"/>
                  <a:pt x="87452" y="21036"/>
                  <a:pt x="98854" y="16475"/>
                </a:cubicBezTo>
                <a:cubicBezTo>
                  <a:pt x="114979" y="10025"/>
                  <a:pt x="148281" y="0"/>
                  <a:pt x="148281" y="0"/>
                </a:cubicBezTo>
                <a:cubicBezTo>
                  <a:pt x="208692" y="2746"/>
                  <a:pt x="269233" y="3416"/>
                  <a:pt x="329514" y="8238"/>
                </a:cubicBezTo>
                <a:cubicBezTo>
                  <a:pt x="338170" y="8930"/>
                  <a:pt x="345803" y="14369"/>
                  <a:pt x="354227" y="16475"/>
                </a:cubicBezTo>
                <a:cubicBezTo>
                  <a:pt x="385915" y="24397"/>
                  <a:pt x="430870" y="30341"/>
                  <a:pt x="461319" y="32951"/>
                </a:cubicBezTo>
                <a:cubicBezTo>
                  <a:pt x="535391" y="39300"/>
                  <a:pt x="683741" y="49427"/>
                  <a:pt x="683741" y="49427"/>
                </a:cubicBezTo>
                <a:cubicBezTo>
                  <a:pt x="804432" y="69541"/>
                  <a:pt x="749447" y="61758"/>
                  <a:pt x="848498" y="74140"/>
                </a:cubicBezTo>
                <a:lnTo>
                  <a:pt x="1046206" y="65902"/>
                </a:lnTo>
                <a:cubicBezTo>
                  <a:pt x="1101137" y="63405"/>
                  <a:pt x="1155975" y="57665"/>
                  <a:pt x="1210963" y="57665"/>
                </a:cubicBezTo>
                <a:cubicBezTo>
                  <a:pt x="1249504" y="57665"/>
                  <a:pt x="1287849" y="63156"/>
                  <a:pt x="1326292" y="65902"/>
                </a:cubicBezTo>
                <a:cubicBezTo>
                  <a:pt x="1419444" y="81428"/>
                  <a:pt x="1334012" y="68449"/>
                  <a:pt x="1466336" y="82378"/>
                </a:cubicBezTo>
                <a:cubicBezTo>
                  <a:pt x="1506788" y="86636"/>
                  <a:pt x="1549542" y="93088"/>
                  <a:pt x="1589903" y="98854"/>
                </a:cubicBezTo>
                <a:lnTo>
                  <a:pt x="1639330" y="115329"/>
                </a:lnTo>
                <a:cubicBezTo>
                  <a:pt x="1647568" y="118075"/>
                  <a:pt x="1655390" y="122846"/>
                  <a:pt x="1664044" y="123567"/>
                </a:cubicBezTo>
                <a:lnTo>
                  <a:pt x="1762898" y="131805"/>
                </a:lnTo>
                <a:lnTo>
                  <a:pt x="2100649" y="115329"/>
                </a:lnTo>
                <a:cubicBezTo>
                  <a:pt x="2100936" y="115257"/>
                  <a:pt x="2154374" y="102794"/>
                  <a:pt x="2158314" y="98854"/>
                </a:cubicBezTo>
                <a:lnTo>
                  <a:pt x="2158314" y="8237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057277" y="5998447"/>
            <a:ext cx="2142510" cy="63431"/>
          </a:xfrm>
          <a:custGeom>
            <a:avLst/>
            <a:gdLst>
              <a:gd name="connsiteX0" fmla="*/ 0 w 2125362"/>
              <a:gd name="connsiteY0" fmla="*/ 16476 h 57665"/>
              <a:gd name="connsiteX1" fmla="*/ 238898 w 2125362"/>
              <a:gd name="connsiteY1" fmla="*/ 16476 h 57665"/>
              <a:gd name="connsiteX2" fmla="*/ 280087 w 2125362"/>
              <a:gd name="connsiteY2" fmla="*/ 24714 h 57665"/>
              <a:gd name="connsiteX3" fmla="*/ 411892 w 2125362"/>
              <a:gd name="connsiteY3" fmla="*/ 41189 h 57665"/>
              <a:gd name="connsiteX4" fmla="*/ 609600 w 2125362"/>
              <a:gd name="connsiteY4" fmla="*/ 49427 h 57665"/>
              <a:gd name="connsiteX5" fmla="*/ 749643 w 2125362"/>
              <a:gd name="connsiteY5" fmla="*/ 57665 h 57665"/>
              <a:gd name="connsiteX6" fmla="*/ 1252152 w 2125362"/>
              <a:gd name="connsiteY6" fmla="*/ 41189 h 57665"/>
              <a:gd name="connsiteX7" fmla="*/ 1285103 w 2125362"/>
              <a:gd name="connsiteY7" fmla="*/ 32951 h 57665"/>
              <a:gd name="connsiteX8" fmla="*/ 1359243 w 2125362"/>
              <a:gd name="connsiteY8" fmla="*/ 24714 h 57665"/>
              <a:gd name="connsiteX9" fmla="*/ 1482811 w 2125362"/>
              <a:gd name="connsiteY9" fmla="*/ 8238 h 57665"/>
              <a:gd name="connsiteX10" fmla="*/ 1655806 w 2125362"/>
              <a:gd name="connsiteY10" fmla="*/ 0 h 57665"/>
              <a:gd name="connsiteX11" fmla="*/ 2125362 w 2125362"/>
              <a:gd name="connsiteY11" fmla="*/ 8238 h 5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5362" h="57665">
                <a:moveTo>
                  <a:pt x="0" y="16476"/>
                </a:moveTo>
                <a:cubicBezTo>
                  <a:pt x="105389" y="-1089"/>
                  <a:pt x="56941" y="3479"/>
                  <a:pt x="238898" y="16476"/>
                </a:cubicBezTo>
                <a:cubicBezTo>
                  <a:pt x="252864" y="17474"/>
                  <a:pt x="266276" y="22412"/>
                  <a:pt x="280087" y="24714"/>
                </a:cubicBezTo>
                <a:cubicBezTo>
                  <a:pt x="309140" y="29556"/>
                  <a:pt x="386617" y="39657"/>
                  <a:pt x="411892" y="41189"/>
                </a:cubicBezTo>
                <a:cubicBezTo>
                  <a:pt x="477731" y="45179"/>
                  <a:pt x="543718" y="46213"/>
                  <a:pt x="609600" y="49427"/>
                </a:cubicBezTo>
                <a:cubicBezTo>
                  <a:pt x="656306" y="51705"/>
                  <a:pt x="702962" y="54919"/>
                  <a:pt x="749643" y="57665"/>
                </a:cubicBezTo>
                <a:cubicBezTo>
                  <a:pt x="821271" y="55918"/>
                  <a:pt x="1131699" y="51227"/>
                  <a:pt x="1252152" y="41189"/>
                </a:cubicBezTo>
                <a:cubicBezTo>
                  <a:pt x="1263435" y="40249"/>
                  <a:pt x="1273913" y="34672"/>
                  <a:pt x="1285103" y="32951"/>
                </a:cubicBezTo>
                <a:cubicBezTo>
                  <a:pt x="1309679" y="29170"/>
                  <a:pt x="1334530" y="27460"/>
                  <a:pt x="1359243" y="24714"/>
                </a:cubicBezTo>
                <a:cubicBezTo>
                  <a:pt x="1415856" y="10561"/>
                  <a:pt x="1396358" y="13641"/>
                  <a:pt x="1482811" y="8238"/>
                </a:cubicBezTo>
                <a:cubicBezTo>
                  <a:pt x="1540429" y="4637"/>
                  <a:pt x="1598141" y="2746"/>
                  <a:pt x="1655806" y="0"/>
                </a:cubicBezTo>
                <a:cubicBezTo>
                  <a:pt x="1982536" y="10540"/>
                  <a:pt x="1826010" y="8238"/>
                  <a:pt x="2125362" y="82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068987" y="3752850"/>
            <a:ext cx="0" cy="267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068987" y="6176963"/>
            <a:ext cx="0" cy="267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068987" y="3874081"/>
            <a:ext cx="360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9068987" y="6322880"/>
            <a:ext cx="360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4565" y="3544481"/>
            <a:ext cx="29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214565" y="6012010"/>
            <a:ext cx="29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6649" y="3485206"/>
            <a:ext cx="119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C-C</a:t>
            </a:r>
            <a:endParaRPr lang="en-US" dirty="0"/>
          </a:p>
        </p:txBody>
      </p:sp>
      <p:cxnSp>
        <p:nvCxnSpPr>
          <p:cNvPr id="18" name="Straight Connector 17"/>
          <p:cNvCxnSpPr>
            <a:endCxn id="40" idx="1"/>
          </p:cNvCxnSpPr>
          <p:nvPr/>
        </p:nvCxnSpPr>
        <p:spPr>
          <a:xfrm flipV="1">
            <a:off x="2685536" y="4064735"/>
            <a:ext cx="271848" cy="237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0" idx="8"/>
          </p:cNvCxnSpPr>
          <p:nvPr/>
        </p:nvCxnSpPr>
        <p:spPr>
          <a:xfrm flipV="1">
            <a:off x="2837936" y="4039209"/>
            <a:ext cx="490151" cy="415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144959" y="4075098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508772" y="4127721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50257" y="4062635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161517" y="4080897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543775" y="4126430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856214" y="4192409"/>
            <a:ext cx="304346" cy="2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65373" y="4278980"/>
            <a:ext cx="207873" cy="160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533549" y="4324794"/>
            <a:ext cx="129072" cy="12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528934" y="4405221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534664" y="4488948"/>
            <a:ext cx="561867" cy="505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525070" y="4574555"/>
            <a:ext cx="822630" cy="7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535520" y="4751362"/>
            <a:ext cx="907371" cy="824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40" idx="72"/>
          </p:cNvCxnSpPr>
          <p:nvPr/>
        </p:nvCxnSpPr>
        <p:spPr>
          <a:xfrm flipV="1">
            <a:off x="5100162" y="5047463"/>
            <a:ext cx="1341828" cy="1125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694264" y="5778636"/>
            <a:ext cx="225410" cy="20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805893" y="5790022"/>
            <a:ext cx="363025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067320" y="5783671"/>
            <a:ext cx="363025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291080" y="5786326"/>
            <a:ext cx="399328" cy="36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532671" y="5786325"/>
            <a:ext cx="399328" cy="36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853510" y="5793492"/>
            <a:ext cx="330023" cy="29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148399" y="5789984"/>
            <a:ext cx="300021" cy="2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400369" y="5783634"/>
            <a:ext cx="330023" cy="2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638116" y="5789136"/>
            <a:ext cx="363025" cy="29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876004" y="5795272"/>
            <a:ext cx="399327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525559" y="5544651"/>
            <a:ext cx="696459" cy="57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60"/>
          <p:cNvSpPr/>
          <p:nvPr/>
        </p:nvSpPr>
        <p:spPr>
          <a:xfrm>
            <a:off x="8159718" y="5163649"/>
            <a:ext cx="691908" cy="808277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  <a:gd name="connsiteX0" fmla="*/ 206713 w 483242"/>
              <a:gd name="connsiteY0" fmla="*/ 355305 h 792634"/>
              <a:gd name="connsiteX1" fmla="*/ 223188 w 483242"/>
              <a:gd name="connsiteY1" fmla="*/ 1078 h 792634"/>
              <a:gd name="connsiteX2" fmla="*/ 767 w 483242"/>
              <a:gd name="connsiteY2" fmla="*/ 478872 h 792634"/>
              <a:gd name="connsiteX3" fmla="*/ 157286 w 483242"/>
              <a:gd name="connsiteY3" fmla="*/ 651867 h 792634"/>
              <a:gd name="connsiteX4" fmla="*/ 346756 w 483242"/>
              <a:gd name="connsiteY4" fmla="*/ 742483 h 792634"/>
              <a:gd name="connsiteX5" fmla="*/ 478562 w 483242"/>
              <a:gd name="connsiteY5" fmla="*/ 783672 h 792634"/>
              <a:gd name="connsiteX6" fmla="*/ 429135 w 483242"/>
              <a:gd name="connsiteY6" fmla="*/ 569488 h 792634"/>
              <a:gd name="connsiteX7" fmla="*/ 206713 w 483242"/>
              <a:gd name="connsiteY7" fmla="*/ 355305 h 792634"/>
              <a:gd name="connsiteX0" fmla="*/ 297329 w 481769"/>
              <a:gd name="connsiteY0" fmla="*/ 347240 h 792807"/>
              <a:gd name="connsiteX1" fmla="*/ 223188 w 481769"/>
              <a:gd name="connsiteY1" fmla="*/ 1251 h 792807"/>
              <a:gd name="connsiteX2" fmla="*/ 767 w 481769"/>
              <a:gd name="connsiteY2" fmla="*/ 479045 h 792807"/>
              <a:gd name="connsiteX3" fmla="*/ 157286 w 481769"/>
              <a:gd name="connsiteY3" fmla="*/ 652040 h 792807"/>
              <a:gd name="connsiteX4" fmla="*/ 346756 w 481769"/>
              <a:gd name="connsiteY4" fmla="*/ 742656 h 792807"/>
              <a:gd name="connsiteX5" fmla="*/ 478562 w 481769"/>
              <a:gd name="connsiteY5" fmla="*/ 783845 h 792807"/>
              <a:gd name="connsiteX6" fmla="*/ 429135 w 481769"/>
              <a:gd name="connsiteY6" fmla="*/ 569661 h 792807"/>
              <a:gd name="connsiteX7" fmla="*/ 297329 w 481769"/>
              <a:gd name="connsiteY7" fmla="*/ 347240 h 792807"/>
              <a:gd name="connsiteX0" fmla="*/ 297329 w 566647"/>
              <a:gd name="connsiteY0" fmla="*/ 347224 h 792791"/>
              <a:gd name="connsiteX1" fmla="*/ 223188 w 566647"/>
              <a:gd name="connsiteY1" fmla="*/ 1235 h 792791"/>
              <a:gd name="connsiteX2" fmla="*/ 767 w 566647"/>
              <a:gd name="connsiteY2" fmla="*/ 479029 h 792791"/>
              <a:gd name="connsiteX3" fmla="*/ 157286 w 566647"/>
              <a:gd name="connsiteY3" fmla="*/ 652024 h 792791"/>
              <a:gd name="connsiteX4" fmla="*/ 346756 w 566647"/>
              <a:gd name="connsiteY4" fmla="*/ 742640 h 792791"/>
              <a:gd name="connsiteX5" fmla="*/ 478562 w 566647"/>
              <a:gd name="connsiteY5" fmla="*/ 783829 h 792791"/>
              <a:gd name="connsiteX6" fmla="*/ 560940 w 566647"/>
              <a:gd name="connsiteY6" fmla="*/ 544932 h 792791"/>
              <a:gd name="connsiteX7" fmla="*/ 297329 w 566647"/>
              <a:gd name="connsiteY7" fmla="*/ 347224 h 792791"/>
              <a:gd name="connsiteX0" fmla="*/ 338518 w 564714"/>
              <a:gd name="connsiteY0" fmla="*/ 331139 h 793182"/>
              <a:gd name="connsiteX1" fmla="*/ 223188 w 564714"/>
              <a:gd name="connsiteY1" fmla="*/ 1626 h 793182"/>
              <a:gd name="connsiteX2" fmla="*/ 767 w 564714"/>
              <a:gd name="connsiteY2" fmla="*/ 479420 h 793182"/>
              <a:gd name="connsiteX3" fmla="*/ 157286 w 564714"/>
              <a:gd name="connsiteY3" fmla="*/ 652415 h 793182"/>
              <a:gd name="connsiteX4" fmla="*/ 346756 w 564714"/>
              <a:gd name="connsiteY4" fmla="*/ 743031 h 793182"/>
              <a:gd name="connsiteX5" fmla="*/ 478562 w 564714"/>
              <a:gd name="connsiteY5" fmla="*/ 784220 h 793182"/>
              <a:gd name="connsiteX6" fmla="*/ 560940 w 564714"/>
              <a:gd name="connsiteY6" fmla="*/ 545323 h 793182"/>
              <a:gd name="connsiteX7" fmla="*/ 338518 w 564714"/>
              <a:gd name="connsiteY7" fmla="*/ 331139 h 793182"/>
              <a:gd name="connsiteX0" fmla="*/ 338518 w 564714"/>
              <a:gd name="connsiteY0" fmla="*/ 330973 h 793016"/>
              <a:gd name="connsiteX1" fmla="*/ 223188 w 564714"/>
              <a:gd name="connsiteY1" fmla="*/ 1460 h 793016"/>
              <a:gd name="connsiteX2" fmla="*/ 767 w 564714"/>
              <a:gd name="connsiteY2" fmla="*/ 479254 h 793016"/>
              <a:gd name="connsiteX3" fmla="*/ 157286 w 564714"/>
              <a:gd name="connsiteY3" fmla="*/ 652249 h 793016"/>
              <a:gd name="connsiteX4" fmla="*/ 346756 w 564714"/>
              <a:gd name="connsiteY4" fmla="*/ 742865 h 793016"/>
              <a:gd name="connsiteX5" fmla="*/ 478562 w 564714"/>
              <a:gd name="connsiteY5" fmla="*/ 784054 h 793016"/>
              <a:gd name="connsiteX6" fmla="*/ 560940 w 564714"/>
              <a:gd name="connsiteY6" fmla="*/ 545157 h 793016"/>
              <a:gd name="connsiteX7" fmla="*/ 338518 w 564714"/>
              <a:gd name="connsiteY7" fmla="*/ 330973 h 793016"/>
              <a:gd name="connsiteX0" fmla="*/ 338518 w 589341"/>
              <a:gd name="connsiteY0" fmla="*/ 330973 h 808037"/>
              <a:gd name="connsiteX1" fmla="*/ 223188 w 589341"/>
              <a:gd name="connsiteY1" fmla="*/ 1460 h 808037"/>
              <a:gd name="connsiteX2" fmla="*/ 767 w 589341"/>
              <a:gd name="connsiteY2" fmla="*/ 479254 h 808037"/>
              <a:gd name="connsiteX3" fmla="*/ 157286 w 589341"/>
              <a:gd name="connsiteY3" fmla="*/ 652249 h 808037"/>
              <a:gd name="connsiteX4" fmla="*/ 346756 w 589341"/>
              <a:gd name="connsiteY4" fmla="*/ 742865 h 808037"/>
              <a:gd name="connsiteX5" fmla="*/ 577416 w 589341"/>
              <a:gd name="connsiteY5" fmla="*/ 800530 h 808037"/>
              <a:gd name="connsiteX6" fmla="*/ 560940 w 589341"/>
              <a:gd name="connsiteY6" fmla="*/ 545157 h 808037"/>
              <a:gd name="connsiteX7" fmla="*/ 338518 w 589341"/>
              <a:gd name="connsiteY7" fmla="*/ 330973 h 808037"/>
              <a:gd name="connsiteX0" fmla="*/ 338518 w 691908"/>
              <a:gd name="connsiteY0" fmla="*/ 331213 h 808277"/>
              <a:gd name="connsiteX1" fmla="*/ 223188 w 691908"/>
              <a:gd name="connsiteY1" fmla="*/ 1700 h 808277"/>
              <a:gd name="connsiteX2" fmla="*/ 767 w 691908"/>
              <a:gd name="connsiteY2" fmla="*/ 479494 h 808277"/>
              <a:gd name="connsiteX3" fmla="*/ 157286 w 691908"/>
              <a:gd name="connsiteY3" fmla="*/ 652489 h 808277"/>
              <a:gd name="connsiteX4" fmla="*/ 346756 w 691908"/>
              <a:gd name="connsiteY4" fmla="*/ 743105 h 808277"/>
              <a:gd name="connsiteX5" fmla="*/ 577416 w 691908"/>
              <a:gd name="connsiteY5" fmla="*/ 800770 h 808277"/>
              <a:gd name="connsiteX6" fmla="*/ 684508 w 691908"/>
              <a:gd name="connsiteY6" fmla="*/ 619538 h 808277"/>
              <a:gd name="connsiteX7" fmla="*/ 338518 w 691908"/>
              <a:gd name="connsiteY7" fmla="*/ 331213 h 80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908" h="808277">
                <a:moveTo>
                  <a:pt x="338518" y="331213"/>
                </a:moveTo>
                <a:cubicBezTo>
                  <a:pt x="261631" y="228240"/>
                  <a:pt x="279480" y="-23013"/>
                  <a:pt x="223188" y="1700"/>
                </a:cubicBezTo>
                <a:cubicBezTo>
                  <a:pt x="166896" y="26413"/>
                  <a:pt x="11751" y="371029"/>
                  <a:pt x="767" y="479494"/>
                </a:cubicBezTo>
                <a:cubicBezTo>
                  <a:pt x="-10217" y="587959"/>
                  <a:pt x="99621" y="608554"/>
                  <a:pt x="157286" y="652489"/>
                </a:cubicBezTo>
                <a:cubicBezTo>
                  <a:pt x="214951" y="696424"/>
                  <a:pt x="276734" y="718392"/>
                  <a:pt x="346756" y="743105"/>
                </a:cubicBezTo>
                <a:cubicBezTo>
                  <a:pt x="416778" y="767818"/>
                  <a:pt x="563686" y="829603"/>
                  <a:pt x="577416" y="800770"/>
                </a:cubicBezTo>
                <a:cubicBezTo>
                  <a:pt x="591146" y="771938"/>
                  <a:pt x="724324" y="697798"/>
                  <a:pt x="684508" y="619538"/>
                </a:cubicBezTo>
                <a:cubicBezTo>
                  <a:pt x="644692" y="541278"/>
                  <a:pt x="415405" y="434186"/>
                  <a:pt x="338518" y="33121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59"/>
          <p:cNvSpPr/>
          <p:nvPr/>
        </p:nvSpPr>
        <p:spPr>
          <a:xfrm>
            <a:off x="8431095" y="4453413"/>
            <a:ext cx="1292119" cy="13145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C533-EEC9-48AF-8171-73ADCECE080B}" type="datetime7">
              <a:rPr lang="en-US" smtClean="0"/>
              <a:t>Nov-18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36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taraudage en coupe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Pour la coupe, les hachures finissent au sommet du filet.</a:t>
            </a:r>
            <a:endParaRPr lang="fr-FR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r="12778" b="12268"/>
          <a:stretch/>
        </p:blipFill>
        <p:spPr bwMode="auto">
          <a:xfrm>
            <a:off x="7464425" y="319234"/>
            <a:ext cx="3987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2768987" y="4445272"/>
            <a:ext cx="2760488" cy="981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768987" y="5776049"/>
            <a:ext cx="276048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5536" y="3874081"/>
            <a:ext cx="0" cy="244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475" y="4455082"/>
            <a:ext cx="0" cy="132096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95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301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182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183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40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041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940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946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01294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01356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86164" y="5831376"/>
            <a:ext cx="2125039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810873" y="5776049"/>
            <a:ext cx="55358" cy="5532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flipV="1">
            <a:off x="2695187" y="4399189"/>
            <a:ext cx="2180067" cy="55893"/>
            <a:chOff x="3396049" y="4412495"/>
            <a:chExt cx="2180067" cy="5589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396049" y="4468388"/>
              <a:ext cx="2125039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20758" y="4412495"/>
              <a:ext cx="55358" cy="55327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/>
          <p:cNvSpPr/>
          <p:nvPr/>
        </p:nvSpPr>
        <p:spPr>
          <a:xfrm>
            <a:off x="2685536" y="4020065"/>
            <a:ext cx="3789405" cy="2156898"/>
          </a:xfrm>
          <a:custGeom>
            <a:avLst/>
            <a:gdLst>
              <a:gd name="connsiteX0" fmla="*/ 0 w 3789405"/>
              <a:gd name="connsiteY0" fmla="*/ 74140 h 2784389"/>
              <a:gd name="connsiteX1" fmla="*/ 271848 w 3789405"/>
              <a:gd name="connsiteY1" fmla="*/ 57665 h 2784389"/>
              <a:gd name="connsiteX2" fmla="*/ 321275 w 3789405"/>
              <a:gd name="connsiteY2" fmla="*/ 41189 h 2784389"/>
              <a:gd name="connsiteX3" fmla="*/ 345989 w 3789405"/>
              <a:gd name="connsiteY3" fmla="*/ 32951 h 2784389"/>
              <a:gd name="connsiteX4" fmla="*/ 370702 w 3789405"/>
              <a:gd name="connsiteY4" fmla="*/ 16475 h 2784389"/>
              <a:gd name="connsiteX5" fmla="*/ 411892 w 3789405"/>
              <a:gd name="connsiteY5" fmla="*/ 8238 h 2784389"/>
              <a:gd name="connsiteX6" fmla="*/ 436605 w 3789405"/>
              <a:gd name="connsiteY6" fmla="*/ 0 h 2784389"/>
              <a:gd name="connsiteX7" fmla="*/ 601362 w 3789405"/>
              <a:gd name="connsiteY7" fmla="*/ 16475 h 2784389"/>
              <a:gd name="connsiteX8" fmla="*/ 642551 w 3789405"/>
              <a:gd name="connsiteY8" fmla="*/ 24713 h 2784389"/>
              <a:gd name="connsiteX9" fmla="*/ 708454 w 3789405"/>
              <a:gd name="connsiteY9" fmla="*/ 32951 h 2784389"/>
              <a:gd name="connsiteX10" fmla="*/ 782594 w 3789405"/>
              <a:gd name="connsiteY10" fmla="*/ 49427 h 2784389"/>
              <a:gd name="connsiteX11" fmla="*/ 807308 w 3789405"/>
              <a:gd name="connsiteY11" fmla="*/ 57665 h 2784389"/>
              <a:gd name="connsiteX12" fmla="*/ 906162 w 3789405"/>
              <a:gd name="connsiteY12" fmla="*/ 74140 h 2784389"/>
              <a:gd name="connsiteX13" fmla="*/ 963827 w 3789405"/>
              <a:gd name="connsiteY13" fmla="*/ 90616 h 2784389"/>
              <a:gd name="connsiteX14" fmla="*/ 1013254 w 3789405"/>
              <a:gd name="connsiteY14" fmla="*/ 107092 h 2784389"/>
              <a:gd name="connsiteX15" fmla="*/ 1062681 w 3789405"/>
              <a:gd name="connsiteY15" fmla="*/ 131805 h 2784389"/>
              <a:gd name="connsiteX16" fmla="*/ 1194486 w 3789405"/>
              <a:gd name="connsiteY16" fmla="*/ 123567 h 2784389"/>
              <a:gd name="connsiteX17" fmla="*/ 1235675 w 3789405"/>
              <a:gd name="connsiteY17" fmla="*/ 115329 h 2784389"/>
              <a:gd name="connsiteX18" fmla="*/ 1301578 w 3789405"/>
              <a:gd name="connsiteY18" fmla="*/ 107092 h 2784389"/>
              <a:gd name="connsiteX19" fmla="*/ 1449859 w 3789405"/>
              <a:gd name="connsiteY19" fmla="*/ 90616 h 2784389"/>
              <a:gd name="connsiteX20" fmla="*/ 1565189 w 3789405"/>
              <a:gd name="connsiteY20" fmla="*/ 74140 h 2784389"/>
              <a:gd name="connsiteX21" fmla="*/ 1647567 w 3789405"/>
              <a:gd name="connsiteY21" fmla="*/ 65902 h 2784389"/>
              <a:gd name="connsiteX22" fmla="*/ 1837038 w 3789405"/>
              <a:gd name="connsiteY22" fmla="*/ 74140 h 2784389"/>
              <a:gd name="connsiteX23" fmla="*/ 1911178 w 3789405"/>
              <a:gd name="connsiteY23" fmla="*/ 82378 h 2784389"/>
              <a:gd name="connsiteX24" fmla="*/ 2018270 w 3789405"/>
              <a:gd name="connsiteY24" fmla="*/ 98854 h 2784389"/>
              <a:gd name="connsiteX25" fmla="*/ 2051221 w 3789405"/>
              <a:gd name="connsiteY25" fmla="*/ 107092 h 2784389"/>
              <a:gd name="connsiteX26" fmla="*/ 2108886 w 3789405"/>
              <a:gd name="connsiteY26" fmla="*/ 115329 h 2784389"/>
              <a:gd name="connsiteX27" fmla="*/ 2199502 w 3789405"/>
              <a:gd name="connsiteY27" fmla="*/ 131805 h 2784389"/>
              <a:gd name="connsiteX28" fmla="*/ 2232454 w 3789405"/>
              <a:gd name="connsiteY28" fmla="*/ 140043 h 2784389"/>
              <a:gd name="connsiteX29" fmla="*/ 2273643 w 3789405"/>
              <a:gd name="connsiteY29" fmla="*/ 148281 h 2784389"/>
              <a:gd name="connsiteX30" fmla="*/ 2298356 w 3789405"/>
              <a:gd name="connsiteY30" fmla="*/ 156519 h 2784389"/>
              <a:gd name="connsiteX31" fmla="*/ 2356021 w 3789405"/>
              <a:gd name="connsiteY31" fmla="*/ 172994 h 2784389"/>
              <a:gd name="connsiteX32" fmla="*/ 2388973 w 3789405"/>
              <a:gd name="connsiteY32" fmla="*/ 189470 h 2784389"/>
              <a:gd name="connsiteX33" fmla="*/ 2421924 w 3789405"/>
              <a:gd name="connsiteY33" fmla="*/ 197708 h 2784389"/>
              <a:gd name="connsiteX34" fmla="*/ 2454875 w 3789405"/>
              <a:gd name="connsiteY34" fmla="*/ 214183 h 2784389"/>
              <a:gd name="connsiteX35" fmla="*/ 2479589 w 3789405"/>
              <a:gd name="connsiteY35" fmla="*/ 222421 h 2784389"/>
              <a:gd name="connsiteX36" fmla="*/ 2529016 w 3789405"/>
              <a:gd name="connsiteY36" fmla="*/ 255373 h 2784389"/>
              <a:gd name="connsiteX37" fmla="*/ 2553729 w 3789405"/>
              <a:gd name="connsiteY37" fmla="*/ 271848 h 2784389"/>
              <a:gd name="connsiteX38" fmla="*/ 2627870 w 3789405"/>
              <a:gd name="connsiteY38" fmla="*/ 296562 h 2784389"/>
              <a:gd name="connsiteX39" fmla="*/ 2652583 w 3789405"/>
              <a:gd name="connsiteY39" fmla="*/ 304800 h 2784389"/>
              <a:gd name="connsiteX40" fmla="*/ 2702010 w 3789405"/>
              <a:gd name="connsiteY40" fmla="*/ 329513 h 2784389"/>
              <a:gd name="connsiteX41" fmla="*/ 2726724 w 3789405"/>
              <a:gd name="connsiteY41" fmla="*/ 354227 h 2784389"/>
              <a:gd name="connsiteX42" fmla="*/ 2784389 w 3789405"/>
              <a:gd name="connsiteY42" fmla="*/ 362465 h 2784389"/>
              <a:gd name="connsiteX43" fmla="*/ 2825578 w 3789405"/>
              <a:gd name="connsiteY43" fmla="*/ 370702 h 2784389"/>
              <a:gd name="connsiteX44" fmla="*/ 2883243 w 3789405"/>
              <a:gd name="connsiteY44" fmla="*/ 378940 h 2784389"/>
              <a:gd name="connsiteX45" fmla="*/ 2932670 w 3789405"/>
              <a:gd name="connsiteY45" fmla="*/ 395416 h 2784389"/>
              <a:gd name="connsiteX46" fmla="*/ 3015048 w 3789405"/>
              <a:gd name="connsiteY46" fmla="*/ 411892 h 2784389"/>
              <a:gd name="connsiteX47" fmla="*/ 3097427 w 3789405"/>
              <a:gd name="connsiteY47" fmla="*/ 444843 h 2784389"/>
              <a:gd name="connsiteX48" fmla="*/ 3122140 w 3789405"/>
              <a:gd name="connsiteY48" fmla="*/ 453081 h 2784389"/>
              <a:gd name="connsiteX49" fmla="*/ 3155092 w 3789405"/>
              <a:gd name="connsiteY49" fmla="*/ 461319 h 2784389"/>
              <a:gd name="connsiteX50" fmla="*/ 3220994 w 3789405"/>
              <a:gd name="connsiteY50" fmla="*/ 494270 h 2784389"/>
              <a:gd name="connsiteX51" fmla="*/ 3262183 w 3789405"/>
              <a:gd name="connsiteY51" fmla="*/ 510746 h 2784389"/>
              <a:gd name="connsiteX52" fmla="*/ 3286897 w 3789405"/>
              <a:gd name="connsiteY52" fmla="*/ 527221 h 2784389"/>
              <a:gd name="connsiteX53" fmla="*/ 3361038 w 3789405"/>
              <a:gd name="connsiteY53" fmla="*/ 551935 h 2784389"/>
              <a:gd name="connsiteX54" fmla="*/ 3385751 w 3789405"/>
              <a:gd name="connsiteY54" fmla="*/ 568411 h 2784389"/>
              <a:gd name="connsiteX55" fmla="*/ 3435178 w 3789405"/>
              <a:gd name="connsiteY55" fmla="*/ 584886 h 2784389"/>
              <a:gd name="connsiteX56" fmla="*/ 3509319 w 3789405"/>
              <a:gd name="connsiteY56" fmla="*/ 626075 h 2784389"/>
              <a:gd name="connsiteX57" fmla="*/ 3558746 w 3789405"/>
              <a:gd name="connsiteY57" fmla="*/ 650789 h 2784389"/>
              <a:gd name="connsiteX58" fmla="*/ 3583459 w 3789405"/>
              <a:gd name="connsiteY58" fmla="*/ 667265 h 2784389"/>
              <a:gd name="connsiteX59" fmla="*/ 3616410 w 3789405"/>
              <a:gd name="connsiteY59" fmla="*/ 683740 h 2784389"/>
              <a:gd name="connsiteX60" fmla="*/ 3641124 w 3789405"/>
              <a:gd name="connsiteY60" fmla="*/ 708454 h 2784389"/>
              <a:gd name="connsiteX61" fmla="*/ 3657600 w 3789405"/>
              <a:gd name="connsiteY61" fmla="*/ 733167 h 2784389"/>
              <a:gd name="connsiteX62" fmla="*/ 3682313 w 3789405"/>
              <a:gd name="connsiteY62" fmla="*/ 741405 h 2784389"/>
              <a:gd name="connsiteX63" fmla="*/ 3698789 w 3789405"/>
              <a:gd name="connsiteY63" fmla="*/ 766119 h 2784389"/>
              <a:gd name="connsiteX64" fmla="*/ 3723502 w 3789405"/>
              <a:gd name="connsiteY64" fmla="*/ 790832 h 2784389"/>
              <a:gd name="connsiteX65" fmla="*/ 3739978 w 3789405"/>
              <a:gd name="connsiteY65" fmla="*/ 840259 h 2784389"/>
              <a:gd name="connsiteX66" fmla="*/ 3748216 w 3789405"/>
              <a:gd name="connsiteY66" fmla="*/ 864973 h 2784389"/>
              <a:gd name="connsiteX67" fmla="*/ 3756454 w 3789405"/>
              <a:gd name="connsiteY67" fmla="*/ 889686 h 2784389"/>
              <a:gd name="connsiteX68" fmla="*/ 3772929 w 3789405"/>
              <a:gd name="connsiteY68" fmla="*/ 955589 h 2784389"/>
              <a:gd name="connsiteX69" fmla="*/ 3789405 w 3789405"/>
              <a:gd name="connsiteY69" fmla="*/ 1013254 h 2784389"/>
              <a:gd name="connsiteX70" fmla="*/ 3781167 w 3789405"/>
              <a:gd name="connsiteY70" fmla="*/ 1120346 h 2784389"/>
              <a:gd name="connsiteX71" fmla="*/ 3772929 w 3789405"/>
              <a:gd name="connsiteY71" fmla="*/ 1178011 h 2784389"/>
              <a:gd name="connsiteX72" fmla="*/ 3756454 w 3789405"/>
              <a:gd name="connsiteY72" fmla="*/ 1326292 h 2784389"/>
              <a:gd name="connsiteX73" fmla="*/ 3739978 w 3789405"/>
              <a:gd name="connsiteY73" fmla="*/ 1383956 h 2784389"/>
              <a:gd name="connsiteX74" fmla="*/ 3731740 w 3789405"/>
              <a:gd name="connsiteY74" fmla="*/ 1416908 h 2784389"/>
              <a:gd name="connsiteX75" fmla="*/ 3715265 w 3789405"/>
              <a:gd name="connsiteY75" fmla="*/ 1466335 h 2784389"/>
              <a:gd name="connsiteX76" fmla="*/ 3698789 w 3789405"/>
              <a:gd name="connsiteY76" fmla="*/ 1515762 h 2784389"/>
              <a:gd name="connsiteX77" fmla="*/ 3682313 w 3789405"/>
              <a:gd name="connsiteY77" fmla="*/ 1565189 h 2784389"/>
              <a:gd name="connsiteX78" fmla="*/ 3674075 w 3789405"/>
              <a:gd name="connsiteY78" fmla="*/ 1589902 h 2784389"/>
              <a:gd name="connsiteX79" fmla="*/ 3649362 w 3789405"/>
              <a:gd name="connsiteY79" fmla="*/ 1639329 h 2784389"/>
              <a:gd name="connsiteX80" fmla="*/ 3632886 w 3789405"/>
              <a:gd name="connsiteY80" fmla="*/ 1664043 h 2784389"/>
              <a:gd name="connsiteX81" fmla="*/ 3616410 w 3789405"/>
              <a:gd name="connsiteY81" fmla="*/ 1721708 h 2784389"/>
              <a:gd name="connsiteX82" fmla="*/ 3599935 w 3789405"/>
              <a:gd name="connsiteY82" fmla="*/ 1754659 h 2784389"/>
              <a:gd name="connsiteX83" fmla="*/ 3575221 w 3789405"/>
              <a:gd name="connsiteY83" fmla="*/ 1845275 h 2784389"/>
              <a:gd name="connsiteX84" fmla="*/ 3566983 w 3789405"/>
              <a:gd name="connsiteY84" fmla="*/ 1878227 h 2784389"/>
              <a:gd name="connsiteX85" fmla="*/ 3550508 w 3789405"/>
              <a:gd name="connsiteY85" fmla="*/ 1927654 h 2784389"/>
              <a:gd name="connsiteX86" fmla="*/ 3517556 w 3789405"/>
              <a:gd name="connsiteY86" fmla="*/ 1985319 h 2784389"/>
              <a:gd name="connsiteX87" fmla="*/ 3484605 w 3789405"/>
              <a:gd name="connsiteY87" fmla="*/ 2059459 h 2784389"/>
              <a:gd name="connsiteX88" fmla="*/ 3451654 w 3789405"/>
              <a:gd name="connsiteY88" fmla="*/ 2133600 h 2784389"/>
              <a:gd name="connsiteX89" fmla="*/ 3443416 w 3789405"/>
              <a:gd name="connsiteY89" fmla="*/ 2166551 h 2784389"/>
              <a:gd name="connsiteX90" fmla="*/ 3361038 w 3789405"/>
              <a:gd name="connsiteY90" fmla="*/ 2265405 h 2784389"/>
              <a:gd name="connsiteX91" fmla="*/ 3311610 w 3789405"/>
              <a:gd name="connsiteY91" fmla="*/ 2323070 h 2784389"/>
              <a:gd name="connsiteX92" fmla="*/ 3278659 w 3789405"/>
              <a:gd name="connsiteY92" fmla="*/ 2372497 h 2784389"/>
              <a:gd name="connsiteX93" fmla="*/ 3212756 w 3789405"/>
              <a:gd name="connsiteY93" fmla="*/ 2438400 h 2784389"/>
              <a:gd name="connsiteX94" fmla="*/ 3196281 w 3789405"/>
              <a:gd name="connsiteY94" fmla="*/ 2471351 h 2784389"/>
              <a:gd name="connsiteX95" fmla="*/ 3113902 w 3789405"/>
              <a:gd name="connsiteY95" fmla="*/ 2529016 h 2784389"/>
              <a:gd name="connsiteX96" fmla="*/ 3056238 w 3789405"/>
              <a:gd name="connsiteY96" fmla="*/ 2570205 h 2784389"/>
              <a:gd name="connsiteX97" fmla="*/ 3023286 w 3789405"/>
              <a:gd name="connsiteY97" fmla="*/ 2586681 h 2784389"/>
              <a:gd name="connsiteX98" fmla="*/ 2932670 w 3789405"/>
              <a:gd name="connsiteY98" fmla="*/ 2652583 h 2784389"/>
              <a:gd name="connsiteX99" fmla="*/ 2907956 w 3789405"/>
              <a:gd name="connsiteY99" fmla="*/ 2669059 h 2784389"/>
              <a:gd name="connsiteX100" fmla="*/ 2825578 w 3789405"/>
              <a:gd name="connsiteY100" fmla="*/ 2734962 h 2784389"/>
              <a:gd name="connsiteX101" fmla="*/ 2685535 w 3789405"/>
              <a:gd name="connsiteY101" fmla="*/ 2751438 h 2784389"/>
              <a:gd name="connsiteX102" fmla="*/ 2652583 w 3789405"/>
              <a:gd name="connsiteY102" fmla="*/ 2759675 h 2784389"/>
              <a:gd name="connsiteX103" fmla="*/ 2627870 w 3789405"/>
              <a:gd name="connsiteY103" fmla="*/ 2767913 h 2784389"/>
              <a:gd name="connsiteX104" fmla="*/ 2529016 w 3789405"/>
              <a:gd name="connsiteY104" fmla="*/ 2784389 h 2784389"/>
              <a:gd name="connsiteX105" fmla="*/ 2430162 w 3789405"/>
              <a:gd name="connsiteY105" fmla="*/ 2776151 h 2784389"/>
              <a:gd name="connsiteX106" fmla="*/ 2388973 w 3789405"/>
              <a:gd name="connsiteY106" fmla="*/ 2767913 h 2784389"/>
              <a:gd name="connsiteX107" fmla="*/ 2339546 w 3789405"/>
              <a:gd name="connsiteY107" fmla="*/ 2759675 h 2784389"/>
              <a:gd name="connsiteX108" fmla="*/ 2298356 w 3789405"/>
              <a:gd name="connsiteY108" fmla="*/ 2751438 h 2784389"/>
              <a:gd name="connsiteX109" fmla="*/ 2183027 w 3789405"/>
              <a:gd name="connsiteY109" fmla="*/ 2734962 h 2784389"/>
              <a:gd name="connsiteX110" fmla="*/ 2117124 w 3789405"/>
              <a:gd name="connsiteY110" fmla="*/ 2718486 h 2784389"/>
              <a:gd name="connsiteX111" fmla="*/ 2067697 w 3789405"/>
              <a:gd name="connsiteY111" fmla="*/ 2702011 h 2784389"/>
              <a:gd name="connsiteX112" fmla="*/ 2001794 w 3789405"/>
              <a:gd name="connsiteY112" fmla="*/ 2693773 h 2784389"/>
              <a:gd name="connsiteX113" fmla="*/ 1927654 w 3789405"/>
              <a:gd name="connsiteY113" fmla="*/ 2685535 h 2784389"/>
              <a:gd name="connsiteX114" fmla="*/ 1853513 w 3789405"/>
              <a:gd name="connsiteY114" fmla="*/ 2669059 h 2784389"/>
              <a:gd name="connsiteX115" fmla="*/ 1804086 w 3789405"/>
              <a:gd name="connsiteY115" fmla="*/ 2652583 h 2784389"/>
              <a:gd name="connsiteX116" fmla="*/ 1746421 w 3789405"/>
              <a:gd name="connsiteY116" fmla="*/ 2644346 h 2784389"/>
              <a:gd name="connsiteX117" fmla="*/ 1713470 w 3789405"/>
              <a:gd name="connsiteY117" fmla="*/ 2636108 h 2784389"/>
              <a:gd name="connsiteX118" fmla="*/ 1573427 w 3789405"/>
              <a:gd name="connsiteY118" fmla="*/ 2627870 h 2784389"/>
              <a:gd name="connsiteX119" fmla="*/ 1466335 w 3789405"/>
              <a:gd name="connsiteY119" fmla="*/ 2636108 h 2784389"/>
              <a:gd name="connsiteX120" fmla="*/ 1400432 w 3789405"/>
              <a:gd name="connsiteY120" fmla="*/ 2652583 h 2784389"/>
              <a:gd name="connsiteX121" fmla="*/ 1301578 w 3789405"/>
              <a:gd name="connsiteY121" fmla="*/ 2669059 h 2784389"/>
              <a:gd name="connsiteX122" fmla="*/ 1178010 w 3789405"/>
              <a:gd name="connsiteY122" fmla="*/ 2685535 h 2784389"/>
              <a:gd name="connsiteX123" fmla="*/ 1153297 w 3789405"/>
              <a:gd name="connsiteY123" fmla="*/ 2693773 h 2784389"/>
              <a:gd name="connsiteX124" fmla="*/ 1079156 w 3789405"/>
              <a:gd name="connsiteY124" fmla="*/ 2710248 h 2784389"/>
              <a:gd name="connsiteX125" fmla="*/ 988540 w 3789405"/>
              <a:gd name="connsiteY125" fmla="*/ 2734962 h 2784389"/>
              <a:gd name="connsiteX126" fmla="*/ 947351 w 3789405"/>
              <a:gd name="connsiteY126" fmla="*/ 2743200 h 2784389"/>
              <a:gd name="connsiteX127" fmla="*/ 897924 w 3789405"/>
              <a:gd name="connsiteY127" fmla="*/ 2751438 h 2784389"/>
              <a:gd name="connsiteX128" fmla="*/ 873210 w 3789405"/>
              <a:gd name="connsiteY128" fmla="*/ 2759675 h 2784389"/>
              <a:gd name="connsiteX129" fmla="*/ 823783 w 3789405"/>
              <a:gd name="connsiteY129" fmla="*/ 2767913 h 2784389"/>
              <a:gd name="connsiteX130" fmla="*/ 700216 w 3789405"/>
              <a:gd name="connsiteY130" fmla="*/ 2759675 h 2784389"/>
              <a:gd name="connsiteX131" fmla="*/ 634313 w 3789405"/>
              <a:gd name="connsiteY131" fmla="*/ 2751438 h 2784389"/>
              <a:gd name="connsiteX132" fmla="*/ 560173 w 3789405"/>
              <a:gd name="connsiteY132" fmla="*/ 2743200 h 2784389"/>
              <a:gd name="connsiteX133" fmla="*/ 510746 w 3789405"/>
              <a:gd name="connsiteY133" fmla="*/ 2734962 h 2784389"/>
              <a:gd name="connsiteX134" fmla="*/ 436605 w 3789405"/>
              <a:gd name="connsiteY134" fmla="*/ 2718486 h 2784389"/>
              <a:gd name="connsiteX135" fmla="*/ 345989 w 3789405"/>
              <a:gd name="connsiteY135" fmla="*/ 2702011 h 2784389"/>
              <a:gd name="connsiteX136" fmla="*/ 321275 w 3789405"/>
              <a:gd name="connsiteY136" fmla="*/ 2693773 h 2784389"/>
              <a:gd name="connsiteX137" fmla="*/ 140043 w 3789405"/>
              <a:gd name="connsiteY137" fmla="*/ 2710248 h 2784389"/>
              <a:gd name="connsiteX138" fmla="*/ 57665 w 3789405"/>
              <a:gd name="connsiteY138" fmla="*/ 2734962 h 2784389"/>
              <a:gd name="connsiteX139" fmla="*/ 32951 w 3789405"/>
              <a:gd name="connsiteY139" fmla="*/ 2743200 h 2784389"/>
              <a:gd name="connsiteX140" fmla="*/ 8238 w 3789405"/>
              <a:gd name="connsiteY140" fmla="*/ 2743200 h 2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89405" h="2784389">
                <a:moveTo>
                  <a:pt x="0" y="74140"/>
                </a:moveTo>
                <a:cubicBezTo>
                  <a:pt x="14878" y="73432"/>
                  <a:pt x="224943" y="65482"/>
                  <a:pt x="271848" y="57665"/>
                </a:cubicBezTo>
                <a:cubicBezTo>
                  <a:pt x="288979" y="54810"/>
                  <a:pt x="304799" y="46681"/>
                  <a:pt x="321275" y="41189"/>
                </a:cubicBezTo>
                <a:lnTo>
                  <a:pt x="345989" y="32951"/>
                </a:lnTo>
                <a:cubicBezTo>
                  <a:pt x="354227" y="27459"/>
                  <a:pt x="361432" y="19951"/>
                  <a:pt x="370702" y="16475"/>
                </a:cubicBezTo>
                <a:cubicBezTo>
                  <a:pt x="383812" y="11559"/>
                  <a:pt x="398308" y="11634"/>
                  <a:pt x="411892" y="8238"/>
                </a:cubicBezTo>
                <a:cubicBezTo>
                  <a:pt x="420316" y="6132"/>
                  <a:pt x="428367" y="2746"/>
                  <a:pt x="436605" y="0"/>
                </a:cubicBezTo>
                <a:cubicBezTo>
                  <a:pt x="497185" y="5048"/>
                  <a:pt x="543046" y="7504"/>
                  <a:pt x="601362" y="16475"/>
                </a:cubicBezTo>
                <a:cubicBezTo>
                  <a:pt x="615201" y="18604"/>
                  <a:pt x="628712" y="22584"/>
                  <a:pt x="642551" y="24713"/>
                </a:cubicBezTo>
                <a:cubicBezTo>
                  <a:pt x="664432" y="28079"/>
                  <a:pt x="686486" y="30205"/>
                  <a:pt x="708454" y="32951"/>
                </a:cubicBezTo>
                <a:cubicBezTo>
                  <a:pt x="764085" y="51496"/>
                  <a:pt x="695609" y="30097"/>
                  <a:pt x="782594" y="49427"/>
                </a:cubicBezTo>
                <a:cubicBezTo>
                  <a:pt x="791071" y="51311"/>
                  <a:pt x="798793" y="55962"/>
                  <a:pt x="807308" y="57665"/>
                </a:cubicBezTo>
                <a:cubicBezTo>
                  <a:pt x="840065" y="64216"/>
                  <a:pt x="906162" y="74140"/>
                  <a:pt x="906162" y="74140"/>
                </a:cubicBezTo>
                <a:cubicBezTo>
                  <a:pt x="989205" y="101822"/>
                  <a:pt x="860401" y="59588"/>
                  <a:pt x="963827" y="90616"/>
                </a:cubicBezTo>
                <a:cubicBezTo>
                  <a:pt x="980461" y="95606"/>
                  <a:pt x="998804" y="97459"/>
                  <a:pt x="1013254" y="107092"/>
                </a:cubicBezTo>
                <a:cubicBezTo>
                  <a:pt x="1045192" y="128384"/>
                  <a:pt x="1028575" y="120436"/>
                  <a:pt x="1062681" y="131805"/>
                </a:cubicBezTo>
                <a:cubicBezTo>
                  <a:pt x="1106616" y="129059"/>
                  <a:pt x="1150664" y="127741"/>
                  <a:pt x="1194486" y="123567"/>
                </a:cubicBezTo>
                <a:cubicBezTo>
                  <a:pt x="1208425" y="122239"/>
                  <a:pt x="1221836" y="117458"/>
                  <a:pt x="1235675" y="115329"/>
                </a:cubicBezTo>
                <a:cubicBezTo>
                  <a:pt x="1257556" y="111963"/>
                  <a:pt x="1279610" y="109838"/>
                  <a:pt x="1301578" y="107092"/>
                </a:cubicBezTo>
                <a:cubicBezTo>
                  <a:pt x="1376474" y="88367"/>
                  <a:pt x="1307732" y="103537"/>
                  <a:pt x="1449859" y="90616"/>
                </a:cubicBezTo>
                <a:cubicBezTo>
                  <a:pt x="1565305" y="80121"/>
                  <a:pt x="1469051" y="86158"/>
                  <a:pt x="1565189" y="74140"/>
                </a:cubicBezTo>
                <a:cubicBezTo>
                  <a:pt x="1592572" y="70717"/>
                  <a:pt x="1620108" y="68648"/>
                  <a:pt x="1647567" y="65902"/>
                </a:cubicBezTo>
                <a:lnTo>
                  <a:pt x="1837038" y="74140"/>
                </a:lnTo>
                <a:cubicBezTo>
                  <a:pt x="1861855" y="75691"/>
                  <a:pt x="1886505" y="79294"/>
                  <a:pt x="1911178" y="82378"/>
                </a:cubicBezTo>
                <a:cubicBezTo>
                  <a:pt x="1932279" y="85016"/>
                  <a:pt x="1995367" y="94273"/>
                  <a:pt x="2018270" y="98854"/>
                </a:cubicBezTo>
                <a:cubicBezTo>
                  <a:pt x="2029372" y="101074"/>
                  <a:pt x="2040082" y="105067"/>
                  <a:pt x="2051221" y="107092"/>
                </a:cubicBezTo>
                <a:cubicBezTo>
                  <a:pt x="2070325" y="110565"/>
                  <a:pt x="2089695" y="112377"/>
                  <a:pt x="2108886" y="115329"/>
                </a:cubicBezTo>
                <a:cubicBezTo>
                  <a:pt x="2137945" y="119799"/>
                  <a:pt x="2170585" y="125379"/>
                  <a:pt x="2199502" y="131805"/>
                </a:cubicBezTo>
                <a:cubicBezTo>
                  <a:pt x="2210554" y="134261"/>
                  <a:pt x="2221402" y="137587"/>
                  <a:pt x="2232454" y="140043"/>
                </a:cubicBezTo>
                <a:cubicBezTo>
                  <a:pt x="2246122" y="143080"/>
                  <a:pt x="2260059" y="144885"/>
                  <a:pt x="2273643" y="148281"/>
                </a:cubicBezTo>
                <a:cubicBezTo>
                  <a:pt x="2282067" y="150387"/>
                  <a:pt x="2290007" y="154134"/>
                  <a:pt x="2298356" y="156519"/>
                </a:cubicBezTo>
                <a:cubicBezTo>
                  <a:pt x="2319268" y="162494"/>
                  <a:pt x="2336262" y="164526"/>
                  <a:pt x="2356021" y="172994"/>
                </a:cubicBezTo>
                <a:cubicBezTo>
                  <a:pt x="2367309" y="177832"/>
                  <a:pt x="2377474" y="185158"/>
                  <a:pt x="2388973" y="189470"/>
                </a:cubicBezTo>
                <a:cubicBezTo>
                  <a:pt x="2399574" y="193445"/>
                  <a:pt x="2411323" y="193733"/>
                  <a:pt x="2421924" y="197708"/>
                </a:cubicBezTo>
                <a:cubicBezTo>
                  <a:pt x="2433422" y="202020"/>
                  <a:pt x="2443588" y="209346"/>
                  <a:pt x="2454875" y="214183"/>
                </a:cubicBezTo>
                <a:cubicBezTo>
                  <a:pt x="2462857" y="217604"/>
                  <a:pt x="2471351" y="219675"/>
                  <a:pt x="2479589" y="222421"/>
                </a:cubicBezTo>
                <a:lnTo>
                  <a:pt x="2529016" y="255373"/>
                </a:lnTo>
                <a:cubicBezTo>
                  <a:pt x="2537254" y="260865"/>
                  <a:pt x="2544337" y="268717"/>
                  <a:pt x="2553729" y="271848"/>
                </a:cubicBezTo>
                <a:lnTo>
                  <a:pt x="2627870" y="296562"/>
                </a:lnTo>
                <a:cubicBezTo>
                  <a:pt x="2636108" y="299308"/>
                  <a:pt x="2645358" y="299984"/>
                  <a:pt x="2652583" y="304800"/>
                </a:cubicBezTo>
                <a:cubicBezTo>
                  <a:pt x="2684522" y="326091"/>
                  <a:pt x="2667904" y="318144"/>
                  <a:pt x="2702010" y="329513"/>
                </a:cubicBezTo>
                <a:cubicBezTo>
                  <a:pt x="2710248" y="337751"/>
                  <a:pt x="2715907" y="349900"/>
                  <a:pt x="2726724" y="354227"/>
                </a:cubicBezTo>
                <a:cubicBezTo>
                  <a:pt x="2744752" y="361438"/>
                  <a:pt x="2765236" y="359273"/>
                  <a:pt x="2784389" y="362465"/>
                </a:cubicBezTo>
                <a:cubicBezTo>
                  <a:pt x="2798200" y="364767"/>
                  <a:pt x="2811767" y="368400"/>
                  <a:pt x="2825578" y="370702"/>
                </a:cubicBezTo>
                <a:cubicBezTo>
                  <a:pt x="2844731" y="373894"/>
                  <a:pt x="2864021" y="376194"/>
                  <a:pt x="2883243" y="378940"/>
                </a:cubicBezTo>
                <a:cubicBezTo>
                  <a:pt x="2899719" y="384432"/>
                  <a:pt x="2915822" y="391204"/>
                  <a:pt x="2932670" y="395416"/>
                </a:cubicBezTo>
                <a:cubicBezTo>
                  <a:pt x="2959837" y="402208"/>
                  <a:pt x="2989048" y="401492"/>
                  <a:pt x="3015048" y="411892"/>
                </a:cubicBezTo>
                <a:cubicBezTo>
                  <a:pt x="3042508" y="422876"/>
                  <a:pt x="3069370" y="435490"/>
                  <a:pt x="3097427" y="444843"/>
                </a:cubicBezTo>
                <a:cubicBezTo>
                  <a:pt x="3105665" y="447589"/>
                  <a:pt x="3113791" y="450695"/>
                  <a:pt x="3122140" y="453081"/>
                </a:cubicBezTo>
                <a:cubicBezTo>
                  <a:pt x="3133026" y="456191"/>
                  <a:pt x="3144641" y="456964"/>
                  <a:pt x="3155092" y="461319"/>
                </a:cubicBezTo>
                <a:cubicBezTo>
                  <a:pt x="3177763" y="470765"/>
                  <a:pt x="3198190" y="485148"/>
                  <a:pt x="3220994" y="494270"/>
                </a:cubicBezTo>
                <a:cubicBezTo>
                  <a:pt x="3234724" y="499762"/>
                  <a:pt x="3248957" y="504133"/>
                  <a:pt x="3262183" y="510746"/>
                </a:cubicBezTo>
                <a:cubicBezTo>
                  <a:pt x="3271038" y="515174"/>
                  <a:pt x="3277797" y="523321"/>
                  <a:pt x="3286897" y="527221"/>
                </a:cubicBezTo>
                <a:cubicBezTo>
                  <a:pt x="3396988" y="574402"/>
                  <a:pt x="3227319" y="485074"/>
                  <a:pt x="3361038" y="551935"/>
                </a:cubicBezTo>
                <a:cubicBezTo>
                  <a:pt x="3369893" y="556363"/>
                  <a:pt x="3376704" y="564390"/>
                  <a:pt x="3385751" y="568411"/>
                </a:cubicBezTo>
                <a:cubicBezTo>
                  <a:pt x="3401621" y="575464"/>
                  <a:pt x="3420728" y="575252"/>
                  <a:pt x="3435178" y="584886"/>
                </a:cubicBezTo>
                <a:cubicBezTo>
                  <a:pt x="3491830" y="622655"/>
                  <a:pt x="3465820" y="611577"/>
                  <a:pt x="3509319" y="626075"/>
                </a:cubicBezTo>
                <a:cubicBezTo>
                  <a:pt x="3580142" y="673292"/>
                  <a:pt x="3490534" y="616682"/>
                  <a:pt x="3558746" y="650789"/>
                </a:cubicBezTo>
                <a:cubicBezTo>
                  <a:pt x="3567601" y="655217"/>
                  <a:pt x="3574863" y="662353"/>
                  <a:pt x="3583459" y="667265"/>
                </a:cubicBezTo>
                <a:cubicBezTo>
                  <a:pt x="3594121" y="673358"/>
                  <a:pt x="3605426" y="678248"/>
                  <a:pt x="3616410" y="683740"/>
                </a:cubicBezTo>
                <a:cubicBezTo>
                  <a:pt x="3624648" y="691978"/>
                  <a:pt x="3633666" y="699504"/>
                  <a:pt x="3641124" y="708454"/>
                </a:cubicBezTo>
                <a:cubicBezTo>
                  <a:pt x="3647462" y="716060"/>
                  <a:pt x="3649869" y="726982"/>
                  <a:pt x="3657600" y="733167"/>
                </a:cubicBezTo>
                <a:cubicBezTo>
                  <a:pt x="3664381" y="738591"/>
                  <a:pt x="3674075" y="738659"/>
                  <a:pt x="3682313" y="741405"/>
                </a:cubicBezTo>
                <a:cubicBezTo>
                  <a:pt x="3687805" y="749643"/>
                  <a:pt x="3692451" y="758513"/>
                  <a:pt x="3698789" y="766119"/>
                </a:cubicBezTo>
                <a:cubicBezTo>
                  <a:pt x="3706247" y="775069"/>
                  <a:pt x="3717844" y="780648"/>
                  <a:pt x="3723502" y="790832"/>
                </a:cubicBezTo>
                <a:cubicBezTo>
                  <a:pt x="3731936" y="806013"/>
                  <a:pt x="3734486" y="823783"/>
                  <a:pt x="3739978" y="840259"/>
                </a:cubicBezTo>
                <a:lnTo>
                  <a:pt x="3748216" y="864973"/>
                </a:lnTo>
                <a:cubicBezTo>
                  <a:pt x="3750962" y="873211"/>
                  <a:pt x="3754348" y="881262"/>
                  <a:pt x="3756454" y="889686"/>
                </a:cubicBezTo>
                <a:cubicBezTo>
                  <a:pt x="3761946" y="911654"/>
                  <a:pt x="3765768" y="934107"/>
                  <a:pt x="3772929" y="955589"/>
                </a:cubicBezTo>
                <a:cubicBezTo>
                  <a:pt x="3784747" y="991043"/>
                  <a:pt x="3779061" y="971878"/>
                  <a:pt x="3789405" y="1013254"/>
                </a:cubicBezTo>
                <a:cubicBezTo>
                  <a:pt x="3786659" y="1048951"/>
                  <a:pt x="3784730" y="1084721"/>
                  <a:pt x="3781167" y="1120346"/>
                </a:cubicBezTo>
                <a:cubicBezTo>
                  <a:pt x="3779235" y="1139666"/>
                  <a:pt x="3774861" y="1158691"/>
                  <a:pt x="3772929" y="1178011"/>
                </a:cubicBezTo>
                <a:cubicBezTo>
                  <a:pt x="3762086" y="1286447"/>
                  <a:pt x="3772313" y="1254929"/>
                  <a:pt x="3756454" y="1326292"/>
                </a:cubicBezTo>
                <a:cubicBezTo>
                  <a:pt x="3743577" y="1384238"/>
                  <a:pt x="3753739" y="1335793"/>
                  <a:pt x="3739978" y="1383956"/>
                </a:cubicBezTo>
                <a:cubicBezTo>
                  <a:pt x="3736868" y="1394842"/>
                  <a:pt x="3734993" y="1406063"/>
                  <a:pt x="3731740" y="1416908"/>
                </a:cubicBezTo>
                <a:cubicBezTo>
                  <a:pt x="3726750" y="1433542"/>
                  <a:pt x="3720757" y="1449859"/>
                  <a:pt x="3715265" y="1466335"/>
                </a:cubicBezTo>
                <a:lnTo>
                  <a:pt x="3698789" y="1515762"/>
                </a:lnTo>
                <a:lnTo>
                  <a:pt x="3682313" y="1565189"/>
                </a:lnTo>
                <a:cubicBezTo>
                  <a:pt x="3679567" y="1573427"/>
                  <a:pt x="3678891" y="1582677"/>
                  <a:pt x="3674075" y="1589902"/>
                </a:cubicBezTo>
                <a:cubicBezTo>
                  <a:pt x="3626853" y="1660739"/>
                  <a:pt x="3683473" y="1571108"/>
                  <a:pt x="3649362" y="1639329"/>
                </a:cubicBezTo>
                <a:cubicBezTo>
                  <a:pt x="3644934" y="1648185"/>
                  <a:pt x="3637314" y="1655187"/>
                  <a:pt x="3632886" y="1664043"/>
                </a:cubicBezTo>
                <a:cubicBezTo>
                  <a:pt x="3622928" y="1683959"/>
                  <a:pt x="3624328" y="1700592"/>
                  <a:pt x="3616410" y="1721708"/>
                </a:cubicBezTo>
                <a:cubicBezTo>
                  <a:pt x="3612098" y="1733206"/>
                  <a:pt x="3604772" y="1743372"/>
                  <a:pt x="3599935" y="1754659"/>
                </a:cubicBezTo>
                <a:cubicBezTo>
                  <a:pt x="3590696" y="1776217"/>
                  <a:pt x="3577741" y="1835194"/>
                  <a:pt x="3575221" y="1845275"/>
                </a:cubicBezTo>
                <a:cubicBezTo>
                  <a:pt x="3572475" y="1856259"/>
                  <a:pt x="3570563" y="1867486"/>
                  <a:pt x="3566983" y="1878227"/>
                </a:cubicBezTo>
                <a:cubicBezTo>
                  <a:pt x="3561491" y="1894703"/>
                  <a:pt x="3558275" y="1912121"/>
                  <a:pt x="3550508" y="1927654"/>
                </a:cubicBezTo>
                <a:cubicBezTo>
                  <a:pt x="3529604" y="1969461"/>
                  <a:pt x="3540844" y="1950387"/>
                  <a:pt x="3517556" y="1985319"/>
                </a:cubicBezTo>
                <a:cubicBezTo>
                  <a:pt x="3497950" y="2044139"/>
                  <a:pt x="3510715" y="2020296"/>
                  <a:pt x="3484605" y="2059459"/>
                </a:cubicBezTo>
                <a:cubicBezTo>
                  <a:pt x="3464998" y="2118279"/>
                  <a:pt x="3477762" y="2094436"/>
                  <a:pt x="3451654" y="2133600"/>
                </a:cubicBezTo>
                <a:cubicBezTo>
                  <a:pt x="3448908" y="2144584"/>
                  <a:pt x="3448479" y="2156425"/>
                  <a:pt x="3443416" y="2166551"/>
                </a:cubicBezTo>
                <a:cubicBezTo>
                  <a:pt x="3389511" y="2274361"/>
                  <a:pt x="3433915" y="2156089"/>
                  <a:pt x="3361038" y="2265405"/>
                </a:cubicBezTo>
                <a:cubicBezTo>
                  <a:pt x="3310479" y="2341243"/>
                  <a:pt x="3391517" y="2223187"/>
                  <a:pt x="3311610" y="2323070"/>
                </a:cubicBezTo>
                <a:cubicBezTo>
                  <a:pt x="3299240" y="2338532"/>
                  <a:pt x="3292661" y="2358495"/>
                  <a:pt x="3278659" y="2372497"/>
                </a:cubicBezTo>
                <a:lnTo>
                  <a:pt x="3212756" y="2438400"/>
                </a:lnTo>
                <a:cubicBezTo>
                  <a:pt x="3207264" y="2449384"/>
                  <a:pt x="3204273" y="2462027"/>
                  <a:pt x="3196281" y="2471351"/>
                </a:cubicBezTo>
                <a:cubicBezTo>
                  <a:pt x="3187842" y="2481197"/>
                  <a:pt x="3116556" y="2527026"/>
                  <a:pt x="3113902" y="2529016"/>
                </a:cubicBezTo>
                <a:cubicBezTo>
                  <a:pt x="3099764" y="2539619"/>
                  <a:pt x="3073096" y="2560571"/>
                  <a:pt x="3056238" y="2570205"/>
                </a:cubicBezTo>
                <a:cubicBezTo>
                  <a:pt x="3045576" y="2576298"/>
                  <a:pt x="3033894" y="2580493"/>
                  <a:pt x="3023286" y="2586681"/>
                </a:cubicBezTo>
                <a:cubicBezTo>
                  <a:pt x="2896342" y="2660731"/>
                  <a:pt x="2998709" y="2597551"/>
                  <a:pt x="2932670" y="2652583"/>
                </a:cubicBezTo>
                <a:cubicBezTo>
                  <a:pt x="2925064" y="2658921"/>
                  <a:pt x="2915356" y="2662481"/>
                  <a:pt x="2907956" y="2669059"/>
                </a:cubicBezTo>
                <a:cubicBezTo>
                  <a:pt x="2862108" y="2709813"/>
                  <a:pt x="2872906" y="2717213"/>
                  <a:pt x="2825578" y="2734962"/>
                </a:cubicBezTo>
                <a:cubicBezTo>
                  <a:pt x="2786277" y="2749700"/>
                  <a:pt x="2714157" y="2749236"/>
                  <a:pt x="2685535" y="2751438"/>
                </a:cubicBezTo>
                <a:cubicBezTo>
                  <a:pt x="2674551" y="2754184"/>
                  <a:pt x="2663469" y="2756565"/>
                  <a:pt x="2652583" y="2759675"/>
                </a:cubicBezTo>
                <a:cubicBezTo>
                  <a:pt x="2644234" y="2762060"/>
                  <a:pt x="2636385" y="2766210"/>
                  <a:pt x="2627870" y="2767913"/>
                </a:cubicBezTo>
                <a:cubicBezTo>
                  <a:pt x="2595113" y="2774465"/>
                  <a:pt x="2529016" y="2784389"/>
                  <a:pt x="2529016" y="2784389"/>
                </a:cubicBezTo>
                <a:cubicBezTo>
                  <a:pt x="2496065" y="2781643"/>
                  <a:pt x="2463001" y="2780015"/>
                  <a:pt x="2430162" y="2776151"/>
                </a:cubicBezTo>
                <a:cubicBezTo>
                  <a:pt x="2416256" y="2774515"/>
                  <a:pt x="2402749" y="2770418"/>
                  <a:pt x="2388973" y="2767913"/>
                </a:cubicBezTo>
                <a:cubicBezTo>
                  <a:pt x="2372539" y="2764925"/>
                  <a:pt x="2355980" y="2762663"/>
                  <a:pt x="2339546" y="2759675"/>
                </a:cubicBezTo>
                <a:cubicBezTo>
                  <a:pt x="2325770" y="2757170"/>
                  <a:pt x="2312195" y="2753567"/>
                  <a:pt x="2298356" y="2751438"/>
                </a:cubicBezTo>
                <a:cubicBezTo>
                  <a:pt x="2250944" y="2744144"/>
                  <a:pt x="2227836" y="2744564"/>
                  <a:pt x="2183027" y="2734962"/>
                </a:cubicBezTo>
                <a:cubicBezTo>
                  <a:pt x="2160886" y="2730217"/>
                  <a:pt x="2138606" y="2725646"/>
                  <a:pt x="2117124" y="2718486"/>
                </a:cubicBezTo>
                <a:cubicBezTo>
                  <a:pt x="2100648" y="2712994"/>
                  <a:pt x="2084930" y="2704165"/>
                  <a:pt x="2067697" y="2702011"/>
                </a:cubicBezTo>
                <a:lnTo>
                  <a:pt x="2001794" y="2693773"/>
                </a:lnTo>
                <a:cubicBezTo>
                  <a:pt x="1977099" y="2690868"/>
                  <a:pt x="1952270" y="2689052"/>
                  <a:pt x="1927654" y="2685535"/>
                </a:cubicBezTo>
                <a:cubicBezTo>
                  <a:pt x="1912691" y="2683397"/>
                  <a:pt x="1869864" y="2673964"/>
                  <a:pt x="1853513" y="2669059"/>
                </a:cubicBezTo>
                <a:cubicBezTo>
                  <a:pt x="1836879" y="2664069"/>
                  <a:pt x="1821278" y="2655039"/>
                  <a:pt x="1804086" y="2652583"/>
                </a:cubicBezTo>
                <a:cubicBezTo>
                  <a:pt x="1784864" y="2649837"/>
                  <a:pt x="1765525" y="2647819"/>
                  <a:pt x="1746421" y="2644346"/>
                </a:cubicBezTo>
                <a:cubicBezTo>
                  <a:pt x="1735282" y="2642321"/>
                  <a:pt x="1724741" y="2637181"/>
                  <a:pt x="1713470" y="2636108"/>
                </a:cubicBezTo>
                <a:cubicBezTo>
                  <a:pt x="1666919" y="2631674"/>
                  <a:pt x="1620108" y="2630616"/>
                  <a:pt x="1573427" y="2627870"/>
                </a:cubicBezTo>
                <a:cubicBezTo>
                  <a:pt x="1537730" y="2630616"/>
                  <a:pt x="1501778" y="2631045"/>
                  <a:pt x="1466335" y="2636108"/>
                </a:cubicBezTo>
                <a:cubicBezTo>
                  <a:pt x="1443919" y="2639310"/>
                  <a:pt x="1422768" y="2648860"/>
                  <a:pt x="1400432" y="2652583"/>
                </a:cubicBezTo>
                <a:cubicBezTo>
                  <a:pt x="1367481" y="2658075"/>
                  <a:pt x="1334818" y="2665735"/>
                  <a:pt x="1301578" y="2669059"/>
                </a:cubicBezTo>
                <a:cubicBezTo>
                  <a:pt x="1250109" y="2674206"/>
                  <a:pt x="1223509" y="2674160"/>
                  <a:pt x="1178010" y="2685535"/>
                </a:cubicBezTo>
                <a:cubicBezTo>
                  <a:pt x="1169586" y="2687641"/>
                  <a:pt x="1161721" y="2691667"/>
                  <a:pt x="1153297" y="2693773"/>
                </a:cubicBezTo>
                <a:cubicBezTo>
                  <a:pt x="1085364" y="2710757"/>
                  <a:pt x="1138340" y="2693339"/>
                  <a:pt x="1079156" y="2710248"/>
                </a:cubicBezTo>
                <a:cubicBezTo>
                  <a:pt x="1023908" y="2726032"/>
                  <a:pt x="1086476" y="2715374"/>
                  <a:pt x="988540" y="2734962"/>
                </a:cubicBezTo>
                <a:lnTo>
                  <a:pt x="947351" y="2743200"/>
                </a:lnTo>
                <a:cubicBezTo>
                  <a:pt x="930917" y="2746188"/>
                  <a:pt x="914229" y="2747815"/>
                  <a:pt x="897924" y="2751438"/>
                </a:cubicBezTo>
                <a:cubicBezTo>
                  <a:pt x="889447" y="2753322"/>
                  <a:pt x="881687" y="2757791"/>
                  <a:pt x="873210" y="2759675"/>
                </a:cubicBezTo>
                <a:cubicBezTo>
                  <a:pt x="856905" y="2763298"/>
                  <a:pt x="840259" y="2765167"/>
                  <a:pt x="823783" y="2767913"/>
                </a:cubicBezTo>
                <a:cubicBezTo>
                  <a:pt x="782594" y="2765167"/>
                  <a:pt x="741341" y="2763251"/>
                  <a:pt x="700216" y="2759675"/>
                </a:cubicBezTo>
                <a:cubicBezTo>
                  <a:pt x="678161" y="2757757"/>
                  <a:pt x="656300" y="2754025"/>
                  <a:pt x="634313" y="2751438"/>
                </a:cubicBezTo>
                <a:cubicBezTo>
                  <a:pt x="609618" y="2748533"/>
                  <a:pt x="584820" y="2746486"/>
                  <a:pt x="560173" y="2743200"/>
                </a:cubicBezTo>
                <a:cubicBezTo>
                  <a:pt x="543617" y="2740992"/>
                  <a:pt x="527125" y="2738238"/>
                  <a:pt x="510746" y="2734962"/>
                </a:cubicBezTo>
                <a:cubicBezTo>
                  <a:pt x="378522" y="2708517"/>
                  <a:pt x="594863" y="2747261"/>
                  <a:pt x="436605" y="2718486"/>
                </a:cubicBezTo>
                <a:cubicBezTo>
                  <a:pt x="409691" y="2713592"/>
                  <a:pt x="373107" y="2708790"/>
                  <a:pt x="345989" y="2702011"/>
                </a:cubicBezTo>
                <a:cubicBezTo>
                  <a:pt x="337565" y="2699905"/>
                  <a:pt x="329513" y="2696519"/>
                  <a:pt x="321275" y="2693773"/>
                </a:cubicBezTo>
                <a:cubicBezTo>
                  <a:pt x="232143" y="2699344"/>
                  <a:pt x="210375" y="2696182"/>
                  <a:pt x="140043" y="2710248"/>
                </a:cubicBezTo>
                <a:cubicBezTo>
                  <a:pt x="108922" y="2716472"/>
                  <a:pt x="89182" y="2724456"/>
                  <a:pt x="57665" y="2734962"/>
                </a:cubicBezTo>
                <a:cubicBezTo>
                  <a:pt x="49427" y="2737708"/>
                  <a:pt x="41635" y="2743200"/>
                  <a:pt x="32951" y="2743200"/>
                </a:cubicBezTo>
                <a:lnTo>
                  <a:pt x="8238" y="2743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 flipH="1">
            <a:off x="2696391" y="4405965"/>
            <a:ext cx="75141" cy="1425709"/>
            <a:chOff x="3175014" y="4451582"/>
            <a:chExt cx="75141" cy="1425709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3175178" y="4507268"/>
              <a:ext cx="2381" cy="131646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175178" y="4451582"/>
              <a:ext cx="74977" cy="5568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175014" y="5821784"/>
              <a:ext cx="75140" cy="555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4809549" y="4405965"/>
            <a:ext cx="1324" cy="142541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62967" y="4397727"/>
            <a:ext cx="1417563" cy="142747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842965" y="5107569"/>
            <a:ext cx="2495550" cy="3406"/>
            <a:chOff x="6934069" y="5161424"/>
            <a:chExt cx="2495550" cy="340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5400000">
            <a:off x="7822915" y="5120153"/>
            <a:ext cx="2495550" cy="3406"/>
            <a:chOff x="6934069" y="5161424"/>
            <a:chExt cx="2495550" cy="340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61693" y="4424796"/>
            <a:ext cx="2140495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Les hachures dépassent le fond du filet et elles arrivent jusqu’au 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199487" y="4424796"/>
            <a:ext cx="918793" cy="345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38515" y="5647008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67" idx="0"/>
          </p:cNvCxnSpPr>
          <p:nvPr/>
        </p:nvCxnSpPr>
        <p:spPr>
          <a:xfrm flipH="1" flipV="1">
            <a:off x="9714627" y="5476902"/>
            <a:ext cx="1519238" cy="170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9" idx="0"/>
          </p:cNvCxnSpPr>
          <p:nvPr/>
        </p:nvCxnSpPr>
        <p:spPr>
          <a:xfrm>
            <a:off x="8049683" y="4152913"/>
            <a:ext cx="0" cy="1863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18"/>
            <a:endCxn id="20" idx="11"/>
          </p:cNvCxnSpPr>
          <p:nvPr/>
        </p:nvCxnSpPr>
        <p:spPr>
          <a:xfrm flipH="1">
            <a:off x="10199787" y="4184604"/>
            <a:ext cx="644" cy="1822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049683" y="4089532"/>
            <a:ext cx="2150748" cy="126763"/>
          </a:xfrm>
          <a:custGeom>
            <a:avLst/>
            <a:gdLst>
              <a:gd name="connsiteX0" fmla="*/ 0 w 2158314"/>
              <a:gd name="connsiteY0" fmla="*/ 65902 h 131805"/>
              <a:gd name="connsiteX1" fmla="*/ 65903 w 2158314"/>
              <a:gd name="connsiteY1" fmla="*/ 32951 h 131805"/>
              <a:gd name="connsiteX2" fmla="*/ 98854 w 2158314"/>
              <a:gd name="connsiteY2" fmla="*/ 16475 h 131805"/>
              <a:gd name="connsiteX3" fmla="*/ 148281 w 2158314"/>
              <a:gd name="connsiteY3" fmla="*/ 0 h 131805"/>
              <a:gd name="connsiteX4" fmla="*/ 329514 w 2158314"/>
              <a:gd name="connsiteY4" fmla="*/ 8238 h 131805"/>
              <a:gd name="connsiteX5" fmla="*/ 354227 w 2158314"/>
              <a:gd name="connsiteY5" fmla="*/ 16475 h 131805"/>
              <a:gd name="connsiteX6" fmla="*/ 461319 w 2158314"/>
              <a:gd name="connsiteY6" fmla="*/ 32951 h 131805"/>
              <a:gd name="connsiteX7" fmla="*/ 683741 w 2158314"/>
              <a:gd name="connsiteY7" fmla="*/ 49427 h 131805"/>
              <a:gd name="connsiteX8" fmla="*/ 848498 w 2158314"/>
              <a:gd name="connsiteY8" fmla="*/ 74140 h 131805"/>
              <a:gd name="connsiteX9" fmla="*/ 1046206 w 2158314"/>
              <a:gd name="connsiteY9" fmla="*/ 65902 h 131805"/>
              <a:gd name="connsiteX10" fmla="*/ 1210963 w 2158314"/>
              <a:gd name="connsiteY10" fmla="*/ 57665 h 131805"/>
              <a:gd name="connsiteX11" fmla="*/ 1326292 w 2158314"/>
              <a:gd name="connsiteY11" fmla="*/ 65902 h 131805"/>
              <a:gd name="connsiteX12" fmla="*/ 1466336 w 2158314"/>
              <a:gd name="connsiteY12" fmla="*/ 82378 h 131805"/>
              <a:gd name="connsiteX13" fmla="*/ 1589903 w 2158314"/>
              <a:gd name="connsiteY13" fmla="*/ 98854 h 131805"/>
              <a:gd name="connsiteX14" fmla="*/ 1639330 w 2158314"/>
              <a:gd name="connsiteY14" fmla="*/ 115329 h 131805"/>
              <a:gd name="connsiteX15" fmla="*/ 1664044 w 2158314"/>
              <a:gd name="connsiteY15" fmla="*/ 123567 h 131805"/>
              <a:gd name="connsiteX16" fmla="*/ 1762898 w 2158314"/>
              <a:gd name="connsiteY16" fmla="*/ 131805 h 131805"/>
              <a:gd name="connsiteX17" fmla="*/ 2100649 w 2158314"/>
              <a:gd name="connsiteY17" fmla="*/ 115329 h 131805"/>
              <a:gd name="connsiteX18" fmla="*/ 2158314 w 2158314"/>
              <a:gd name="connsiteY18" fmla="*/ 98854 h 131805"/>
              <a:gd name="connsiteX19" fmla="*/ 2158314 w 2158314"/>
              <a:gd name="connsiteY19" fmla="*/ 82378 h 13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8314" h="131805">
                <a:moveTo>
                  <a:pt x="0" y="65902"/>
                </a:moveTo>
                <a:cubicBezTo>
                  <a:pt x="89523" y="12190"/>
                  <a:pt x="3826" y="59556"/>
                  <a:pt x="65903" y="32951"/>
                </a:cubicBezTo>
                <a:cubicBezTo>
                  <a:pt x="77190" y="28113"/>
                  <a:pt x="87452" y="21036"/>
                  <a:pt x="98854" y="16475"/>
                </a:cubicBezTo>
                <a:cubicBezTo>
                  <a:pt x="114979" y="10025"/>
                  <a:pt x="148281" y="0"/>
                  <a:pt x="148281" y="0"/>
                </a:cubicBezTo>
                <a:cubicBezTo>
                  <a:pt x="208692" y="2746"/>
                  <a:pt x="269233" y="3416"/>
                  <a:pt x="329514" y="8238"/>
                </a:cubicBezTo>
                <a:cubicBezTo>
                  <a:pt x="338170" y="8930"/>
                  <a:pt x="345803" y="14369"/>
                  <a:pt x="354227" y="16475"/>
                </a:cubicBezTo>
                <a:cubicBezTo>
                  <a:pt x="385915" y="24397"/>
                  <a:pt x="430870" y="30341"/>
                  <a:pt x="461319" y="32951"/>
                </a:cubicBezTo>
                <a:cubicBezTo>
                  <a:pt x="535391" y="39300"/>
                  <a:pt x="683741" y="49427"/>
                  <a:pt x="683741" y="49427"/>
                </a:cubicBezTo>
                <a:cubicBezTo>
                  <a:pt x="804432" y="69541"/>
                  <a:pt x="749447" y="61758"/>
                  <a:pt x="848498" y="74140"/>
                </a:cubicBezTo>
                <a:lnTo>
                  <a:pt x="1046206" y="65902"/>
                </a:lnTo>
                <a:cubicBezTo>
                  <a:pt x="1101137" y="63405"/>
                  <a:pt x="1155975" y="57665"/>
                  <a:pt x="1210963" y="57665"/>
                </a:cubicBezTo>
                <a:cubicBezTo>
                  <a:pt x="1249504" y="57665"/>
                  <a:pt x="1287849" y="63156"/>
                  <a:pt x="1326292" y="65902"/>
                </a:cubicBezTo>
                <a:cubicBezTo>
                  <a:pt x="1419444" y="81428"/>
                  <a:pt x="1334012" y="68449"/>
                  <a:pt x="1466336" y="82378"/>
                </a:cubicBezTo>
                <a:cubicBezTo>
                  <a:pt x="1506788" y="86636"/>
                  <a:pt x="1549542" y="93088"/>
                  <a:pt x="1589903" y="98854"/>
                </a:cubicBezTo>
                <a:lnTo>
                  <a:pt x="1639330" y="115329"/>
                </a:lnTo>
                <a:cubicBezTo>
                  <a:pt x="1647568" y="118075"/>
                  <a:pt x="1655390" y="122846"/>
                  <a:pt x="1664044" y="123567"/>
                </a:cubicBezTo>
                <a:lnTo>
                  <a:pt x="1762898" y="131805"/>
                </a:lnTo>
                <a:lnTo>
                  <a:pt x="2100649" y="115329"/>
                </a:lnTo>
                <a:cubicBezTo>
                  <a:pt x="2100936" y="115257"/>
                  <a:pt x="2154374" y="102794"/>
                  <a:pt x="2158314" y="98854"/>
                </a:cubicBezTo>
                <a:lnTo>
                  <a:pt x="2158314" y="8237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057277" y="5998447"/>
            <a:ext cx="2142510" cy="63431"/>
          </a:xfrm>
          <a:custGeom>
            <a:avLst/>
            <a:gdLst>
              <a:gd name="connsiteX0" fmla="*/ 0 w 2125362"/>
              <a:gd name="connsiteY0" fmla="*/ 16476 h 57665"/>
              <a:gd name="connsiteX1" fmla="*/ 238898 w 2125362"/>
              <a:gd name="connsiteY1" fmla="*/ 16476 h 57665"/>
              <a:gd name="connsiteX2" fmla="*/ 280087 w 2125362"/>
              <a:gd name="connsiteY2" fmla="*/ 24714 h 57665"/>
              <a:gd name="connsiteX3" fmla="*/ 411892 w 2125362"/>
              <a:gd name="connsiteY3" fmla="*/ 41189 h 57665"/>
              <a:gd name="connsiteX4" fmla="*/ 609600 w 2125362"/>
              <a:gd name="connsiteY4" fmla="*/ 49427 h 57665"/>
              <a:gd name="connsiteX5" fmla="*/ 749643 w 2125362"/>
              <a:gd name="connsiteY5" fmla="*/ 57665 h 57665"/>
              <a:gd name="connsiteX6" fmla="*/ 1252152 w 2125362"/>
              <a:gd name="connsiteY6" fmla="*/ 41189 h 57665"/>
              <a:gd name="connsiteX7" fmla="*/ 1285103 w 2125362"/>
              <a:gd name="connsiteY7" fmla="*/ 32951 h 57665"/>
              <a:gd name="connsiteX8" fmla="*/ 1359243 w 2125362"/>
              <a:gd name="connsiteY8" fmla="*/ 24714 h 57665"/>
              <a:gd name="connsiteX9" fmla="*/ 1482811 w 2125362"/>
              <a:gd name="connsiteY9" fmla="*/ 8238 h 57665"/>
              <a:gd name="connsiteX10" fmla="*/ 1655806 w 2125362"/>
              <a:gd name="connsiteY10" fmla="*/ 0 h 57665"/>
              <a:gd name="connsiteX11" fmla="*/ 2125362 w 2125362"/>
              <a:gd name="connsiteY11" fmla="*/ 8238 h 5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5362" h="57665">
                <a:moveTo>
                  <a:pt x="0" y="16476"/>
                </a:moveTo>
                <a:cubicBezTo>
                  <a:pt x="105389" y="-1089"/>
                  <a:pt x="56941" y="3479"/>
                  <a:pt x="238898" y="16476"/>
                </a:cubicBezTo>
                <a:cubicBezTo>
                  <a:pt x="252864" y="17474"/>
                  <a:pt x="266276" y="22412"/>
                  <a:pt x="280087" y="24714"/>
                </a:cubicBezTo>
                <a:cubicBezTo>
                  <a:pt x="309140" y="29556"/>
                  <a:pt x="386617" y="39657"/>
                  <a:pt x="411892" y="41189"/>
                </a:cubicBezTo>
                <a:cubicBezTo>
                  <a:pt x="477731" y="45179"/>
                  <a:pt x="543718" y="46213"/>
                  <a:pt x="609600" y="49427"/>
                </a:cubicBezTo>
                <a:cubicBezTo>
                  <a:pt x="656306" y="51705"/>
                  <a:pt x="702962" y="54919"/>
                  <a:pt x="749643" y="57665"/>
                </a:cubicBezTo>
                <a:cubicBezTo>
                  <a:pt x="821271" y="55918"/>
                  <a:pt x="1131699" y="51227"/>
                  <a:pt x="1252152" y="41189"/>
                </a:cubicBezTo>
                <a:cubicBezTo>
                  <a:pt x="1263435" y="40249"/>
                  <a:pt x="1273913" y="34672"/>
                  <a:pt x="1285103" y="32951"/>
                </a:cubicBezTo>
                <a:cubicBezTo>
                  <a:pt x="1309679" y="29170"/>
                  <a:pt x="1334530" y="27460"/>
                  <a:pt x="1359243" y="24714"/>
                </a:cubicBezTo>
                <a:cubicBezTo>
                  <a:pt x="1415856" y="10561"/>
                  <a:pt x="1396358" y="13641"/>
                  <a:pt x="1482811" y="8238"/>
                </a:cubicBezTo>
                <a:cubicBezTo>
                  <a:pt x="1540429" y="4637"/>
                  <a:pt x="1598141" y="2746"/>
                  <a:pt x="1655806" y="0"/>
                </a:cubicBezTo>
                <a:cubicBezTo>
                  <a:pt x="1982536" y="10540"/>
                  <a:pt x="1826010" y="8238"/>
                  <a:pt x="2125362" y="82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068987" y="3752850"/>
            <a:ext cx="0" cy="267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068987" y="6176963"/>
            <a:ext cx="0" cy="267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068987" y="3874081"/>
            <a:ext cx="360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9068987" y="6322880"/>
            <a:ext cx="360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4565" y="3544481"/>
            <a:ext cx="29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214565" y="6012010"/>
            <a:ext cx="29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6649" y="3485206"/>
            <a:ext cx="119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C-C</a:t>
            </a:r>
            <a:endParaRPr lang="en-US" dirty="0"/>
          </a:p>
        </p:txBody>
      </p:sp>
      <p:cxnSp>
        <p:nvCxnSpPr>
          <p:cNvPr id="18" name="Straight Connector 17"/>
          <p:cNvCxnSpPr>
            <a:endCxn id="40" idx="1"/>
          </p:cNvCxnSpPr>
          <p:nvPr/>
        </p:nvCxnSpPr>
        <p:spPr>
          <a:xfrm flipV="1">
            <a:off x="2685536" y="4064735"/>
            <a:ext cx="271848" cy="237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0" idx="8"/>
          </p:cNvCxnSpPr>
          <p:nvPr/>
        </p:nvCxnSpPr>
        <p:spPr>
          <a:xfrm flipV="1">
            <a:off x="2837936" y="4039209"/>
            <a:ext cx="490151" cy="415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144959" y="4075098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508772" y="4127721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50257" y="4062635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161517" y="4080897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543775" y="4126430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856214" y="4192409"/>
            <a:ext cx="304346" cy="2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65373" y="4278980"/>
            <a:ext cx="207873" cy="160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533549" y="4324794"/>
            <a:ext cx="129072" cy="12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528934" y="4405221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534664" y="4488948"/>
            <a:ext cx="561867" cy="505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525070" y="4574555"/>
            <a:ext cx="822630" cy="7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535520" y="4751362"/>
            <a:ext cx="907371" cy="824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40" idx="72"/>
          </p:cNvCxnSpPr>
          <p:nvPr/>
        </p:nvCxnSpPr>
        <p:spPr>
          <a:xfrm flipV="1">
            <a:off x="5100162" y="5047463"/>
            <a:ext cx="1341828" cy="1125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694264" y="5778636"/>
            <a:ext cx="225410" cy="20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822369" y="5773546"/>
            <a:ext cx="363025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067320" y="5783671"/>
            <a:ext cx="363025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291080" y="5786326"/>
            <a:ext cx="399328" cy="36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532671" y="5786325"/>
            <a:ext cx="399328" cy="36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869986" y="5777016"/>
            <a:ext cx="330023" cy="29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148399" y="5781746"/>
            <a:ext cx="300021" cy="2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400369" y="5783634"/>
            <a:ext cx="330023" cy="2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638116" y="5789136"/>
            <a:ext cx="363025" cy="29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876004" y="5795272"/>
            <a:ext cx="399327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525559" y="5544651"/>
            <a:ext cx="696459" cy="57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224320" y="5476902"/>
            <a:ext cx="901068" cy="318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361106" y="3946645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>
            <a:stCxn id="109" idx="2"/>
          </p:cNvCxnSpPr>
          <p:nvPr/>
        </p:nvCxnSpPr>
        <p:spPr>
          <a:xfrm flipH="1">
            <a:off x="9639614" y="4315977"/>
            <a:ext cx="1616842" cy="454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60"/>
          <p:cNvSpPr/>
          <p:nvPr/>
        </p:nvSpPr>
        <p:spPr>
          <a:xfrm>
            <a:off x="8159718" y="5163649"/>
            <a:ext cx="691908" cy="808277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  <a:gd name="connsiteX0" fmla="*/ 206713 w 483242"/>
              <a:gd name="connsiteY0" fmla="*/ 355305 h 792634"/>
              <a:gd name="connsiteX1" fmla="*/ 223188 w 483242"/>
              <a:gd name="connsiteY1" fmla="*/ 1078 h 792634"/>
              <a:gd name="connsiteX2" fmla="*/ 767 w 483242"/>
              <a:gd name="connsiteY2" fmla="*/ 478872 h 792634"/>
              <a:gd name="connsiteX3" fmla="*/ 157286 w 483242"/>
              <a:gd name="connsiteY3" fmla="*/ 651867 h 792634"/>
              <a:gd name="connsiteX4" fmla="*/ 346756 w 483242"/>
              <a:gd name="connsiteY4" fmla="*/ 742483 h 792634"/>
              <a:gd name="connsiteX5" fmla="*/ 478562 w 483242"/>
              <a:gd name="connsiteY5" fmla="*/ 783672 h 792634"/>
              <a:gd name="connsiteX6" fmla="*/ 429135 w 483242"/>
              <a:gd name="connsiteY6" fmla="*/ 569488 h 792634"/>
              <a:gd name="connsiteX7" fmla="*/ 206713 w 483242"/>
              <a:gd name="connsiteY7" fmla="*/ 355305 h 792634"/>
              <a:gd name="connsiteX0" fmla="*/ 297329 w 481769"/>
              <a:gd name="connsiteY0" fmla="*/ 347240 h 792807"/>
              <a:gd name="connsiteX1" fmla="*/ 223188 w 481769"/>
              <a:gd name="connsiteY1" fmla="*/ 1251 h 792807"/>
              <a:gd name="connsiteX2" fmla="*/ 767 w 481769"/>
              <a:gd name="connsiteY2" fmla="*/ 479045 h 792807"/>
              <a:gd name="connsiteX3" fmla="*/ 157286 w 481769"/>
              <a:gd name="connsiteY3" fmla="*/ 652040 h 792807"/>
              <a:gd name="connsiteX4" fmla="*/ 346756 w 481769"/>
              <a:gd name="connsiteY4" fmla="*/ 742656 h 792807"/>
              <a:gd name="connsiteX5" fmla="*/ 478562 w 481769"/>
              <a:gd name="connsiteY5" fmla="*/ 783845 h 792807"/>
              <a:gd name="connsiteX6" fmla="*/ 429135 w 481769"/>
              <a:gd name="connsiteY6" fmla="*/ 569661 h 792807"/>
              <a:gd name="connsiteX7" fmla="*/ 297329 w 481769"/>
              <a:gd name="connsiteY7" fmla="*/ 347240 h 792807"/>
              <a:gd name="connsiteX0" fmla="*/ 297329 w 566647"/>
              <a:gd name="connsiteY0" fmla="*/ 347224 h 792791"/>
              <a:gd name="connsiteX1" fmla="*/ 223188 w 566647"/>
              <a:gd name="connsiteY1" fmla="*/ 1235 h 792791"/>
              <a:gd name="connsiteX2" fmla="*/ 767 w 566647"/>
              <a:gd name="connsiteY2" fmla="*/ 479029 h 792791"/>
              <a:gd name="connsiteX3" fmla="*/ 157286 w 566647"/>
              <a:gd name="connsiteY3" fmla="*/ 652024 h 792791"/>
              <a:gd name="connsiteX4" fmla="*/ 346756 w 566647"/>
              <a:gd name="connsiteY4" fmla="*/ 742640 h 792791"/>
              <a:gd name="connsiteX5" fmla="*/ 478562 w 566647"/>
              <a:gd name="connsiteY5" fmla="*/ 783829 h 792791"/>
              <a:gd name="connsiteX6" fmla="*/ 560940 w 566647"/>
              <a:gd name="connsiteY6" fmla="*/ 544932 h 792791"/>
              <a:gd name="connsiteX7" fmla="*/ 297329 w 566647"/>
              <a:gd name="connsiteY7" fmla="*/ 347224 h 792791"/>
              <a:gd name="connsiteX0" fmla="*/ 338518 w 564714"/>
              <a:gd name="connsiteY0" fmla="*/ 331139 h 793182"/>
              <a:gd name="connsiteX1" fmla="*/ 223188 w 564714"/>
              <a:gd name="connsiteY1" fmla="*/ 1626 h 793182"/>
              <a:gd name="connsiteX2" fmla="*/ 767 w 564714"/>
              <a:gd name="connsiteY2" fmla="*/ 479420 h 793182"/>
              <a:gd name="connsiteX3" fmla="*/ 157286 w 564714"/>
              <a:gd name="connsiteY3" fmla="*/ 652415 h 793182"/>
              <a:gd name="connsiteX4" fmla="*/ 346756 w 564714"/>
              <a:gd name="connsiteY4" fmla="*/ 743031 h 793182"/>
              <a:gd name="connsiteX5" fmla="*/ 478562 w 564714"/>
              <a:gd name="connsiteY5" fmla="*/ 784220 h 793182"/>
              <a:gd name="connsiteX6" fmla="*/ 560940 w 564714"/>
              <a:gd name="connsiteY6" fmla="*/ 545323 h 793182"/>
              <a:gd name="connsiteX7" fmla="*/ 338518 w 564714"/>
              <a:gd name="connsiteY7" fmla="*/ 331139 h 793182"/>
              <a:gd name="connsiteX0" fmla="*/ 338518 w 564714"/>
              <a:gd name="connsiteY0" fmla="*/ 330973 h 793016"/>
              <a:gd name="connsiteX1" fmla="*/ 223188 w 564714"/>
              <a:gd name="connsiteY1" fmla="*/ 1460 h 793016"/>
              <a:gd name="connsiteX2" fmla="*/ 767 w 564714"/>
              <a:gd name="connsiteY2" fmla="*/ 479254 h 793016"/>
              <a:gd name="connsiteX3" fmla="*/ 157286 w 564714"/>
              <a:gd name="connsiteY3" fmla="*/ 652249 h 793016"/>
              <a:gd name="connsiteX4" fmla="*/ 346756 w 564714"/>
              <a:gd name="connsiteY4" fmla="*/ 742865 h 793016"/>
              <a:gd name="connsiteX5" fmla="*/ 478562 w 564714"/>
              <a:gd name="connsiteY5" fmla="*/ 784054 h 793016"/>
              <a:gd name="connsiteX6" fmla="*/ 560940 w 564714"/>
              <a:gd name="connsiteY6" fmla="*/ 545157 h 793016"/>
              <a:gd name="connsiteX7" fmla="*/ 338518 w 564714"/>
              <a:gd name="connsiteY7" fmla="*/ 330973 h 793016"/>
              <a:gd name="connsiteX0" fmla="*/ 338518 w 589341"/>
              <a:gd name="connsiteY0" fmla="*/ 330973 h 808037"/>
              <a:gd name="connsiteX1" fmla="*/ 223188 w 589341"/>
              <a:gd name="connsiteY1" fmla="*/ 1460 h 808037"/>
              <a:gd name="connsiteX2" fmla="*/ 767 w 589341"/>
              <a:gd name="connsiteY2" fmla="*/ 479254 h 808037"/>
              <a:gd name="connsiteX3" fmla="*/ 157286 w 589341"/>
              <a:gd name="connsiteY3" fmla="*/ 652249 h 808037"/>
              <a:gd name="connsiteX4" fmla="*/ 346756 w 589341"/>
              <a:gd name="connsiteY4" fmla="*/ 742865 h 808037"/>
              <a:gd name="connsiteX5" fmla="*/ 577416 w 589341"/>
              <a:gd name="connsiteY5" fmla="*/ 800530 h 808037"/>
              <a:gd name="connsiteX6" fmla="*/ 560940 w 589341"/>
              <a:gd name="connsiteY6" fmla="*/ 545157 h 808037"/>
              <a:gd name="connsiteX7" fmla="*/ 338518 w 589341"/>
              <a:gd name="connsiteY7" fmla="*/ 330973 h 808037"/>
              <a:gd name="connsiteX0" fmla="*/ 338518 w 691908"/>
              <a:gd name="connsiteY0" fmla="*/ 331213 h 808277"/>
              <a:gd name="connsiteX1" fmla="*/ 223188 w 691908"/>
              <a:gd name="connsiteY1" fmla="*/ 1700 h 808277"/>
              <a:gd name="connsiteX2" fmla="*/ 767 w 691908"/>
              <a:gd name="connsiteY2" fmla="*/ 479494 h 808277"/>
              <a:gd name="connsiteX3" fmla="*/ 157286 w 691908"/>
              <a:gd name="connsiteY3" fmla="*/ 652489 h 808277"/>
              <a:gd name="connsiteX4" fmla="*/ 346756 w 691908"/>
              <a:gd name="connsiteY4" fmla="*/ 743105 h 808277"/>
              <a:gd name="connsiteX5" fmla="*/ 577416 w 691908"/>
              <a:gd name="connsiteY5" fmla="*/ 800770 h 808277"/>
              <a:gd name="connsiteX6" fmla="*/ 684508 w 691908"/>
              <a:gd name="connsiteY6" fmla="*/ 619538 h 808277"/>
              <a:gd name="connsiteX7" fmla="*/ 338518 w 691908"/>
              <a:gd name="connsiteY7" fmla="*/ 331213 h 80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908" h="808277">
                <a:moveTo>
                  <a:pt x="338518" y="331213"/>
                </a:moveTo>
                <a:cubicBezTo>
                  <a:pt x="261631" y="228240"/>
                  <a:pt x="279480" y="-23013"/>
                  <a:pt x="223188" y="1700"/>
                </a:cubicBezTo>
                <a:cubicBezTo>
                  <a:pt x="166896" y="26413"/>
                  <a:pt x="11751" y="371029"/>
                  <a:pt x="767" y="479494"/>
                </a:cubicBezTo>
                <a:cubicBezTo>
                  <a:pt x="-10217" y="587959"/>
                  <a:pt x="99621" y="608554"/>
                  <a:pt x="157286" y="652489"/>
                </a:cubicBezTo>
                <a:cubicBezTo>
                  <a:pt x="214951" y="696424"/>
                  <a:pt x="276734" y="718392"/>
                  <a:pt x="346756" y="743105"/>
                </a:cubicBezTo>
                <a:cubicBezTo>
                  <a:pt x="416778" y="767818"/>
                  <a:pt x="563686" y="829603"/>
                  <a:pt x="577416" y="800770"/>
                </a:cubicBezTo>
                <a:cubicBezTo>
                  <a:pt x="591146" y="771938"/>
                  <a:pt x="724324" y="697798"/>
                  <a:pt x="684508" y="619538"/>
                </a:cubicBezTo>
                <a:cubicBezTo>
                  <a:pt x="644692" y="541278"/>
                  <a:pt x="415405" y="434186"/>
                  <a:pt x="338518" y="33121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59"/>
          <p:cNvSpPr/>
          <p:nvPr/>
        </p:nvSpPr>
        <p:spPr>
          <a:xfrm>
            <a:off x="8431095" y="4453413"/>
            <a:ext cx="1292119" cy="13145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C13-9E61-4860-A664-174A958ED736}" type="datetime7">
              <a:rPr lang="en-US" smtClean="0"/>
              <a:t>Nov-18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Un des intérêts principaux du dessin industriel est de décrire le montage d’un ensemble de pièces.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Les dessins de votre « Recueil de plans » sont des dessins d’ensembles des pièces qui montrent le montage d’un mécanisme.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On observe alors que le dessin technique démontre l’anatomie intérieure d’un mécanisme ou d’un appareil.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</a:t>
            </a:r>
            <a:r>
              <a:rPr lang="fr-FR" sz="2400" dirty="0" smtClean="0"/>
              <a:t>es règles des coupes sont la partie du dessin la plus indispensable pour qu’on puisse lire et interpréter le fonctionnement du mécanisme.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BD3-4BF1-4056-9BCB-7FDA0B2A56CC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taraudage en coupe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Pour la coupe, les hachures finissent au sommet du filet.</a:t>
            </a:r>
            <a:endParaRPr lang="fr-FR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r="12778" b="12268"/>
          <a:stretch/>
        </p:blipFill>
        <p:spPr bwMode="auto">
          <a:xfrm>
            <a:off x="7464425" y="319234"/>
            <a:ext cx="3987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2768987" y="4445272"/>
            <a:ext cx="2760488" cy="981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768987" y="5776049"/>
            <a:ext cx="276048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5536" y="3874081"/>
            <a:ext cx="0" cy="244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475" y="4455082"/>
            <a:ext cx="0" cy="132096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95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301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182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183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4080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04142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9405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9467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01294" y="5111405"/>
            <a:ext cx="4286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01356" y="5111405"/>
            <a:ext cx="117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86164" y="5831376"/>
            <a:ext cx="2125039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810873" y="5776049"/>
            <a:ext cx="55358" cy="5532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flipV="1">
            <a:off x="2695187" y="4399189"/>
            <a:ext cx="2180067" cy="55893"/>
            <a:chOff x="3396049" y="4412495"/>
            <a:chExt cx="2180067" cy="5589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396049" y="4468388"/>
              <a:ext cx="2125039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20758" y="4412495"/>
              <a:ext cx="55358" cy="55327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/>
          <p:cNvSpPr/>
          <p:nvPr/>
        </p:nvSpPr>
        <p:spPr>
          <a:xfrm>
            <a:off x="2685536" y="4020065"/>
            <a:ext cx="3789405" cy="2156898"/>
          </a:xfrm>
          <a:custGeom>
            <a:avLst/>
            <a:gdLst>
              <a:gd name="connsiteX0" fmla="*/ 0 w 3789405"/>
              <a:gd name="connsiteY0" fmla="*/ 74140 h 2784389"/>
              <a:gd name="connsiteX1" fmla="*/ 271848 w 3789405"/>
              <a:gd name="connsiteY1" fmla="*/ 57665 h 2784389"/>
              <a:gd name="connsiteX2" fmla="*/ 321275 w 3789405"/>
              <a:gd name="connsiteY2" fmla="*/ 41189 h 2784389"/>
              <a:gd name="connsiteX3" fmla="*/ 345989 w 3789405"/>
              <a:gd name="connsiteY3" fmla="*/ 32951 h 2784389"/>
              <a:gd name="connsiteX4" fmla="*/ 370702 w 3789405"/>
              <a:gd name="connsiteY4" fmla="*/ 16475 h 2784389"/>
              <a:gd name="connsiteX5" fmla="*/ 411892 w 3789405"/>
              <a:gd name="connsiteY5" fmla="*/ 8238 h 2784389"/>
              <a:gd name="connsiteX6" fmla="*/ 436605 w 3789405"/>
              <a:gd name="connsiteY6" fmla="*/ 0 h 2784389"/>
              <a:gd name="connsiteX7" fmla="*/ 601362 w 3789405"/>
              <a:gd name="connsiteY7" fmla="*/ 16475 h 2784389"/>
              <a:gd name="connsiteX8" fmla="*/ 642551 w 3789405"/>
              <a:gd name="connsiteY8" fmla="*/ 24713 h 2784389"/>
              <a:gd name="connsiteX9" fmla="*/ 708454 w 3789405"/>
              <a:gd name="connsiteY9" fmla="*/ 32951 h 2784389"/>
              <a:gd name="connsiteX10" fmla="*/ 782594 w 3789405"/>
              <a:gd name="connsiteY10" fmla="*/ 49427 h 2784389"/>
              <a:gd name="connsiteX11" fmla="*/ 807308 w 3789405"/>
              <a:gd name="connsiteY11" fmla="*/ 57665 h 2784389"/>
              <a:gd name="connsiteX12" fmla="*/ 906162 w 3789405"/>
              <a:gd name="connsiteY12" fmla="*/ 74140 h 2784389"/>
              <a:gd name="connsiteX13" fmla="*/ 963827 w 3789405"/>
              <a:gd name="connsiteY13" fmla="*/ 90616 h 2784389"/>
              <a:gd name="connsiteX14" fmla="*/ 1013254 w 3789405"/>
              <a:gd name="connsiteY14" fmla="*/ 107092 h 2784389"/>
              <a:gd name="connsiteX15" fmla="*/ 1062681 w 3789405"/>
              <a:gd name="connsiteY15" fmla="*/ 131805 h 2784389"/>
              <a:gd name="connsiteX16" fmla="*/ 1194486 w 3789405"/>
              <a:gd name="connsiteY16" fmla="*/ 123567 h 2784389"/>
              <a:gd name="connsiteX17" fmla="*/ 1235675 w 3789405"/>
              <a:gd name="connsiteY17" fmla="*/ 115329 h 2784389"/>
              <a:gd name="connsiteX18" fmla="*/ 1301578 w 3789405"/>
              <a:gd name="connsiteY18" fmla="*/ 107092 h 2784389"/>
              <a:gd name="connsiteX19" fmla="*/ 1449859 w 3789405"/>
              <a:gd name="connsiteY19" fmla="*/ 90616 h 2784389"/>
              <a:gd name="connsiteX20" fmla="*/ 1565189 w 3789405"/>
              <a:gd name="connsiteY20" fmla="*/ 74140 h 2784389"/>
              <a:gd name="connsiteX21" fmla="*/ 1647567 w 3789405"/>
              <a:gd name="connsiteY21" fmla="*/ 65902 h 2784389"/>
              <a:gd name="connsiteX22" fmla="*/ 1837038 w 3789405"/>
              <a:gd name="connsiteY22" fmla="*/ 74140 h 2784389"/>
              <a:gd name="connsiteX23" fmla="*/ 1911178 w 3789405"/>
              <a:gd name="connsiteY23" fmla="*/ 82378 h 2784389"/>
              <a:gd name="connsiteX24" fmla="*/ 2018270 w 3789405"/>
              <a:gd name="connsiteY24" fmla="*/ 98854 h 2784389"/>
              <a:gd name="connsiteX25" fmla="*/ 2051221 w 3789405"/>
              <a:gd name="connsiteY25" fmla="*/ 107092 h 2784389"/>
              <a:gd name="connsiteX26" fmla="*/ 2108886 w 3789405"/>
              <a:gd name="connsiteY26" fmla="*/ 115329 h 2784389"/>
              <a:gd name="connsiteX27" fmla="*/ 2199502 w 3789405"/>
              <a:gd name="connsiteY27" fmla="*/ 131805 h 2784389"/>
              <a:gd name="connsiteX28" fmla="*/ 2232454 w 3789405"/>
              <a:gd name="connsiteY28" fmla="*/ 140043 h 2784389"/>
              <a:gd name="connsiteX29" fmla="*/ 2273643 w 3789405"/>
              <a:gd name="connsiteY29" fmla="*/ 148281 h 2784389"/>
              <a:gd name="connsiteX30" fmla="*/ 2298356 w 3789405"/>
              <a:gd name="connsiteY30" fmla="*/ 156519 h 2784389"/>
              <a:gd name="connsiteX31" fmla="*/ 2356021 w 3789405"/>
              <a:gd name="connsiteY31" fmla="*/ 172994 h 2784389"/>
              <a:gd name="connsiteX32" fmla="*/ 2388973 w 3789405"/>
              <a:gd name="connsiteY32" fmla="*/ 189470 h 2784389"/>
              <a:gd name="connsiteX33" fmla="*/ 2421924 w 3789405"/>
              <a:gd name="connsiteY33" fmla="*/ 197708 h 2784389"/>
              <a:gd name="connsiteX34" fmla="*/ 2454875 w 3789405"/>
              <a:gd name="connsiteY34" fmla="*/ 214183 h 2784389"/>
              <a:gd name="connsiteX35" fmla="*/ 2479589 w 3789405"/>
              <a:gd name="connsiteY35" fmla="*/ 222421 h 2784389"/>
              <a:gd name="connsiteX36" fmla="*/ 2529016 w 3789405"/>
              <a:gd name="connsiteY36" fmla="*/ 255373 h 2784389"/>
              <a:gd name="connsiteX37" fmla="*/ 2553729 w 3789405"/>
              <a:gd name="connsiteY37" fmla="*/ 271848 h 2784389"/>
              <a:gd name="connsiteX38" fmla="*/ 2627870 w 3789405"/>
              <a:gd name="connsiteY38" fmla="*/ 296562 h 2784389"/>
              <a:gd name="connsiteX39" fmla="*/ 2652583 w 3789405"/>
              <a:gd name="connsiteY39" fmla="*/ 304800 h 2784389"/>
              <a:gd name="connsiteX40" fmla="*/ 2702010 w 3789405"/>
              <a:gd name="connsiteY40" fmla="*/ 329513 h 2784389"/>
              <a:gd name="connsiteX41" fmla="*/ 2726724 w 3789405"/>
              <a:gd name="connsiteY41" fmla="*/ 354227 h 2784389"/>
              <a:gd name="connsiteX42" fmla="*/ 2784389 w 3789405"/>
              <a:gd name="connsiteY42" fmla="*/ 362465 h 2784389"/>
              <a:gd name="connsiteX43" fmla="*/ 2825578 w 3789405"/>
              <a:gd name="connsiteY43" fmla="*/ 370702 h 2784389"/>
              <a:gd name="connsiteX44" fmla="*/ 2883243 w 3789405"/>
              <a:gd name="connsiteY44" fmla="*/ 378940 h 2784389"/>
              <a:gd name="connsiteX45" fmla="*/ 2932670 w 3789405"/>
              <a:gd name="connsiteY45" fmla="*/ 395416 h 2784389"/>
              <a:gd name="connsiteX46" fmla="*/ 3015048 w 3789405"/>
              <a:gd name="connsiteY46" fmla="*/ 411892 h 2784389"/>
              <a:gd name="connsiteX47" fmla="*/ 3097427 w 3789405"/>
              <a:gd name="connsiteY47" fmla="*/ 444843 h 2784389"/>
              <a:gd name="connsiteX48" fmla="*/ 3122140 w 3789405"/>
              <a:gd name="connsiteY48" fmla="*/ 453081 h 2784389"/>
              <a:gd name="connsiteX49" fmla="*/ 3155092 w 3789405"/>
              <a:gd name="connsiteY49" fmla="*/ 461319 h 2784389"/>
              <a:gd name="connsiteX50" fmla="*/ 3220994 w 3789405"/>
              <a:gd name="connsiteY50" fmla="*/ 494270 h 2784389"/>
              <a:gd name="connsiteX51" fmla="*/ 3262183 w 3789405"/>
              <a:gd name="connsiteY51" fmla="*/ 510746 h 2784389"/>
              <a:gd name="connsiteX52" fmla="*/ 3286897 w 3789405"/>
              <a:gd name="connsiteY52" fmla="*/ 527221 h 2784389"/>
              <a:gd name="connsiteX53" fmla="*/ 3361038 w 3789405"/>
              <a:gd name="connsiteY53" fmla="*/ 551935 h 2784389"/>
              <a:gd name="connsiteX54" fmla="*/ 3385751 w 3789405"/>
              <a:gd name="connsiteY54" fmla="*/ 568411 h 2784389"/>
              <a:gd name="connsiteX55" fmla="*/ 3435178 w 3789405"/>
              <a:gd name="connsiteY55" fmla="*/ 584886 h 2784389"/>
              <a:gd name="connsiteX56" fmla="*/ 3509319 w 3789405"/>
              <a:gd name="connsiteY56" fmla="*/ 626075 h 2784389"/>
              <a:gd name="connsiteX57" fmla="*/ 3558746 w 3789405"/>
              <a:gd name="connsiteY57" fmla="*/ 650789 h 2784389"/>
              <a:gd name="connsiteX58" fmla="*/ 3583459 w 3789405"/>
              <a:gd name="connsiteY58" fmla="*/ 667265 h 2784389"/>
              <a:gd name="connsiteX59" fmla="*/ 3616410 w 3789405"/>
              <a:gd name="connsiteY59" fmla="*/ 683740 h 2784389"/>
              <a:gd name="connsiteX60" fmla="*/ 3641124 w 3789405"/>
              <a:gd name="connsiteY60" fmla="*/ 708454 h 2784389"/>
              <a:gd name="connsiteX61" fmla="*/ 3657600 w 3789405"/>
              <a:gd name="connsiteY61" fmla="*/ 733167 h 2784389"/>
              <a:gd name="connsiteX62" fmla="*/ 3682313 w 3789405"/>
              <a:gd name="connsiteY62" fmla="*/ 741405 h 2784389"/>
              <a:gd name="connsiteX63" fmla="*/ 3698789 w 3789405"/>
              <a:gd name="connsiteY63" fmla="*/ 766119 h 2784389"/>
              <a:gd name="connsiteX64" fmla="*/ 3723502 w 3789405"/>
              <a:gd name="connsiteY64" fmla="*/ 790832 h 2784389"/>
              <a:gd name="connsiteX65" fmla="*/ 3739978 w 3789405"/>
              <a:gd name="connsiteY65" fmla="*/ 840259 h 2784389"/>
              <a:gd name="connsiteX66" fmla="*/ 3748216 w 3789405"/>
              <a:gd name="connsiteY66" fmla="*/ 864973 h 2784389"/>
              <a:gd name="connsiteX67" fmla="*/ 3756454 w 3789405"/>
              <a:gd name="connsiteY67" fmla="*/ 889686 h 2784389"/>
              <a:gd name="connsiteX68" fmla="*/ 3772929 w 3789405"/>
              <a:gd name="connsiteY68" fmla="*/ 955589 h 2784389"/>
              <a:gd name="connsiteX69" fmla="*/ 3789405 w 3789405"/>
              <a:gd name="connsiteY69" fmla="*/ 1013254 h 2784389"/>
              <a:gd name="connsiteX70" fmla="*/ 3781167 w 3789405"/>
              <a:gd name="connsiteY70" fmla="*/ 1120346 h 2784389"/>
              <a:gd name="connsiteX71" fmla="*/ 3772929 w 3789405"/>
              <a:gd name="connsiteY71" fmla="*/ 1178011 h 2784389"/>
              <a:gd name="connsiteX72" fmla="*/ 3756454 w 3789405"/>
              <a:gd name="connsiteY72" fmla="*/ 1326292 h 2784389"/>
              <a:gd name="connsiteX73" fmla="*/ 3739978 w 3789405"/>
              <a:gd name="connsiteY73" fmla="*/ 1383956 h 2784389"/>
              <a:gd name="connsiteX74" fmla="*/ 3731740 w 3789405"/>
              <a:gd name="connsiteY74" fmla="*/ 1416908 h 2784389"/>
              <a:gd name="connsiteX75" fmla="*/ 3715265 w 3789405"/>
              <a:gd name="connsiteY75" fmla="*/ 1466335 h 2784389"/>
              <a:gd name="connsiteX76" fmla="*/ 3698789 w 3789405"/>
              <a:gd name="connsiteY76" fmla="*/ 1515762 h 2784389"/>
              <a:gd name="connsiteX77" fmla="*/ 3682313 w 3789405"/>
              <a:gd name="connsiteY77" fmla="*/ 1565189 h 2784389"/>
              <a:gd name="connsiteX78" fmla="*/ 3674075 w 3789405"/>
              <a:gd name="connsiteY78" fmla="*/ 1589902 h 2784389"/>
              <a:gd name="connsiteX79" fmla="*/ 3649362 w 3789405"/>
              <a:gd name="connsiteY79" fmla="*/ 1639329 h 2784389"/>
              <a:gd name="connsiteX80" fmla="*/ 3632886 w 3789405"/>
              <a:gd name="connsiteY80" fmla="*/ 1664043 h 2784389"/>
              <a:gd name="connsiteX81" fmla="*/ 3616410 w 3789405"/>
              <a:gd name="connsiteY81" fmla="*/ 1721708 h 2784389"/>
              <a:gd name="connsiteX82" fmla="*/ 3599935 w 3789405"/>
              <a:gd name="connsiteY82" fmla="*/ 1754659 h 2784389"/>
              <a:gd name="connsiteX83" fmla="*/ 3575221 w 3789405"/>
              <a:gd name="connsiteY83" fmla="*/ 1845275 h 2784389"/>
              <a:gd name="connsiteX84" fmla="*/ 3566983 w 3789405"/>
              <a:gd name="connsiteY84" fmla="*/ 1878227 h 2784389"/>
              <a:gd name="connsiteX85" fmla="*/ 3550508 w 3789405"/>
              <a:gd name="connsiteY85" fmla="*/ 1927654 h 2784389"/>
              <a:gd name="connsiteX86" fmla="*/ 3517556 w 3789405"/>
              <a:gd name="connsiteY86" fmla="*/ 1985319 h 2784389"/>
              <a:gd name="connsiteX87" fmla="*/ 3484605 w 3789405"/>
              <a:gd name="connsiteY87" fmla="*/ 2059459 h 2784389"/>
              <a:gd name="connsiteX88" fmla="*/ 3451654 w 3789405"/>
              <a:gd name="connsiteY88" fmla="*/ 2133600 h 2784389"/>
              <a:gd name="connsiteX89" fmla="*/ 3443416 w 3789405"/>
              <a:gd name="connsiteY89" fmla="*/ 2166551 h 2784389"/>
              <a:gd name="connsiteX90" fmla="*/ 3361038 w 3789405"/>
              <a:gd name="connsiteY90" fmla="*/ 2265405 h 2784389"/>
              <a:gd name="connsiteX91" fmla="*/ 3311610 w 3789405"/>
              <a:gd name="connsiteY91" fmla="*/ 2323070 h 2784389"/>
              <a:gd name="connsiteX92" fmla="*/ 3278659 w 3789405"/>
              <a:gd name="connsiteY92" fmla="*/ 2372497 h 2784389"/>
              <a:gd name="connsiteX93" fmla="*/ 3212756 w 3789405"/>
              <a:gd name="connsiteY93" fmla="*/ 2438400 h 2784389"/>
              <a:gd name="connsiteX94" fmla="*/ 3196281 w 3789405"/>
              <a:gd name="connsiteY94" fmla="*/ 2471351 h 2784389"/>
              <a:gd name="connsiteX95" fmla="*/ 3113902 w 3789405"/>
              <a:gd name="connsiteY95" fmla="*/ 2529016 h 2784389"/>
              <a:gd name="connsiteX96" fmla="*/ 3056238 w 3789405"/>
              <a:gd name="connsiteY96" fmla="*/ 2570205 h 2784389"/>
              <a:gd name="connsiteX97" fmla="*/ 3023286 w 3789405"/>
              <a:gd name="connsiteY97" fmla="*/ 2586681 h 2784389"/>
              <a:gd name="connsiteX98" fmla="*/ 2932670 w 3789405"/>
              <a:gd name="connsiteY98" fmla="*/ 2652583 h 2784389"/>
              <a:gd name="connsiteX99" fmla="*/ 2907956 w 3789405"/>
              <a:gd name="connsiteY99" fmla="*/ 2669059 h 2784389"/>
              <a:gd name="connsiteX100" fmla="*/ 2825578 w 3789405"/>
              <a:gd name="connsiteY100" fmla="*/ 2734962 h 2784389"/>
              <a:gd name="connsiteX101" fmla="*/ 2685535 w 3789405"/>
              <a:gd name="connsiteY101" fmla="*/ 2751438 h 2784389"/>
              <a:gd name="connsiteX102" fmla="*/ 2652583 w 3789405"/>
              <a:gd name="connsiteY102" fmla="*/ 2759675 h 2784389"/>
              <a:gd name="connsiteX103" fmla="*/ 2627870 w 3789405"/>
              <a:gd name="connsiteY103" fmla="*/ 2767913 h 2784389"/>
              <a:gd name="connsiteX104" fmla="*/ 2529016 w 3789405"/>
              <a:gd name="connsiteY104" fmla="*/ 2784389 h 2784389"/>
              <a:gd name="connsiteX105" fmla="*/ 2430162 w 3789405"/>
              <a:gd name="connsiteY105" fmla="*/ 2776151 h 2784389"/>
              <a:gd name="connsiteX106" fmla="*/ 2388973 w 3789405"/>
              <a:gd name="connsiteY106" fmla="*/ 2767913 h 2784389"/>
              <a:gd name="connsiteX107" fmla="*/ 2339546 w 3789405"/>
              <a:gd name="connsiteY107" fmla="*/ 2759675 h 2784389"/>
              <a:gd name="connsiteX108" fmla="*/ 2298356 w 3789405"/>
              <a:gd name="connsiteY108" fmla="*/ 2751438 h 2784389"/>
              <a:gd name="connsiteX109" fmla="*/ 2183027 w 3789405"/>
              <a:gd name="connsiteY109" fmla="*/ 2734962 h 2784389"/>
              <a:gd name="connsiteX110" fmla="*/ 2117124 w 3789405"/>
              <a:gd name="connsiteY110" fmla="*/ 2718486 h 2784389"/>
              <a:gd name="connsiteX111" fmla="*/ 2067697 w 3789405"/>
              <a:gd name="connsiteY111" fmla="*/ 2702011 h 2784389"/>
              <a:gd name="connsiteX112" fmla="*/ 2001794 w 3789405"/>
              <a:gd name="connsiteY112" fmla="*/ 2693773 h 2784389"/>
              <a:gd name="connsiteX113" fmla="*/ 1927654 w 3789405"/>
              <a:gd name="connsiteY113" fmla="*/ 2685535 h 2784389"/>
              <a:gd name="connsiteX114" fmla="*/ 1853513 w 3789405"/>
              <a:gd name="connsiteY114" fmla="*/ 2669059 h 2784389"/>
              <a:gd name="connsiteX115" fmla="*/ 1804086 w 3789405"/>
              <a:gd name="connsiteY115" fmla="*/ 2652583 h 2784389"/>
              <a:gd name="connsiteX116" fmla="*/ 1746421 w 3789405"/>
              <a:gd name="connsiteY116" fmla="*/ 2644346 h 2784389"/>
              <a:gd name="connsiteX117" fmla="*/ 1713470 w 3789405"/>
              <a:gd name="connsiteY117" fmla="*/ 2636108 h 2784389"/>
              <a:gd name="connsiteX118" fmla="*/ 1573427 w 3789405"/>
              <a:gd name="connsiteY118" fmla="*/ 2627870 h 2784389"/>
              <a:gd name="connsiteX119" fmla="*/ 1466335 w 3789405"/>
              <a:gd name="connsiteY119" fmla="*/ 2636108 h 2784389"/>
              <a:gd name="connsiteX120" fmla="*/ 1400432 w 3789405"/>
              <a:gd name="connsiteY120" fmla="*/ 2652583 h 2784389"/>
              <a:gd name="connsiteX121" fmla="*/ 1301578 w 3789405"/>
              <a:gd name="connsiteY121" fmla="*/ 2669059 h 2784389"/>
              <a:gd name="connsiteX122" fmla="*/ 1178010 w 3789405"/>
              <a:gd name="connsiteY122" fmla="*/ 2685535 h 2784389"/>
              <a:gd name="connsiteX123" fmla="*/ 1153297 w 3789405"/>
              <a:gd name="connsiteY123" fmla="*/ 2693773 h 2784389"/>
              <a:gd name="connsiteX124" fmla="*/ 1079156 w 3789405"/>
              <a:gd name="connsiteY124" fmla="*/ 2710248 h 2784389"/>
              <a:gd name="connsiteX125" fmla="*/ 988540 w 3789405"/>
              <a:gd name="connsiteY125" fmla="*/ 2734962 h 2784389"/>
              <a:gd name="connsiteX126" fmla="*/ 947351 w 3789405"/>
              <a:gd name="connsiteY126" fmla="*/ 2743200 h 2784389"/>
              <a:gd name="connsiteX127" fmla="*/ 897924 w 3789405"/>
              <a:gd name="connsiteY127" fmla="*/ 2751438 h 2784389"/>
              <a:gd name="connsiteX128" fmla="*/ 873210 w 3789405"/>
              <a:gd name="connsiteY128" fmla="*/ 2759675 h 2784389"/>
              <a:gd name="connsiteX129" fmla="*/ 823783 w 3789405"/>
              <a:gd name="connsiteY129" fmla="*/ 2767913 h 2784389"/>
              <a:gd name="connsiteX130" fmla="*/ 700216 w 3789405"/>
              <a:gd name="connsiteY130" fmla="*/ 2759675 h 2784389"/>
              <a:gd name="connsiteX131" fmla="*/ 634313 w 3789405"/>
              <a:gd name="connsiteY131" fmla="*/ 2751438 h 2784389"/>
              <a:gd name="connsiteX132" fmla="*/ 560173 w 3789405"/>
              <a:gd name="connsiteY132" fmla="*/ 2743200 h 2784389"/>
              <a:gd name="connsiteX133" fmla="*/ 510746 w 3789405"/>
              <a:gd name="connsiteY133" fmla="*/ 2734962 h 2784389"/>
              <a:gd name="connsiteX134" fmla="*/ 436605 w 3789405"/>
              <a:gd name="connsiteY134" fmla="*/ 2718486 h 2784389"/>
              <a:gd name="connsiteX135" fmla="*/ 345989 w 3789405"/>
              <a:gd name="connsiteY135" fmla="*/ 2702011 h 2784389"/>
              <a:gd name="connsiteX136" fmla="*/ 321275 w 3789405"/>
              <a:gd name="connsiteY136" fmla="*/ 2693773 h 2784389"/>
              <a:gd name="connsiteX137" fmla="*/ 140043 w 3789405"/>
              <a:gd name="connsiteY137" fmla="*/ 2710248 h 2784389"/>
              <a:gd name="connsiteX138" fmla="*/ 57665 w 3789405"/>
              <a:gd name="connsiteY138" fmla="*/ 2734962 h 2784389"/>
              <a:gd name="connsiteX139" fmla="*/ 32951 w 3789405"/>
              <a:gd name="connsiteY139" fmla="*/ 2743200 h 2784389"/>
              <a:gd name="connsiteX140" fmla="*/ 8238 w 3789405"/>
              <a:gd name="connsiteY140" fmla="*/ 2743200 h 2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89405" h="2784389">
                <a:moveTo>
                  <a:pt x="0" y="74140"/>
                </a:moveTo>
                <a:cubicBezTo>
                  <a:pt x="14878" y="73432"/>
                  <a:pt x="224943" y="65482"/>
                  <a:pt x="271848" y="57665"/>
                </a:cubicBezTo>
                <a:cubicBezTo>
                  <a:pt x="288979" y="54810"/>
                  <a:pt x="304799" y="46681"/>
                  <a:pt x="321275" y="41189"/>
                </a:cubicBezTo>
                <a:lnTo>
                  <a:pt x="345989" y="32951"/>
                </a:lnTo>
                <a:cubicBezTo>
                  <a:pt x="354227" y="27459"/>
                  <a:pt x="361432" y="19951"/>
                  <a:pt x="370702" y="16475"/>
                </a:cubicBezTo>
                <a:cubicBezTo>
                  <a:pt x="383812" y="11559"/>
                  <a:pt x="398308" y="11634"/>
                  <a:pt x="411892" y="8238"/>
                </a:cubicBezTo>
                <a:cubicBezTo>
                  <a:pt x="420316" y="6132"/>
                  <a:pt x="428367" y="2746"/>
                  <a:pt x="436605" y="0"/>
                </a:cubicBezTo>
                <a:cubicBezTo>
                  <a:pt x="497185" y="5048"/>
                  <a:pt x="543046" y="7504"/>
                  <a:pt x="601362" y="16475"/>
                </a:cubicBezTo>
                <a:cubicBezTo>
                  <a:pt x="615201" y="18604"/>
                  <a:pt x="628712" y="22584"/>
                  <a:pt x="642551" y="24713"/>
                </a:cubicBezTo>
                <a:cubicBezTo>
                  <a:pt x="664432" y="28079"/>
                  <a:pt x="686486" y="30205"/>
                  <a:pt x="708454" y="32951"/>
                </a:cubicBezTo>
                <a:cubicBezTo>
                  <a:pt x="764085" y="51496"/>
                  <a:pt x="695609" y="30097"/>
                  <a:pt x="782594" y="49427"/>
                </a:cubicBezTo>
                <a:cubicBezTo>
                  <a:pt x="791071" y="51311"/>
                  <a:pt x="798793" y="55962"/>
                  <a:pt x="807308" y="57665"/>
                </a:cubicBezTo>
                <a:cubicBezTo>
                  <a:pt x="840065" y="64216"/>
                  <a:pt x="906162" y="74140"/>
                  <a:pt x="906162" y="74140"/>
                </a:cubicBezTo>
                <a:cubicBezTo>
                  <a:pt x="989205" y="101822"/>
                  <a:pt x="860401" y="59588"/>
                  <a:pt x="963827" y="90616"/>
                </a:cubicBezTo>
                <a:cubicBezTo>
                  <a:pt x="980461" y="95606"/>
                  <a:pt x="998804" y="97459"/>
                  <a:pt x="1013254" y="107092"/>
                </a:cubicBezTo>
                <a:cubicBezTo>
                  <a:pt x="1045192" y="128384"/>
                  <a:pt x="1028575" y="120436"/>
                  <a:pt x="1062681" y="131805"/>
                </a:cubicBezTo>
                <a:cubicBezTo>
                  <a:pt x="1106616" y="129059"/>
                  <a:pt x="1150664" y="127741"/>
                  <a:pt x="1194486" y="123567"/>
                </a:cubicBezTo>
                <a:cubicBezTo>
                  <a:pt x="1208425" y="122239"/>
                  <a:pt x="1221836" y="117458"/>
                  <a:pt x="1235675" y="115329"/>
                </a:cubicBezTo>
                <a:cubicBezTo>
                  <a:pt x="1257556" y="111963"/>
                  <a:pt x="1279610" y="109838"/>
                  <a:pt x="1301578" y="107092"/>
                </a:cubicBezTo>
                <a:cubicBezTo>
                  <a:pt x="1376474" y="88367"/>
                  <a:pt x="1307732" y="103537"/>
                  <a:pt x="1449859" y="90616"/>
                </a:cubicBezTo>
                <a:cubicBezTo>
                  <a:pt x="1565305" y="80121"/>
                  <a:pt x="1469051" y="86158"/>
                  <a:pt x="1565189" y="74140"/>
                </a:cubicBezTo>
                <a:cubicBezTo>
                  <a:pt x="1592572" y="70717"/>
                  <a:pt x="1620108" y="68648"/>
                  <a:pt x="1647567" y="65902"/>
                </a:cubicBezTo>
                <a:lnTo>
                  <a:pt x="1837038" y="74140"/>
                </a:lnTo>
                <a:cubicBezTo>
                  <a:pt x="1861855" y="75691"/>
                  <a:pt x="1886505" y="79294"/>
                  <a:pt x="1911178" y="82378"/>
                </a:cubicBezTo>
                <a:cubicBezTo>
                  <a:pt x="1932279" y="85016"/>
                  <a:pt x="1995367" y="94273"/>
                  <a:pt x="2018270" y="98854"/>
                </a:cubicBezTo>
                <a:cubicBezTo>
                  <a:pt x="2029372" y="101074"/>
                  <a:pt x="2040082" y="105067"/>
                  <a:pt x="2051221" y="107092"/>
                </a:cubicBezTo>
                <a:cubicBezTo>
                  <a:pt x="2070325" y="110565"/>
                  <a:pt x="2089695" y="112377"/>
                  <a:pt x="2108886" y="115329"/>
                </a:cubicBezTo>
                <a:cubicBezTo>
                  <a:pt x="2137945" y="119799"/>
                  <a:pt x="2170585" y="125379"/>
                  <a:pt x="2199502" y="131805"/>
                </a:cubicBezTo>
                <a:cubicBezTo>
                  <a:pt x="2210554" y="134261"/>
                  <a:pt x="2221402" y="137587"/>
                  <a:pt x="2232454" y="140043"/>
                </a:cubicBezTo>
                <a:cubicBezTo>
                  <a:pt x="2246122" y="143080"/>
                  <a:pt x="2260059" y="144885"/>
                  <a:pt x="2273643" y="148281"/>
                </a:cubicBezTo>
                <a:cubicBezTo>
                  <a:pt x="2282067" y="150387"/>
                  <a:pt x="2290007" y="154134"/>
                  <a:pt x="2298356" y="156519"/>
                </a:cubicBezTo>
                <a:cubicBezTo>
                  <a:pt x="2319268" y="162494"/>
                  <a:pt x="2336262" y="164526"/>
                  <a:pt x="2356021" y="172994"/>
                </a:cubicBezTo>
                <a:cubicBezTo>
                  <a:pt x="2367309" y="177832"/>
                  <a:pt x="2377474" y="185158"/>
                  <a:pt x="2388973" y="189470"/>
                </a:cubicBezTo>
                <a:cubicBezTo>
                  <a:pt x="2399574" y="193445"/>
                  <a:pt x="2411323" y="193733"/>
                  <a:pt x="2421924" y="197708"/>
                </a:cubicBezTo>
                <a:cubicBezTo>
                  <a:pt x="2433422" y="202020"/>
                  <a:pt x="2443588" y="209346"/>
                  <a:pt x="2454875" y="214183"/>
                </a:cubicBezTo>
                <a:cubicBezTo>
                  <a:pt x="2462857" y="217604"/>
                  <a:pt x="2471351" y="219675"/>
                  <a:pt x="2479589" y="222421"/>
                </a:cubicBezTo>
                <a:lnTo>
                  <a:pt x="2529016" y="255373"/>
                </a:lnTo>
                <a:cubicBezTo>
                  <a:pt x="2537254" y="260865"/>
                  <a:pt x="2544337" y="268717"/>
                  <a:pt x="2553729" y="271848"/>
                </a:cubicBezTo>
                <a:lnTo>
                  <a:pt x="2627870" y="296562"/>
                </a:lnTo>
                <a:cubicBezTo>
                  <a:pt x="2636108" y="299308"/>
                  <a:pt x="2645358" y="299984"/>
                  <a:pt x="2652583" y="304800"/>
                </a:cubicBezTo>
                <a:cubicBezTo>
                  <a:pt x="2684522" y="326091"/>
                  <a:pt x="2667904" y="318144"/>
                  <a:pt x="2702010" y="329513"/>
                </a:cubicBezTo>
                <a:cubicBezTo>
                  <a:pt x="2710248" y="337751"/>
                  <a:pt x="2715907" y="349900"/>
                  <a:pt x="2726724" y="354227"/>
                </a:cubicBezTo>
                <a:cubicBezTo>
                  <a:pt x="2744752" y="361438"/>
                  <a:pt x="2765236" y="359273"/>
                  <a:pt x="2784389" y="362465"/>
                </a:cubicBezTo>
                <a:cubicBezTo>
                  <a:pt x="2798200" y="364767"/>
                  <a:pt x="2811767" y="368400"/>
                  <a:pt x="2825578" y="370702"/>
                </a:cubicBezTo>
                <a:cubicBezTo>
                  <a:pt x="2844731" y="373894"/>
                  <a:pt x="2864021" y="376194"/>
                  <a:pt x="2883243" y="378940"/>
                </a:cubicBezTo>
                <a:cubicBezTo>
                  <a:pt x="2899719" y="384432"/>
                  <a:pt x="2915822" y="391204"/>
                  <a:pt x="2932670" y="395416"/>
                </a:cubicBezTo>
                <a:cubicBezTo>
                  <a:pt x="2959837" y="402208"/>
                  <a:pt x="2989048" y="401492"/>
                  <a:pt x="3015048" y="411892"/>
                </a:cubicBezTo>
                <a:cubicBezTo>
                  <a:pt x="3042508" y="422876"/>
                  <a:pt x="3069370" y="435490"/>
                  <a:pt x="3097427" y="444843"/>
                </a:cubicBezTo>
                <a:cubicBezTo>
                  <a:pt x="3105665" y="447589"/>
                  <a:pt x="3113791" y="450695"/>
                  <a:pt x="3122140" y="453081"/>
                </a:cubicBezTo>
                <a:cubicBezTo>
                  <a:pt x="3133026" y="456191"/>
                  <a:pt x="3144641" y="456964"/>
                  <a:pt x="3155092" y="461319"/>
                </a:cubicBezTo>
                <a:cubicBezTo>
                  <a:pt x="3177763" y="470765"/>
                  <a:pt x="3198190" y="485148"/>
                  <a:pt x="3220994" y="494270"/>
                </a:cubicBezTo>
                <a:cubicBezTo>
                  <a:pt x="3234724" y="499762"/>
                  <a:pt x="3248957" y="504133"/>
                  <a:pt x="3262183" y="510746"/>
                </a:cubicBezTo>
                <a:cubicBezTo>
                  <a:pt x="3271038" y="515174"/>
                  <a:pt x="3277797" y="523321"/>
                  <a:pt x="3286897" y="527221"/>
                </a:cubicBezTo>
                <a:cubicBezTo>
                  <a:pt x="3396988" y="574402"/>
                  <a:pt x="3227319" y="485074"/>
                  <a:pt x="3361038" y="551935"/>
                </a:cubicBezTo>
                <a:cubicBezTo>
                  <a:pt x="3369893" y="556363"/>
                  <a:pt x="3376704" y="564390"/>
                  <a:pt x="3385751" y="568411"/>
                </a:cubicBezTo>
                <a:cubicBezTo>
                  <a:pt x="3401621" y="575464"/>
                  <a:pt x="3420728" y="575252"/>
                  <a:pt x="3435178" y="584886"/>
                </a:cubicBezTo>
                <a:cubicBezTo>
                  <a:pt x="3491830" y="622655"/>
                  <a:pt x="3465820" y="611577"/>
                  <a:pt x="3509319" y="626075"/>
                </a:cubicBezTo>
                <a:cubicBezTo>
                  <a:pt x="3580142" y="673292"/>
                  <a:pt x="3490534" y="616682"/>
                  <a:pt x="3558746" y="650789"/>
                </a:cubicBezTo>
                <a:cubicBezTo>
                  <a:pt x="3567601" y="655217"/>
                  <a:pt x="3574863" y="662353"/>
                  <a:pt x="3583459" y="667265"/>
                </a:cubicBezTo>
                <a:cubicBezTo>
                  <a:pt x="3594121" y="673358"/>
                  <a:pt x="3605426" y="678248"/>
                  <a:pt x="3616410" y="683740"/>
                </a:cubicBezTo>
                <a:cubicBezTo>
                  <a:pt x="3624648" y="691978"/>
                  <a:pt x="3633666" y="699504"/>
                  <a:pt x="3641124" y="708454"/>
                </a:cubicBezTo>
                <a:cubicBezTo>
                  <a:pt x="3647462" y="716060"/>
                  <a:pt x="3649869" y="726982"/>
                  <a:pt x="3657600" y="733167"/>
                </a:cubicBezTo>
                <a:cubicBezTo>
                  <a:pt x="3664381" y="738591"/>
                  <a:pt x="3674075" y="738659"/>
                  <a:pt x="3682313" y="741405"/>
                </a:cubicBezTo>
                <a:cubicBezTo>
                  <a:pt x="3687805" y="749643"/>
                  <a:pt x="3692451" y="758513"/>
                  <a:pt x="3698789" y="766119"/>
                </a:cubicBezTo>
                <a:cubicBezTo>
                  <a:pt x="3706247" y="775069"/>
                  <a:pt x="3717844" y="780648"/>
                  <a:pt x="3723502" y="790832"/>
                </a:cubicBezTo>
                <a:cubicBezTo>
                  <a:pt x="3731936" y="806013"/>
                  <a:pt x="3734486" y="823783"/>
                  <a:pt x="3739978" y="840259"/>
                </a:cubicBezTo>
                <a:lnTo>
                  <a:pt x="3748216" y="864973"/>
                </a:lnTo>
                <a:cubicBezTo>
                  <a:pt x="3750962" y="873211"/>
                  <a:pt x="3754348" y="881262"/>
                  <a:pt x="3756454" y="889686"/>
                </a:cubicBezTo>
                <a:cubicBezTo>
                  <a:pt x="3761946" y="911654"/>
                  <a:pt x="3765768" y="934107"/>
                  <a:pt x="3772929" y="955589"/>
                </a:cubicBezTo>
                <a:cubicBezTo>
                  <a:pt x="3784747" y="991043"/>
                  <a:pt x="3779061" y="971878"/>
                  <a:pt x="3789405" y="1013254"/>
                </a:cubicBezTo>
                <a:cubicBezTo>
                  <a:pt x="3786659" y="1048951"/>
                  <a:pt x="3784730" y="1084721"/>
                  <a:pt x="3781167" y="1120346"/>
                </a:cubicBezTo>
                <a:cubicBezTo>
                  <a:pt x="3779235" y="1139666"/>
                  <a:pt x="3774861" y="1158691"/>
                  <a:pt x="3772929" y="1178011"/>
                </a:cubicBezTo>
                <a:cubicBezTo>
                  <a:pt x="3762086" y="1286447"/>
                  <a:pt x="3772313" y="1254929"/>
                  <a:pt x="3756454" y="1326292"/>
                </a:cubicBezTo>
                <a:cubicBezTo>
                  <a:pt x="3743577" y="1384238"/>
                  <a:pt x="3753739" y="1335793"/>
                  <a:pt x="3739978" y="1383956"/>
                </a:cubicBezTo>
                <a:cubicBezTo>
                  <a:pt x="3736868" y="1394842"/>
                  <a:pt x="3734993" y="1406063"/>
                  <a:pt x="3731740" y="1416908"/>
                </a:cubicBezTo>
                <a:cubicBezTo>
                  <a:pt x="3726750" y="1433542"/>
                  <a:pt x="3720757" y="1449859"/>
                  <a:pt x="3715265" y="1466335"/>
                </a:cubicBezTo>
                <a:lnTo>
                  <a:pt x="3698789" y="1515762"/>
                </a:lnTo>
                <a:lnTo>
                  <a:pt x="3682313" y="1565189"/>
                </a:lnTo>
                <a:cubicBezTo>
                  <a:pt x="3679567" y="1573427"/>
                  <a:pt x="3678891" y="1582677"/>
                  <a:pt x="3674075" y="1589902"/>
                </a:cubicBezTo>
                <a:cubicBezTo>
                  <a:pt x="3626853" y="1660739"/>
                  <a:pt x="3683473" y="1571108"/>
                  <a:pt x="3649362" y="1639329"/>
                </a:cubicBezTo>
                <a:cubicBezTo>
                  <a:pt x="3644934" y="1648185"/>
                  <a:pt x="3637314" y="1655187"/>
                  <a:pt x="3632886" y="1664043"/>
                </a:cubicBezTo>
                <a:cubicBezTo>
                  <a:pt x="3622928" y="1683959"/>
                  <a:pt x="3624328" y="1700592"/>
                  <a:pt x="3616410" y="1721708"/>
                </a:cubicBezTo>
                <a:cubicBezTo>
                  <a:pt x="3612098" y="1733206"/>
                  <a:pt x="3604772" y="1743372"/>
                  <a:pt x="3599935" y="1754659"/>
                </a:cubicBezTo>
                <a:cubicBezTo>
                  <a:pt x="3590696" y="1776217"/>
                  <a:pt x="3577741" y="1835194"/>
                  <a:pt x="3575221" y="1845275"/>
                </a:cubicBezTo>
                <a:cubicBezTo>
                  <a:pt x="3572475" y="1856259"/>
                  <a:pt x="3570563" y="1867486"/>
                  <a:pt x="3566983" y="1878227"/>
                </a:cubicBezTo>
                <a:cubicBezTo>
                  <a:pt x="3561491" y="1894703"/>
                  <a:pt x="3558275" y="1912121"/>
                  <a:pt x="3550508" y="1927654"/>
                </a:cubicBezTo>
                <a:cubicBezTo>
                  <a:pt x="3529604" y="1969461"/>
                  <a:pt x="3540844" y="1950387"/>
                  <a:pt x="3517556" y="1985319"/>
                </a:cubicBezTo>
                <a:cubicBezTo>
                  <a:pt x="3497950" y="2044139"/>
                  <a:pt x="3510715" y="2020296"/>
                  <a:pt x="3484605" y="2059459"/>
                </a:cubicBezTo>
                <a:cubicBezTo>
                  <a:pt x="3464998" y="2118279"/>
                  <a:pt x="3477762" y="2094436"/>
                  <a:pt x="3451654" y="2133600"/>
                </a:cubicBezTo>
                <a:cubicBezTo>
                  <a:pt x="3448908" y="2144584"/>
                  <a:pt x="3448479" y="2156425"/>
                  <a:pt x="3443416" y="2166551"/>
                </a:cubicBezTo>
                <a:cubicBezTo>
                  <a:pt x="3389511" y="2274361"/>
                  <a:pt x="3433915" y="2156089"/>
                  <a:pt x="3361038" y="2265405"/>
                </a:cubicBezTo>
                <a:cubicBezTo>
                  <a:pt x="3310479" y="2341243"/>
                  <a:pt x="3391517" y="2223187"/>
                  <a:pt x="3311610" y="2323070"/>
                </a:cubicBezTo>
                <a:cubicBezTo>
                  <a:pt x="3299240" y="2338532"/>
                  <a:pt x="3292661" y="2358495"/>
                  <a:pt x="3278659" y="2372497"/>
                </a:cubicBezTo>
                <a:lnTo>
                  <a:pt x="3212756" y="2438400"/>
                </a:lnTo>
                <a:cubicBezTo>
                  <a:pt x="3207264" y="2449384"/>
                  <a:pt x="3204273" y="2462027"/>
                  <a:pt x="3196281" y="2471351"/>
                </a:cubicBezTo>
                <a:cubicBezTo>
                  <a:pt x="3187842" y="2481197"/>
                  <a:pt x="3116556" y="2527026"/>
                  <a:pt x="3113902" y="2529016"/>
                </a:cubicBezTo>
                <a:cubicBezTo>
                  <a:pt x="3099764" y="2539619"/>
                  <a:pt x="3073096" y="2560571"/>
                  <a:pt x="3056238" y="2570205"/>
                </a:cubicBezTo>
                <a:cubicBezTo>
                  <a:pt x="3045576" y="2576298"/>
                  <a:pt x="3033894" y="2580493"/>
                  <a:pt x="3023286" y="2586681"/>
                </a:cubicBezTo>
                <a:cubicBezTo>
                  <a:pt x="2896342" y="2660731"/>
                  <a:pt x="2998709" y="2597551"/>
                  <a:pt x="2932670" y="2652583"/>
                </a:cubicBezTo>
                <a:cubicBezTo>
                  <a:pt x="2925064" y="2658921"/>
                  <a:pt x="2915356" y="2662481"/>
                  <a:pt x="2907956" y="2669059"/>
                </a:cubicBezTo>
                <a:cubicBezTo>
                  <a:pt x="2862108" y="2709813"/>
                  <a:pt x="2872906" y="2717213"/>
                  <a:pt x="2825578" y="2734962"/>
                </a:cubicBezTo>
                <a:cubicBezTo>
                  <a:pt x="2786277" y="2749700"/>
                  <a:pt x="2714157" y="2749236"/>
                  <a:pt x="2685535" y="2751438"/>
                </a:cubicBezTo>
                <a:cubicBezTo>
                  <a:pt x="2674551" y="2754184"/>
                  <a:pt x="2663469" y="2756565"/>
                  <a:pt x="2652583" y="2759675"/>
                </a:cubicBezTo>
                <a:cubicBezTo>
                  <a:pt x="2644234" y="2762060"/>
                  <a:pt x="2636385" y="2766210"/>
                  <a:pt x="2627870" y="2767913"/>
                </a:cubicBezTo>
                <a:cubicBezTo>
                  <a:pt x="2595113" y="2774465"/>
                  <a:pt x="2529016" y="2784389"/>
                  <a:pt x="2529016" y="2784389"/>
                </a:cubicBezTo>
                <a:cubicBezTo>
                  <a:pt x="2496065" y="2781643"/>
                  <a:pt x="2463001" y="2780015"/>
                  <a:pt x="2430162" y="2776151"/>
                </a:cubicBezTo>
                <a:cubicBezTo>
                  <a:pt x="2416256" y="2774515"/>
                  <a:pt x="2402749" y="2770418"/>
                  <a:pt x="2388973" y="2767913"/>
                </a:cubicBezTo>
                <a:cubicBezTo>
                  <a:pt x="2372539" y="2764925"/>
                  <a:pt x="2355980" y="2762663"/>
                  <a:pt x="2339546" y="2759675"/>
                </a:cubicBezTo>
                <a:cubicBezTo>
                  <a:pt x="2325770" y="2757170"/>
                  <a:pt x="2312195" y="2753567"/>
                  <a:pt x="2298356" y="2751438"/>
                </a:cubicBezTo>
                <a:cubicBezTo>
                  <a:pt x="2250944" y="2744144"/>
                  <a:pt x="2227836" y="2744564"/>
                  <a:pt x="2183027" y="2734962"/>
                </a:cubicBezTo>
                <a:cubicBezTo>
                  <a:pt x="2160886" y="2730217"/>
                  <a:pt x="2138606" y="2725646"/>
                  <a:pt x="2117124" y="2718486"/>
                </a:cubicBezTo>
                <a:cubicBezTo>
                  <a:pt x="2100648" y="2712994"/>
                  <a:pt x="2084930" y="2704165"/>
                  <a:pt x="2067697" y="2702011"/>
                </a:cubicBezTo>
                <a:lnTo>
                  <a:pt x="2001794" y="2693773"/>
                </a:lnTo>
                <a:cubicBezTo>
                  <a:pt x="1977099" y="2690868"/>
                  <a:pt x="1952270" y="2689052"/>
                  <a:pt x="1927654" y="2685535"/>
                </a:cubicBezTo>
                <a:cubicBezTo>
                  <a:pt x="1912691" y="2683397"/>
                  <a:pt x="1869864" y="2673964"/>
                  <a:pt x="1853513" y="2669059"/>
                </a:cubicBezTo>
                <a:cubicBezTo>
                  <a:pt x="1836879" y="2664069"/>
                  <a:pt x="1821278" y="2655039"/>
                  <a:pt x="1804086" y="2652583"/>
                </a:cubicBezTo>
                <a:cubicBezTo>
                  <a:pt x="1784864" y="2649837"/>
                  <a:pt x="1765525" y="2647819"/>
                  <a:pt x="1746421" y="2644346"/>
                </a:cubicBezTo>
                <a:cubicBezTo>
                  <a:pt x="1735282" y="2642321"/>
                  <a:pt x="1724741" y="2637181"/>
                  <a:pt x="1713470" y="2636108"/>
                </a:cubicBezTo>
                <a:cubicBezTo>
                  <a:pt x="1666919" y="2631674"/>
                  <a:pt x="1620108" y="2630616"/>
                  <a:pt x="1573427" y="2627870"/>
                </a:cubicBezTo>
                <a:cubicBezTo>
                  <a:pt x="1537730" y="2630616"/>
                  <a:pt x="1501778" y="2631045"/>
                  <a:pt x="1466335" y="2636108"/>
                </a:cubicBezTo>
                <a:cubicBezTo>
                  <a:pt x="1443919" y="2639310"/>
                  <a:pt x="1422768" y="2648860"/>
                  <a:pt x="1400432" y="2652583"/>
                </a:cubicBezTo>
                <a:cubicBezTo>
                  <a:pt x="1367481" y="2658075"/>
                  <a:pt x="1334818" y="2665735"/>
                  <a:pt x="1301578" y="2669059"/>
                </a:cubicBezTo>
                <a:cubicBezTo>
                  <a:pt x="1250109" y="2674206"/>
                  <a:pt x="1223509" y="2674160"/>
                  <a:pt x="1178010" y="2685535"/>
                </a:cubicBezTo>
                <a:cubicBezTo>
                  <a:pt x="1169586" y="2687641"/>
                  <a:pt x="1161721" y="2691667"/>
                  <a:pt x="1153297" y="2693773"/>
                </a:cubicBezTo>
                <a:cubicBezTo>
                  <a:pt x="1085364" y="2710757"/>
                  <a:pt x="1138340" y="2693339"/>
                  <a:pt x="1079156" y="2710248"/>
                </a:cubicBezTo>
                <a:cubicBezTo>
                  <a:pt x="1023908" y="2726032"/>
                  <a:pt x="1086476" y="2715374"/>
                  <a:pt x="988540" y="2734962"/>
                </a:cubicBezTo>
                <a:lnTo>
                  <a:pt x="947351" y="2743200"/>
                </a:lnTo>
                <a:cubicBezTo>
                  <a:pt x="930917" y="2746188"/>
                  <a:pt x="914229" y="2747815"/>
                  <a:pt x="897924" y="2751438"/>
                </a:cubicBezTo>
                <a:cubicBezTo>
                  <a:pt x="889447" y="2753322"/>
                  <a:pt x="881687" y="2757791"/>
                  <a:pt x="873210" y="2759675"/>
                </a:cubicBezTo>
                <a:cubicBezTo>
                  <a:pt x="856905" y="2763298"/>
                  <a:pt x="840259" y="2765167"/>
                  <a:pt x="823783" y="2767913"/>
                </a:cubicBezTo>
                <a:cubicBezTo>
                  <a:pt x="782594" y="2765167"/>
                  <a:pt x="741341" y="2763251"/>
                  <a:pt x="700216" y="2759675"/>
                </a:cubicBezTo>
                <a:cubicBezTo>
                  <a:pt x="678161" y="2757757"/>
                  <a:pt x="656300" y="2754025"/>
                  <a:pt x="634313" y="2751438"/>
                </a:cubicBezTo>
                <a:cubicBezTo>
                  <a:pt x="609618" y="2748533"/>
                  <a:pt x="584820" y="2746486"/>
                  <a:pt x="560173" y="2743200"/>
                </a:cubicBezTo>
                <a:cubicBezTo>
                  <a:pt x="543617" y="2740992"/>
                  <a:pt x="527125" y="2738238"/>
                  <a:pt x="510746" y="2734962"/>
                </a:cubicBezTo>
                <a:cubicBezTo>
                  <a:pt x="378522" y="2708517"/>
                  <a:pt x="594863" y="2747261"/>
                  <a:pt x="436605" y="2718486"/>
                </a:cubicBezTo>
                <a:cubicBezTo>
                  <a:pt x="409691" y="2713592"/>
                  <a:pt x="373107" y="2708790"/>
                  <a:pt x="345989" y="2702011"/>
                </a:cubicBezTo>
                <a:cubicBezTo>
                  <a:pt x="337565" y="2699905"/>
                  <a:pt x="329513" y="2696519"/>
                  <a:pt x="321275" y="2693773"/>
                </a:cubicBezTo>
                <a:cubicBezTo>
                  <a:pt x="232143" y="2699344"/>
                  <a:pt x="210375" y="2696182"/>
                  <a:pt x="140043" y="2710248"/>
                </a:cubicBezTo>
                <a:cubicBezTo>
                  <a:pt x="108922" y="2716472"/>
                  <a:pt x="89182" y="2724456"/>
                  <a:pt x="57665" y="2734962"/>
                </a:cubicBezTo>
                <a:cubicBezTo>
                  <a:pt x="49427" y="2737708"/>
                  <a:pt x="41635" y="2743200"/>
                  <a:pt x="32951" y="2743200"/>
                </a:cubicBezTo>
                <a:lnTo>
                  <a:pt x="8238" y="2743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 flipH="1">
            <a:off x="2696391" y="4405965"/>
            <a:ext cx="75141" cy="1425709"/>
            <a:chOff x="3175014" y="4451582"/>
            <a:chExt cx="75141" cy="1425709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3175178" y="4507268"/>
              <a:ext cx="2381" cy="131646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175178" y="4451582"/>
              <a:ext cx="74977" cy="5568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175014" y="5821784"/>
              <a:ext cx="75140" cy="555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4809549" y="4405965"/>
            <a:ext cx="1324" cy="142541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62967" y="4397727"/>
            <a:ext cx="1417563" cy="142747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842965" y="5107569"/>
            <a:ext cx="2495550" cy="3406"/>
            <a:chOff x="6934069" y="5161424"/>
            <a:chExt cx="2495550" cy="340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5400000">
            <a:off x="7822915" y="5120153"/>
            <a:ext cx="2495550" cy="3406"/>
            <a:chOff x="6934069" y="5161424"/>
            <a:chExt cx="2495550" cy="340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61693" y="4424796"/>
            <a:ext cx="2140495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Les hachures dépassent le fond du filet et elles arrivent jusqu’au 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199487" y="4424796"/>
            <a:ext cx="918793" cy="345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38515" y="5647008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Fond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67" idx="0"/>
          </p:cNvCxnSpPr>
          <p:nvPr/>
        </p:nvCxnSpPr>
        <p:spPr>
          <a:xfrm flipH="1" flipV="1">
            <a:off x="9714627" y="5476902"/>
            <a:ext cx="1519238" cy="170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9" idx="0"/>
          </p:cNvCxnSpPr>
          <p:nvPr/>
        </p:nvCxnSpPr>
        <p:spPr>
          <a:xfrm>
            <a:off x="8049683" y="4152913"/>
            <a:ext cx="0" cy="1863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18"/>
            <a:endCxn id="20" idx="11"/>
          </p:cNvCxnSpPr>
          <p:nvPr/>
        </p:nvCxnSpPr>
        <p:spPr>
          <a:xfrm flipH="1">
            <a:off x="10199787" y="4184604"/>
            <a:ext cx="644" cy="1822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049683" y="4089532"/>
            <a:ext cx="2150748" cy="126763"/>
          </a:xfrm>
          <a:custGeom>
            <a:avLst/>
            <a:gdLst>
              <a:gd name="connsiteX0" fmla="*/ 0 w 2158314"/>
              <a:gd name="connsiteY0" fmla="*/ 65902 h 131805"/>
              <a:gd name="connsiteX1" fmla="*/ 65903 w 2158314"/>
              <a:gd name="connsiteY1" fmla="*/ 32951 h 131805"/>
              <a:gd name="connsiteX2" fmla="*/ 98854 w 2158314"/>
              <a:gd name="connsiteY2" fmla="*/ 16475 h 131805"/>
              <a:gd name="connsiteX3" fmla="*/ 148281 w 2158314"/>
              <a:gd name="connsiteY3" fmla="*/ 0 h 131805"/>
              <a:gd name="connsiteX4" fmla="*/ 329514 w 2158314"/>
              <a:gd name="connsiteY4" fmla="*/ 8238 h 131805"/>
              <a:gd name="connsiteX5" fmla="*/ 354227 w 2158314"/>
              <a:gd name="connsiteY5" fmla="*/ 16475 h 131805"/>
              <a:gd name="connsiteX6" fmla="*/ 461319 w 2158314"/>
              <a:gd name="connsiteY6" fmla="*/ 32951 h 131805"/>
              <a:gd name="connsiteX7" fmla="*/ 683741 w 2158314"/>
              <a:gd name="connsiteY7" fmla="*/ 49427 h 131805"/>
              <a:gd name="connsiteX8" fmla="*/ 848498 w 2158314"/>
              <a:gd name="connsiteY8" fmla="*/ 74140 h 131805"/>
              <a:gd name="connsiteX9" fmla="*/ 1046206 w 2158314"/>
              <a:gd name="connsiteY9" fmla="*/ 65902 h 131805"/>
              <a:gd name="connsiteX10" fmla="*/ 1210963 w 2158314"/>
              <a:gd name="connsiteY10" fmla="*/ 57665 h 131805"/>
              <a:gd name="connsiteX11" fmla="*/ 1326292 w 2158314"/>
              <a:gd name="connsiteY11" fmla="*/ 65902 h 131805"/>
              <a:gd name="connsiteX12" fmla="*/ 1466336 w 2158314"/>
              <a:gd name="connsiteY12" fmla="*/ 82378 h 131805"/>
              <a:gd name="connsiteX13" fmla="*/ 1589903 w 2158314"/>
              <a:gd name="connsiteY13" fmla="*/ 98854 h 131805"/>
              <a:gd name="connsiteX14" fmla="*/ 1639330 w 2158314"/>
              <a:gd name="connsiteY14" fmla="*/ 115329 h 131805"/>
              <a:gd name="connsiteX15" fmla="*/ 1664044 w 2158314"/>
              <a:gd name="connsiteY15" fmla="*/ 123567 h 131805"/>
              <a:gd name="connsiteX16" fmla="*/ 1762898 w 2158314"/>
              <a:gd name="connsiteY16" fmla="*/ 131805 h 131805"/>
              <a:gd name="connsiteX17" fmla="*/ 2100649 w 2158314"/>
              <a:gd name="connsiteY17" fmla="*/ 115329 h 131805"/>
              <a:gd name="connsiteX18" fmla="*/ 2158314 w 2158314"/>
              <a:gd name="connsiteY18" fmla="*/ 98854 h 131805"/>
              <a:gd name="connsiteX19" fmla="*/ 2158314 w 2158314"/>
              <a:gd name="connsiteY19" fmla="*/ 82378 h 13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8314" h="131805">
                <a:moveTo>
                  <a:pt x="0" y="65902"/>
                </a:moveTo>
                <a:cubicBezTo>
                  <a:pt x="89523" y="12190"/>
                  <a:pt x="3826" y="59556"/>
                  <a:pt x="65903" y="32951"/>
                </a:cubicBezTo>
                <a:cubicBezTo>
                  <a:pt x="77190" y="28113"/>
                  <a:pt x="87452" y="21036"/>
                  <a:pt x="98854" y="16475"/>
                </a:cubicBezTo>
                <a:cubicBezTo>
                  <a:pt x="114979" y="10025"/>
                  <a:pt x="148281" y="0"/>
                  <a:pt x="148281" y="0"/>
                </a:cubicBezTo>
                <a:cubicBezTo>
                  <a:pt x="208692" y="2746"/>
                  <a:pt x="269233" y="3416"/>
                  <a:pt x="329514" y="8238"/>
                </a:cubicBezTo>
                <a:cubicBezTo>
                  <a:pt x="338170" y="8930"/>
                  <a:pt x="345803" y="14369"/>
                  <a:pt x="354227" y="16475"/>
                </a:cubicBezTo>
                <a:cubicBezTo>
                  <a:pt x="385915" y="24397"/>
                  <a:pt x="430870" y="30341"/>
                  <a:pt x="461319" y="32951"/>
                </a:cubicBezTo>
                <a:cubicBezTo>
                  <a:pt x="535391" y="39300"/>
                  <a:pt x="683741" y="49427"/>
                  <a:pt x="683741" y="49427"/>
                </a:cubicBezTo>
                <a:cubicBezTo>
                  <a:pt x="804432" y="69541"/>
                  <a:pt x="749447" y="61758"/>
                  <a:pt x="848498" y="74140"/>
                </a:cubicBezTo>
                <a:lnTo>
                  <a:pt x="1046206" y="65902"/>
                </a:lnTo>
                <a:cubicBezTo>
                  <a:pt x="1101137" y="63405"/>
                  <a:pt x="1155975" y="57665"/>
                  <a:pt x="1210963" y="57665"/>
                </a:cubicBezTo>
                <a:cubicBezTo>
                  <a:pt x="1249504" y="57665"/>
                  <a:pt x="1287849" y="63156"/>
                  <a:pt x="1326292" y="65902"/>
                </a:cubicBezTo>
                <a:cubicBezTo>
                  <a:pt x="1419444" y="81428"/>
                  <a:pt x="1334012" y="68449"/>
                  <a:pt x="1466336" y="82378"/>
                </a:cubicBezTo>
                <a:cubicBezTo>
                  <a:pt x="1506788" y="86636"/>
                  <a:pt x="1549542" y="93088"/>
                  <a:pt x="1589903" y="98854"/>
                </a:cubicBezTo>
                <a:lnTo>
                  <a:pt x="1639330" y="115329"/>
                </a:lnTo>
                <a:cubicBezTo>
                  <a:pt x="1647568" y="118075"/>
                  <a:pt x="1655390" y="122846"/>
                  <a:pt x="1664044" y="123567"/>
                </a:cubicBezTo>
                <a:lnTo>
                  <a:pt x="1762898" y="131805"/>
                </a:lnTo>
                <a:lnTo>
                  <a:pt x="2100649" y="115329"/>
                </a:lnTo>
                <a:cubicBezTo>
                  <a:pt x="2100936" y="115257"/>
                  <a:pt x="2154374" y="102794"/>
                  <a:pt x="2158314" y="98854"/>
                </a:cubicBezTo>
                <a:lnTo>
                  <a:pt x="2158314" y="8237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057277" y="5998447"/>
            <a:ext cx="2142510" cy="63431"/>
          </a:xfrm>
          <a:custGeom>
            <a:avLst/>
            <a:gdLst>
              <a:gd name="connsiteX0" fmla="*/ 0 w 2125362"/>
              <a:gd name="connsiteY0" fmla="*/ 16476 h 57665"/>
              <a:gd name="connsiteX1" fmla="*/ 238898 w 2125362"/>
              <a:gd name="connsiteY1" fmla="*/ 16476 h 57665"/>
              <a:gd name="connsiteX2" fmla="*/ 280087 w 2125362"/>
              <a:gd name="connsiteY2" fmla="*/ 24714 h 57665"/>
              <a:gd name="connsiteX3" fmla="*/ 411892 w 2125362"/>
              <a:gd name="connsiteY3" fmla="*/ 41189 h 57665"/>
              <a:gd name="connsiteX4" fmla="*/ 609600 w 2125362"/>
              <a:gd name="connsiteY4" fmla="*/ 49427 h 57665"/>
              <a:gd name="connsiteX5" fmla="*/ 749643 w 2125362"/>
              <a:gd name="connsiteY5" fmla="*/ 57665 h 57665"/>
              <a:gd name="connsiteX6" fmla="*/ 1252152 w 2125362"/>
              <a:gd name="connsiteY6" fmla="*/ 41189 h 57665"/>
              <a:gd name="connsiteX7" fmla="*/ 1285103 w 2125362"/>
              <a:gd name="connsiteY7" fmla="*/ 32951 h 57665"/>
              <a:gd name="connsiteX8" fmla="*/ 1359243 w 2125362"/>
              <a:gd name="connsiteY8" fmla="*/ 24714 h 57665"/>
              <a:gd name="connsiteX9" fmla="*/ 1482811 w 2125362"/>
              <a:gd name="connsiteY9" fmla="*/ 8238 h 57665"/>
              <a:gd name="connsiteX10" fmla="*/ 1655806 w 2125362"/>
              <a:gd name="connsiteY10" fmla="*/ 0 h 57665"/>
              <a:gd name="connsiteX11" fmla="*/ 2125362 w 2125362"/>
              <a:gd name="connsiteY11" fmla="*/ 8238 h 5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5362" h="57665">
                <a:moveTo>
                  <a:pt x="0" y="16476"/>
                </a:moveTo>
                <a:cubicBezTo>
                  <a:pt x="105389" y="-1089"/>
                  <a:pt x="56941" y="3479"/>
                  <a:pt x="238898" y="16476"/>
                </a:cubicBezTo>
                <a:cubicBezTo>
                  <a:pt x="252864" y="17474"/>
                  <a:pt x="266276" y="22412"/>
                  <a:pt x="280087" y="24714"/>
                </a:cubicBezTo>
                <a:cubicBezTo>
                  <a:pt x="309140" y="29556"/>
                  <a:pt x="386617" y="39657"/>
                  <a:pt x="411892" y="41189"/>
                </a:cubicBezTo>
                <a:cubicBezTo>
                  <a:pt x="477731" y="45179"/>
                  <a:pt x="543718" y="46213"/>
                  <a:pt x="609600" y="49427"/>
                </a:cubicBezTo>
                <a:cubicBezTo>
                  <a:pt x="656306" y="51705"/>
                  <a:pt x="702962" y="54919"/>
                  <a:pt x="749643" y="57665"/>
                </a:cubicBezTo>
                <a:cubicBezTo>
                  <a:pt x="821271" y="55918"/>
                  <a:pt x="1131699" y="51227"/>
                  <a:pt x="1252152" y="41189"/>
                </a:cubicBezTo>
                <a:cubicBezTo>
                  <a:pt x="1263435" y="40249"/>
                  <a:pt x="1273913" y="34672"/>
                  <a:pt x="1285103" y="32951"/>
                </a:cubicBezTo>
                <a:cubicBezTo>
                  <a:pt x="1309679" y="29170"/>
                  <a:pt x="1334530" y="27460"/>
                  <a:pt x="1359243" y="24714"/>
                </a:cubicBezTo>
                <a:cubicBezTo>
                  <a:pt x="1415856" y="10561"/>
                  <a:pt x="1396358" y="13641"/>
                  <a:pt x="1482811" y="8238"/>
                </a:cubicBezTo>
                <a:cubicBezTo>
                  <a:pt x="1540429" y="4637"/>
                  <a:pt x="1598141" y="2746"/>
                  <a:pt x="1655806" y="0"/>
                </a:cubicBezTo>
                <a:cubicBezTo>
                  <a:pt x="1982536" y="10540"/>
                  <a:pt x="1826010" y="8238"/>
                  <a:pt x="2125362" y="82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068987" y="3752850"/>
            <a:ext cx="0" cy="267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068987" y="6176963"/>
            <a:ext cx="0" cy="267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068987" y="3874081"/>
            <a:ext cx="360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9068987" y="6322880"/>
            <a:ext cx="360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4565" y="3544481"/>
            <a:ext cx="29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214565" y="6012010"/>
            <a:ext cx="29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6649" y="3485206"/>
            <a:ext cx="119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C-C</a:t>
            </a:r>
            <a:endParaRPr lang="en-US" dirty="0"/>
          </a:p>
        </p:txBody>
      </p:sp>
      <p:cxnSp>
        <p:nvCxnSpPr>
          <p:cNvPr id="18" name="Straight Connector 17"/>
          <p:cNvCxnSpPr>
            <a:endCxn id="40" idx="1"/>
          </p:cNvCxnSpPr>
          <p:nvPr/>
        </p:nvCxnSpPr>
        <p:spPr>
          <a:xfrm flipV="1">
            <a:off x="2685536" y="4064735"/>
            <a:ext cx="271848" cy="237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0" idx="8"/>
          </p:cNvCxnSpPr>
          <p:nvPr/>
        </p:nvCxnSpPr>
        <p:spPr>
          <a:xfrm flipV="1">
            <a:off x="2837936" y="4039209"/>
            <a:ext cx="490151" cy="415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144959" y="4075098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508772" y="4127721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50257" y="4062635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161517" y="4080897"/>
            <a:ext cx="445592" cy="37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543775" y="4126430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856214" y="4192409"/>
            <a:ext cx="304346" cy="2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65373" y="4278980"/>
            <a:ext cx="207873" cy="160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533549" y="4324794"/>
            <a:ext cx="129072" cy="12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528934" y="4405221"/>
            <a:ext cx="368258" cy="31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534664" y="4488948"/>
            <a:ext cx="561867" cy="505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525070" y="4574555"/>
            <a:ext cx="822630" cy="7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535520" y="4751362"/>
            <a:ext cx="907371" cy="824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40" idx="72"/>
          </p:cNvCxnSpPr>
          <p:nvPr/>
        </p:nvCxnSpPr>
        <p:spPr>
          <a:xfrm flipV="1">
            <a:off x="5100162" y="5047463"/>
            <a:ext cx="1341828" cy="1125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694264" y="5778636"/>
            <a:ext cx="225410" cy="20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822369" y="5773546"/>
            <a:ext cx="363025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067320" y="5783671"/>
            <a:ext cx="363025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291080" y="5786326"/>
            <a:ext cx="399328" cy="36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532671" y="5786325"/>
            <a:ext cx="399328" cy="36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869986" y="5777016"/>
            <a:ext cx="330023" cy="29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148399" y="5781746"/>
            <a:ext cx="300021" cy="2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400369" y="5783634"/>
            <a:ext cx="330023" cy="2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638116" y="5789136"/>
            <a:ext cx="363025" cy="29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876004" y="5795272"/>
            <a:ext cx="399327" cy="32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525559" y="5544651"/>
            <a:ext cx="696459" cy="57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202188" y="5476902"/>
            <a:ext cx="923200" cy="318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361106" y="3946645"/>
            <a:ext cx="1790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Sommet du filet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>
            <a:stCxn id="109" idx="2"/>
          </p:cNvCxnSpPr>
          <p:nvPr/>
        </p:nvCxnSpPr>
        <p:spPr>
          <a:xfrm flipH="1">
            <a:off x="9639614" y="4315977"/>
            <a:ext cx="1616842" cy="454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124156" y="4371943"/>
            <a:ext cx="726965" cy="1530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852084" y="2361310"/>
            <a:ext cx="261810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Le trou est mal dessiné !!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Expliquez pourquoi le trou borgne à fond plat ne par réaliste.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Freeform 60"/>
          <p:cNvSpPr/>
          <p:nvPr/>
        </p:nvSpPr>
        <p:spPr>
          <a:xfrm>
            <a:off x="8159718" y="5163649"/>
            <a:ext cx="691908" cy="808277"/>
          </a:xfrm>
          <a:custGeom>
            <a:avLst/>
            <a:gdLst>
              <a:gd name="connsiteX0" fmla="*/ 266981 w 543510"/>
              <a:gd name="connsiteY0" fmla="*/ 94753 h 532082"/>
              <a:gd name="connsiteX1" fmla="*/ 11608 w 543510"/>
              <a:gd name="connsiteY1" fmla="*/ 4136 h 532082"/>
              <a:gd name="connsiteX2" fmla="*/ 61035 w 543510"/>
              <a:gd name="connsiteY2" fmla="*/ 218320 h 532082"/>
              <a:gd name="connsiteX3" fmla="*/ 217554 w 543510"/>
              <a:gd name="connsiteY3" fmla="*/ 391315 h 532082"/>
              <a:gd name="connsiteX4" fmla="*/ 407024 w 543510"/>
              <a:gd name="connsiteY4" fmla="*/ 481931 h 532082"/>
              <a:gd name="connsiteX5" fmla="*/ 538830 w 543510"/>
              <a:gd name="connsiteY5" fmla="*/ 523120 h 532082"/>
              <a:gd name="connsiteX6" fmla="*/ 489403 w 543510"/>
              <a:gd name="connsiteY6" fmla="*/ 308936 h 532082"/>
              <a:gd name="connsiteX7" fmla="*/ 266981 w 543510"/>
              <a:gd name="connsiteY7" fmla="*/ 94753 h 532082"/>
              <a:gd name="connsiteX0" fmla="*/ 206713 w 483242"/>
              <a:gd name="connsiteY0" fmla="*/ 355305 h 792634"/>
              <a:gd name="connsiteX1" fmla="*/ 223188 w 483242"/>
              <a:gd name="connsiteY1" fmla="*/ 1078 h 792634"/>
              <a:gd name="connsiteX2" fmla="*/ 767 w 483242"/>
              <a:gd name="connsiteY2" fmla="*/ 478872 h 792634"/>
              <a:gd name="connsiteX3" fmla="*/ 157286 w 483242"/>
              <a:gd name="connsiteY3" fmla="*/ 651867 h 792634"/>
              <a:gd name="connsiteX4" fmla="*/ 346756 w 483242"/>
              <a:gd name="connsiteY4" fmla="*/ 742483 h 792634"/>
              <a:gd name="connsiteX5" fmla="*/ 478562 w 483242"/>
              <a:gd name="connsiteY5" fmla="*/ 783672 h 792634"/>
              <a:gd name="connsiteX6" fmla="*/ 429135 w 483242"/>
              <a:gd name="connsiteY6" fmla="*/ 569488 h 792634"/>
              <a:gd name="connsiteX7" fmla="*/ 206713 w 483242"/>
              <a:gd name="connsiteY7" fmla="*/ 355305 h 792634"/>
              <a:gd name="connsiteX0" fmla="*/ 297329 w 481769"/>
              <a:gd name="connsiteY0" fmla="*/ 347240 h 792807"/>
              <a:gd name="connsiteX1" fmla="*/ 223188 w 481769"/>
              <a:gd name="connsiteY1" fmla="*/ 1251 h 792807"/>
              <a:gd name="connsiteX2" fmla="*/ 767 w 481769"/>
              <a:gd name="connsiteY2" fmla="*/ 479045 h 792807"/>
              <a:gd name="connsiteX3" fmla="*/ 157286 w 481769"/>
              <a:gd name="connsiteY3" fmla="*/ 652040 h 792807"/>
              <a:gd name="connsiteX4" fmla="*/ 346756 w 481769"/>
              <a:gd name="connsiteY4" fmla="*/ 742656 h 792807"/>
              <a:gd name="connsiteX5" fmla="*/ 478562 w 481769"/>
              <a:gd name="connsiteY5" fmla="*/ 783845 h 792807"/>
              <a:gd name="connsiteX6" fmla="*/ 429135 w 481769"/>
              <a:gd name="connsiteY6" fmla="*/ 569661 h 792807"/>
              <a:gd name="connsiteX7" fmla="*/ 297329 w 481769"/>
              <a:gd name="connsiteY7" fmla="*/ 347240 h 792807"/>
              <a:gd name="connsiteX0" fmla="*/ 297329 w 566647"/>
              <a:gd name="connsiteY0" fmla="*/ 347224 h 792791"/>
              <a:gd name="connsiteX1" fmla="*/ 223188 w 566647"/>
              <a:gd name="connsiteY1" fmla="*/ 1235 h 792791"/>
              <a:gd name="connsiteX2" fmla="*/ 767 w 566647"/>
              <a:gd name="connsiteY2" fmla="*/ 479029 h 792791"/>
              <a:gd name="connsiteX3" fmla="*/ 157286 w 566647"/>
              <a:gd name="connsiteY3" fmla="*/ 652024 h 792791"/>
              <a:gd name="connsiteX4" fmla="*/ 346756 w 566647"/>
              <a:gd name="connsiteY4" fmla="*/ 742640 h 792791"/>
              <a:gd name="connsiteX5" fmla="*/ 478562 w 566647"/>
              <a:gd name="connsiteY5" fmla="*/ 783829 h 792791"/>
              <a:gd name="connsiteX6" fmla="*/ 560940 w 566647"/>
              <a:gd name="connsiteY6" fmla="*/ 544932 h 792791"/>
              <a:gd name="connsiteX7" fmla="*/ 297329 w 566647"/>
              <a:gd name="connsiteY7" fmla="*/ 347224 h 792791"/>
              <a:gd name="connsiteX0" fmla="*/ 338518 w 564714"/>
              <a:gd name="connsiteY0" fmla="*/ 331139 h 793182"/>
              <a:gd name="connsiteX1" fmla="*/ 223188 w 564714"/>
              <a:gd name="connsiteY1" fmla="*/ 1626 h 793182"/>
              <a:gd name="connsiteX2" fmla="*/ 767 w 564714"/>
              <a:gd name="connsiteY2" fmla="*/ 479420 h 793182"/>
              <a:gd name="connsiteX3" fmla="*/ 157286 w 564714"/>
              <a:gd name="connsiteY3" fmla="*/ 652415 h 793182"/>
              <a:gd name="connsiteX4" fmla="*/ 346756 w 564714"/>
              <a:gd name="connsiteY4" fmla="*/ 743031 h 793182"/>
              <a:gd name="connsiteX5" fmla="*/ 478562 w 564714"/>
              <a:gd name="connsiteY5" fmla="*/ 784220 h 793182"/>
              <a:gd name="connsiteX6" fmla="*/ 560940 w 564714"/>
              <a:gd name="connsiteY6" fmla="*/ 545323 h 793182"/>
              <a:gd name="connsiteX7" fmla="*/ 338518 w 564714"/>
              <a:gd name="connsiteY7" fmla="*/ 331139 h 793182"/>
              <a:gd name="connsiteX0" fmla="*/ 338518 w 564714"/>
              <a:gd name="connsiteY0" fmla="*/ 330973 h 793016"/>
              <a:gd name="connsiteX1" fmla="*/ 223188 w 564714"/>
              <a:gd name="connsiteY1" fmla="*/ 1460 h 793016"/>
              <a:gd name="connsiteX2" fmla="*/ 767 w 564714"/>
              <a:gd name="connsiteY2" fmla="*/ 479254 h 793016"/>
              <a:gd name="connsiteX3" fmla="*/ 157286 w 564714"/>
              <a:gd name="connsiteY3" fmla="*/ 652249 h 793016"/>
              <a:gd name="connsiteX4" fmla="*/ 346756 w 564714"/>
              <a:gd name="connsiteY4" fmla="*/ 742865 h 793016"/>
              <a:gd name="connsiteX5" fmla="*/ 478562 w 564714"/>
              <a:gd name="connsiteY5" fmla="*/ 784054 h 793016"/>
              <a:gd name="connsiteX6" fmla="*/ 560940 w 564714"/>
              <a:gd name="connsiteY6" fmla="*/ 545157 h 793016"/>
              <a:gd name="connsiteX7" fmla="*/ 338518 w 564714"/>
              <a:gd name="connsiteY7" fmla="*/ 330973 h 793016"/>
              <a:gd name="connsiteX0" fmla="*/ 338518 w 589341"/>
              <a:gd name="connsiteY0" fmla="*/ 330973 h 808037"/>
              <a:gd name="connsiteX1" fmla="*/ 223188 w 589341"/>
              <a:gd name="connsiteY1" fmla="*/ 1460 h 808037"/>
              <a:gd name="connsiteX2" fmla="*/ 767 w 589341"/>
              <a:gd name="connsiteY2" fmla="*/ 479254 h 808037"/>
              <a:gd name="connsiteX3" fmla="*/ 157286 w 589341"/>
              <a:gd name="connsiteY3" fmla="*/ 652249 h 808037"/>
              <a:gd name="connsiteX4" fmla="*/ 346756 w 589341"/>
              <a:gd name="connsiteY4" fmla="*/ 742865 h 808037"/>
              <a:gd name="connsiteX5" fmla="*/ 577416 w 589341"/>
              <a:gd name="connsiteY5" fmla="*/ 800530 h 808037"/>
              <a:gd name="connsiteX6" fmla="*/ 560940 w 589341"/>
              <a:gd name="connsiteY6" fmla="*/ 545157 h 808037"/>
              <a:gd name="connsiteX7" fmla="*/ 338518 w 589341"/>
              <a:gd name="connsiteY7" fmla="*/ 330973 h 808037"/>
              <a:gd name="connsiteX0" fmla="*/ 338518 w 691908"/>
              <a:gd name="connsiteY0" fmla="*/ 331213 h 808277"/>
              <a:gd name="connsiteX1" fmla="*/ 223188 w 691908"/>
              <a:gd name="connsiteY1" fmla="*/ 1700 h 808277"/>
              <a:gd name="connsiteX2" fmla="*/ 767 w 691908"/>
              <a:gd name="connsiteY2" fmla="*/ 479494 h 808277"/>
              <a:gd name="connsiteX3" fmla="*/ 157286 w 691908"/>
              <a:gd name="connsiteY3" fmla="*/ 652489 h 808277"/>
              <a:gd name="connsiteX4" fmla="*/ 346756 w 691908"/>
              <a:gd name="connsiteY4" fmla="*/ 743105 h 808277"/>
              <a:gd name="connsiteX5" fmla="*/ 577416 w 691908"/>
              <a:gd name="connsiteY5" fmla="*/ 800770 h 808277"/>
              <a:gd name="connsiteX6" fmla="*/ 684508 w 691908"/>
              <a:gd name="connsiteY6" fmla="*/ 619538 h 808277"/>
              <a:gd name="connsiteX7" fmla="*/ 338518 w 691908"/>
              <a:gd name="connsiteY7" fmla="*/ 331213 h 80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908" h="808277">
                <a:moveTo>
                  <a:pt x="338518" y="331213"/>
                </a:moveTo>
                <a:cubicBezTo>
                  <a:pt x="261631" y="228240"/>
                  <a:pt x="279480" y="-23013"/>
                  <a:pt x="223188" y="1700"/>
                </a:cubicBezTo>
                <a:cubicBezTo>
                  <a:pt x="166896" y="26413"/>
                  <a:pt x="11751" y="371029"/>
                  <a:pt x="767" y="479494"/>
                </a:cubicBezTo>
                <a:cubicBezTo>
                  <a:pt x="-10217" y="587959"/>
                  <a:pt x="99621" y="608554"/>
                  <a:pt x="157286" y="652489"/>
                </a:cubicBezTo>
                <a:cubicBezTo>
                  <a:pt x="214951" y="696424"/>
                  <a:pt x="276734" y="718392"/>
                  <a:pt x="346756" y="743105"/>
                </a:cubicBezTo>
                <a:cubicBezTo>
                  <a:pt x="416778" y="767818"/>
                  <a:pt x="563686" y="829603"/>
                  <a:pt x="577416" y="800770"/>
                </a:cubicBezTo>
                <a:cubicBezTo>
                  <a:pt x="591146" y="771938"/>
                  <a:pt x="724324" y="697798"/>
                  <a:pt x="684508" y="619538"/>
                </a:cubicBezTo>
                <a:cubicBezTo>
                  <a:pt x="644692" y="541278"/>
                  <a:pt x="415405" y="434186"/>
                  <a:pt x="338518" y="33121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59"/>
          <p:cNvSpPr/>
          <p:nvPr/>
        </p:nvSpPr>
        <p:spPr>
          <a:xfrm>
            <a:off x="8431095" y="4453413"/>
            <a:ext cx="1292119" cy="13145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4381" r="35313"/>
          <a:stretch/>
        </p:blipFill>
        <p:spPr>
          <a:xfrm>
            <a:off x="6564685" y="3647002"/>
            <a:ext cx="816312" cy="269357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860616" y="2361309"/>
            <a:ext cx="2609490" cy="4032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38850" y="3555607"/>
            <a:ext cx="127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Foret à métaux</a:t>
            </a:r>
            <a:endParaRPr lang="en-US" dirty="0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405C-035F-49B8-ADC1-55D44EBB61C1}" type="datetime7">
              <a:rPr lang="en-US" smtClean="0"/>
              <a:t>Nov-18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DI5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8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262128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Dessiner la vue de droite pour les deux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Sans regarder la page </a:t>
            </a:r>
            <a:r>
              <a:rPr lang="fr-FR" dirty="0" smtClean="0"/>
              <a:t>suivante (solution)!!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55681" r="21948"/>
          <a:stretch/>
        </p:blipFill>
        <p:spPr bwMode="auto">
          <a:xfrm>
            <a:off x="6311410" y="1216272"/>
            <a:ext cx="5248237" cy="217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942"/>
          <a:stretch/>
        </p:blipFill>
        <p:spPr bwMode="auto">
          <a:xfrm>
            <a:off x="6463811" y="3619499"/>
            <a:ext cx="4321638" cy="23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8682681" y="4773574"/>
            <a:ext cx="453081" cy="116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919" y="5927199"/>
            <a:ext cx="1157416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Cette coupe est une « coupe partielle ». Ces coupes sont très souvent utilisées pour indiquer des détails d’un axe (par exemple les rainures des clavettes), parce que </a:t>
            </a:r>
            <a:r>
              <a:rPr lang="fr-FR" sz="2000" b="1" dirty="0" smtClean="0">
                <a:solidFill>
                  <a:schemeClr val="accent1"/>
                </a:solidFill>
              </a:rPr>
              <a:t>les axes ne sont jamais entérinement hachurées </a:t>
            </a:r>
            <a:r>
              <a:rPr lang="fr-FR" sz="2000" dirty="0" smtClean="0">
                <a:solidFill>
                  <a:schemeClr val="accent1"/>
                </a:solidFill>
              </a:rPr>
              <a:t>!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C80-F7AD-4713-B105-5E5EA19C0323}" type="datetime7">
              <a:rPr lang="en-US" smtClean="0"/>
              <a:t>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264414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Dessiner la vue de droite pour les deux cas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55681" r="21948"/>
          <a:stretch/>
        </p:blipFill>
        <p:spPr bwMode="auto">
          <a:xfrm>
            <a:off x="6311410" y="1216272"/>
            <a:ext cx="5248237" cy="217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942"/>
          <a:stretch/>
        </p:blipFill>
        <p:spPr bwMode="auto">
          <a:xfrm>
            <a:off x="6463811" y="3619499"/>
            <a:ext cx="4321638" cy="23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 rot="16200000">
            <a:off x="4837430" y="1850390"/>
            <a:ext cx="685800" cy="6934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 rot="5400000">
            <a:off x="4971983" y="1987866"/>
            <a:ext cx="415290" cy="4190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 rot="5400000">
            <a:off x="5037804" y="2054291"/>
            <a:ext cx="283649" cy="2862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rot="5400000">
            <a:off x="4875615" y="1890614"/>
            <a:ext cx="608026" cy="6136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 63"/>
          <p:cNvGrpSpPr/>
          <p:nvPr/>
        </p:nvGrpSpPr>
        <p:grpSpPr>
          <a:xfrm rot="5400000">
            <a:off x="4745036" y="2201747"/>
            <a:ext cx="874676" cy="3406"/>
            <a:chOff x="6934069" y="5161424"/>
            <a:chExt cx="2495550" cy="3406"/>
          </a:xfrm>
        </p:grpSpPr>
        <p:cxnSp>
          <p:nvCxnSpPr>
            <p:cNvPr id="22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63"/>
          <p:cNvGrpSpPr/>
          <p:nvPr/>
        </p:nvGrpSpPr>
        <p:grpSpPr>
          <a:xfrm>
            <a:off x="4751386" y="2195397"/>
            <a:ext cx="874676" cy="3406"/>
            <a:chOff x="6934069" y="5161424"/>
            <a:chExt cx="2495550" cy="3406"/>
          </a:xfrm>
        </p:grpSpPr>
        <p:cxnSp>
          <p:nvCxnSpPr>
            <p:cNvPr id="30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/>
          <p:cNvSpPr/>
          <p:nvPr/>
        </p:nvSpPr>
        <p:spPr>
          <a:xfrm rot="16200000">
            <a:off x="4836662" y="4160518"/>
            <a:ext cx="685800" cy="6934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 rot="5400000">
            <a:off x="4971215" y="4297994"/>
            <a:ext cx="415290" cy="4190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 rot="5400000">
            <a:off x="5037036" y="4364419"/>
            <a:ext cx="283649" cy="2862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 rot="5400000">
            <a:off x="4874847" y="4200742"/>
            <a:ext cx="608026" cy="6136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 63"/>
          <p:cNvGrpSpPr/>
          <p:nvPr/>
        </p:nvGrpSpPr>
        <p:grpSpPr>
          <a:xfrm rot="5400000">
            <a:off x="4744268" y="4511875"/>
            <a:ext cx="874676" cy="3406"/>
            <a:chOff x="6934069" y="5161424"/>
            <a:chExt cx="2495550" cy="3406"/>
          </a:xfrm>
        </p:grpSpPr>
        <p:cxnSp>
          <p:nvCxnSpPr>
            <p:cNvPr id="42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63"/>
          <p:cNvGrpSpPr/>
          <p:nvPr/>
        </p:nvGrpSpPr>
        <p:grpSpPr>
          <a:xfrm>
            <a:off x="4750618" y="4505525"/>
            <a:ext cx="874676" cy="3406"/>
            <a:chOff x="6934069" y="5161424"/>
            <a:chExt cx="2495550" cy="3406"/>
          </a:xfrm>
        </p:grpSpPr>
        <p:cxnSp>
          <p:nvCxnSpPr>
            <p:cNvPr id="50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Ellipse 60"/>
          <p:cNvSpPr/>
          <p:nvPr/>
        </p:nvSpPr>
        <p:spPr>
          <a:xfrm rot="5400000">
            <a:off x="5090798" y="4418674"/>
            <a:ext cx="176124" cy="177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utoShape 2" descr="Résultat de recherche d'images pour &quot;dowel pin with key and thread&quot;"/>
          <p:cNvSpPr>
            <a:spLocks noChangeAspect="1" noChangeArrowheads="1"/>
          </p:cNvSpPr>
          <p:nvPr/>
        </p:nvSpPr>
        <p:spPr bwMode="auto">
          <a:xfrm>
            <a:off x="155575" y="-2460625"/>
            <a:ext cx="6838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" name="AutoShape 4" descr="Résultat de recherche d'images pour &quot;dowel pin with key and thread&quot;"/>
          <p:cNvSpPr>
            <a:spLocks noChangeAspect="1" noChangeArrowheads="1"/>
          </p:cNvSpPr>
          <p:nvPr/>
        </p:nvSpPr>
        <p:spPr bwMode="auto">
          <a:xfrm>
            <a:off x="307975" y="-2308225"/>
            <a:ext cx="6838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" name="AutoShape 6" descr="Zyl-Stifte I-Gew St geh+geschl m6 12x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AutoShape 8" descr="Zyl-Stifte I-Gew St geh+geschl m6 12x8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" name="Ellipse 70"/>
          <p:cNvSpPr/>
          <p:nvPr/>
        </p:nvSpPr>
        <p:spPr>
          <a:xfrm rot="5400000">
            <a:off x="4697656" y="4434374"/>
            <a:ext cx="193739" cy="161581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>
            <a:off x="4841082" y="4424361"/>
            <a:ext cx="47630" cy="176213"/>
          </a:xfrm>
          <a:custGeom>
            <a:avLst/>
            <a:gdLst>
              <a:gd name="connsiteX0" fmla="*/ 0 w 40485"/>
              <a:gd name="connsiteY0" fmla="*/ 0 h 164306"/>
              <a:gd name="connsiteX1" fmla="*/ 40482 w 40485"/>
              <a:gd name="connsiteY1" fmla="*/ 76200 h 164306"/>
              <a:gd name="connsiteX2" fmla="*/ 2382 w 40485"/>
              <a:gd name="connsiteY2" fmla="*/ 164306 h 164306"/>
              <a:gd name="connsiteX0" fmla="*/ 0 w 40485"/>
              <a:gd name="connsiteY0" fmla="*/ 0 h 176213"/>
              <a:gd name="connsiteX1" fmla="*/ 40482 w 40485"/>
              <a:gd name="connsiteY1" fmla="*/ 88107 h 176213"/>
              <a:gd name="connsiteX2" fmla="*/ 2382 w 40485"/>
              <a:gd name="connsiteY2" fmla="*/ 176213 h 176213"/>
              <a:gd name="connsiteX0" fmla="*/ 0 w 42867"/>
              <a:gd name="connsiteY0" fmla="*/ 0 h 176213"/>
              <a:gd name="connsiteX1" fmla="*/ 42864 w 42867"/>
              <a:gd name="connsiteY1" fmla="*/ 97632 h 176213"/>
              <a:gd name="connsiteX2" fmla="*/ 2382 w 42867"/>
              <a:gd name="connsiteY2" fmla="*/ 176213 h 176213"/>
              <a:gd name="connsiteX0" fmla="*/ 0 w 42868"/>
              <a:gd name="connsiteY0" fmla="*/ 0 h 176213"/>
              <a:gd name="connsiteX1" fmla="*/ 42864 w 42868"/>
              <a:gd name="connsiteY1" fmla="*/ 97632 h 176213"/>
              <a:gd name="connsiteX2" fmla="*/ 2382 w 42868"/>
              <a:gd name="connsiteY2" fmla="*/ 176213 h 176213"/>
              <a:gd name="connsiteX0" fmla="*/ 0 w 47630"/>
              <a:gd name="connsiteY0" fmla="*/ 0 h 176213"/>
              <a:gd name="connsiteX1" fmla="*/ 47627 w 47630"/>
              <a:gd name="connsiteY1" fmla="*/ 83344 h 176213"/>
              <a:gd name="connsiteX2" fmla="*/ 2382 w 47630"/>
              <a:gd name="connsiteY2" fmla="*/ 176213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30" h="176213">
                <a:moveTo>
                  <a:pt x="0" y="0"/>
                </a:moveTo>
                <a:cubicBezTo>
                  <a:pt x="20042" y="24408"/>
                  <a:pt x="47230" y="53975"/>
                  <a:pt x="47627" y="83344"/>
                </a:cubicBezTo>
                <a:cubicBezTo>
                  <a:pt x="48024" y="112713"/>
                  <a:pt x="17463" y="162719"/>
                  <a:pt x="2382" y="17621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>
            <a:off x="5021580" y="2225040"/>
            <a:ext cx="137160" cy="144780"/>
          </a:xfrm>
          <a:custGeom>
            <a:avLst/>
            <a:gdLst>
              <a:gd name="connsiteX0" fmla="*/ 0 w 137160"/>
              <a:gd name="connsiteY0" fmla="*/ 0 h 144780"/>
              <a:gd name="connsiteX1" fmla="*/ 91440 w 137160"/>
              <a:gd name="connsiteY1" fmla="*/ 22860 h 144780"/>
              <a:gd name="connsiteX2" fmla="*/ 121920 w 137160"/>
              <a:gd name="connsiteY2" fmla="*/ 76200 h 144780"/>
              <a:gd name="connsiteX3" fmla="*/ 137160 w 137160"/>
              <a:gd name="connsiteY3" fmla="*/ 144780 h 144780"/>
              <a:gd name="connsiteX4" fmla="*/ 53340 w 137160"/>
              <a:gd name="connsiteY4" fmla="*/ 91440 h 144780"/>
              <a:gd name="connsiteX5" fmla="*/ 0 w 137160"/>
              <a:gd name="connsiteY5" fmla="*/ 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60" h="144780">
                <a:moveTo>
                  <a:pt x="0" y="0"/>
                </a:moveTo>
                <a:lnTo>
                  <a:pt x="91440" y="22860"/>
                </a:lnTo>
                <a:lnTo>
                  <a:pt x="121920" y="76200"/>
                </a:lnTo>
                <a:lnTo>
                  <a:pt x="137160" y="144780"/>
                </a:lnTo>
                <a:lnTo>
                  <a:pt x="53340" y="91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Forme libre 2048"/>
          <p:cNvSpPr/>
          <p:nvPr/>
        </p:nvSpPr>
        <p:spPr>
          <a:xfrm>
            <a:off x="5019675" y="4533900"/>
            <a:ext cx="135731" cy="130969"/>
          </a:xfrm>
          <a:custGeom>
            <a:avLst/>
            <a:gdLst>
              <a:gd name="connsiteX0" fmla="*/ 0 w 135731"/>
              <a:gd name="connsiteY0" fmla="*/ 0 h 130969"/>
              <a:gd name="connsiteX1" fmla="*/ 57150 w 135731"/>
              <a:gd name="connsiteY1" fmla="*/ 4763 h 130969"/>
              <a:gd name="connsiteX2" fmla="*/ 69056 w 135731"/>
              <a:gd name="connsiteY2" fmla="*/ 54769 h 130969"/>
              <a:gd name="connsiteX3" fmla="*/ 104775 w 135731"/>
              <a:gd name="connsiteY3" fmla="*/ 78581 h 130969"/>
              <a:gd name="connsiteX4" fmla="*/ 135731 w 135731"/>
              <a:gd name="connsiteY4" fmla="*/ 100013 h 130969"/>
              <a:gd name="connsiteX5" fmla="*/ 133350 w 135731"/>
              <a:gd name="connsiteY5" fmla="*/ 126206 h 130969"/>
              <a:gd name="connsiteX6" fmla="*/ 73819 w 135731"/>
              <a:gd name="connsiteY6" fmla="*/ 130969 h 130969"/>
              <a:gd name="connsiteX7" fmla="*/ 21431 w 135731"/>
              <a:gd name="connsiteY7" fmla="*/ 95250 h 130969"/>
              <a:gd name="connsiteX8" fmla="*/ 0 w 135731"/>
              <a:gd name="connsiteY8" fmla="*/ 0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731" h="130969">
                <a:moveTo>
                  <a:pt x="0" y="0"/>
                </a:moveTo>
                <a:lnTo>
                  <a:pt x="57150" y="4763"/>
                </a:lnTo>
                <a:lnTo>
                  <a:pt x="69056" y="54769"/>
                </a:lnTo>
                <a:lnTo>
                  <a:pt x="104775" y="78581"/>
                </a:lnTo>
                <a:lnTo>
                  <a:pt x="135731" y="100013"/>
                </a:lnTo>
                <a:lnTo>
                  <a:pt x="133350" y="126206"/>
                </a:lnTo>
                <a:lnTo>
                  <a:pt x="73819" y="130969"/>
                </a:lnTo>
                <a:lnTo>
                  <a:pt x="21431" y="952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39E7-767C-4402-9FC8-55F2990C51A7}" type="datetime7">
              <a:rPr lang="en-US" smtClean="0"/>
              <a:t>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3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264414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Dessiner la vue de droite pour les deux cas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55681" r="21948"/>
          <a:stretch/>
        </p:blipFill>
        <p:spPr bwMode="auto">
          <a:xfrm>
            <a:off x="6311410" y="1216272"/>
            <a:ext cx="5248237" cy="217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942"/>
          <a:stretch/>
        </p:blipFill>
        <p:spPr bwMode="auto">
          <a:xfrm>
            <a:off x="6463811" y="3619499"/>
            <a:ext cx="4321638" cy="23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 rot="16200000">
            <a:off x="4837430" y="1850390"/>
            <a:ext cx="685800" cy="6934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 rot="5400000">
            <a:off x="4971983" y="1987866"/>
            <a:ext cx="415290" cy="4190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 rot="5400000">
            <a:off x="5037804" y="2054291"/>
            <a:ext cx="283649" cy="2862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rot="5400000">
            <a:off x="4875615" y="1890614"/>
            <a:ext cx="608026" cy="6136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 63"/>
          <p:cNvGrpSpPr/>
          <p:nvPr/>
        </p:nvGrpSpPr>
        <p:grpSpPr>
          <a:xfrm rot="5400000">
            <a:off x="4745036" y="2201747"/>
            <a:ext cx="874676" cy="3406"/>
            <a:chOff x="6934069" y="5161424"/>
            <a:chExt cx="2495550" cy="3406"/>
          </a:xfrm>
        </p:grpSpPr>
        <p:cxnSp>
          <p:nvCxnSpPr>
            <p:cNvPr id="22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63"/>
          <p:cNvGrpSpPr/>
          <p:nvPr/>
        </p:nvGrpSpPr>
        <p:grpSpPr>
          <a:xfrm>
            <a:off x="4751386" y="2195397"/>
            <a:ext cx="874676" cy="3406"/>
            <a:chOff x="6934069" y="5161424"/>
            <a:chExt cx="2495550" cy="3406"/>
          </a:xfrm>
        </p:grpSpPr>
        <p:cxnSp>
          <p:nvCxnSpPr>
            <p:cNvPr id="30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/>
          <p:cNvSpPr/>
          <p:nvPr/>
        </p:nvSpPr>
        <p:spPr>
          <a:xfrm rot="16200000">
            <a:off x="4836662" y="4160518"/>
            <a:ext cx="685800" cy="6934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 rot="5400000">
            <a:off x="4971215" y="4297994"/>
            <a:ext cx="415290" cy="4190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 rot="5400000">
            <a:off x="5037036" y="4364419"/>
            <a:ext cx="283649" cy="2862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 rot="5400000">
            <a:off x="4874847" y="4200742"/>
            <a:ext cx="608026" cy="6136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 63"/>
          <p:cNvGrpSpPr/>
          <p:nvPr/>
        </p:nvGrpSpPr>
        <p:grpSpPr>
          <a:xfrm rot="5400000">
            <a:off x="4744268" y="4511875"/>
            <a:ext cx="874676" cy="3406"/>
            <a:chOff x="6934069" y="5161424"/>
            <a:chExt cx="2495550" cy="3406"/>
          </a:xfrm>
        </p:grpSpPr>
        <p:cxnSp>
          <p:nvCxnSpPr>
            <p:cNvPr id="42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63"/>
          <p:cNvGrpSpPr/>
          <p:nvPr/>
        </p:nvGrpSpPr>
        <p:grpSpPr>
          <a:xfrm>
            <a:off x="4750618" y="4505525"/>
            <a:ext cx="874676" cy="3406"/>
            <a:chOff x="6934069" y="5161424"/>
            <a:chExt cx="2495550" cy="3406"/>
          </a:xfrm>
        </p:grpSpPr>
        <p:cxnSp>
          <p:nvCxnSpPr>
            <p:cNvPr id="50" name="Straight Connector 64"/>
            <p:cNvCxnSpPr/>
            <p:nvPr/>
          </p:nvCxnSpPr>
          <p:spPr>
            <a:xfrm>
              <a:off x="7610344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5"/>
            <p:cNvCxnSpPr/>
            <p:nvPr/>
          </p:nvCxnSpPr>
          <p:spPr>
            <a:xfrm>
              <a:off x="8110406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66"/>
            <p:cNvCxnSpPr/>
            <p:nvPr/>
          </p:nvCxnSpPr>
          <p:spPr>
            <a:xfrm>
              <a:off x="8305669" y="5164830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7"/>
            <p:cNvCxnSpPr/>
            <p:nvPr/>
          </p:nvCxnSpPr>
          <p:spPr>
            <a:xfrm>
              <a:off x="8805731" y="5164830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8"/>
            <p:cNvCxnSpPr/>
            <p:nvPr/>
          </p:nvCxnSpPr>
          <p:spPr>
            <a:xfrm>
              <a:off x="7431931" y="5163704"/>
              <a:ext cx="1179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/>
            <p:cNvCxnSpPr/>
            <p:nvPr/>
          </p:nvCxnSpPr>
          <p:spPr>
            <a:xfrm>
              <a:off x="6934069" y="516370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70"/>
            <p:cNvCxnSpPr/>
            <p:nvPr/>
          </p:nvCxnSpPr>
          <p:spPr>
            <a:xfrm>
              <a:off x="9000994" y="5161424"/>
              <a:ext cx="4286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Ellipse 60"/>
          <p:cNvSpPr/>
          <p:nvPr/>
        </p:nvSpPr>
        <p:spPr>
          <a:xfrm rot="5400000">
            <a:off x="5090798" y="4418674"/>
            <a:ext cx="176124" cy="177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utoShape 2" descr="Résultat de recherche d'images pour &quot;dowel pin with key and thread&quot;"/>
          <p:cNvSpPr>
            <a:spLocks noChangeAspect="1" noChangeArrowheads="1"/>
          </p:cNvSpPr>
          <p:nvPr/>
        </p:nvSpPr>
        <p:spPr bwMode="auto">
          <a:xfrm>
            <a:off x="155575" y="-2460625"/>
            <a:ext cx="6838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" name="AutoShape 4" descr="Résultat de recherche d'images pour &quot;dowel pin with key and thread&quot;"/>
          <p:cNvSpPr>
            <a:spLocks noChangeAspect="1" noChangeArrowheads="1"/>
          </p:cNvSpPr>
          <p:nvPr/>
        </p:nvSpPr>
        <p:spPr bwMode="auto">
          <a:xfrm>
            <a:off x="307975" y="-2308225"/>
            <a:ext cx="6838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" name="AutoShape 6" descr="Zyl-Stifte I-Gew St geh+geschl m6 12x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AutoShape 8" descr="Zyl-Stifte I-Gew St geh+geschl m6 12x8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" name="Ellipse 70"/>
          <p:cNvSpPr/>
          <p:nvPr/>
        </p:nvSpPr>
        <p:spPr>
          <a:xfrm rot="5400000">
            <a:off x="4697656" y="4434374"/>
            <a:ext cx="193739" cy="161581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>
            <a:off x="4841082" y="4424361"/>
            <a:ext cx="47630" cy="176213"/>
          </a:xfrm>
          <a:custGeom>
            <a:avLst/>
            <a:gdLst>
              <a:gd name="connsiteX0" fmla="*/ 0 w 40485"/>
              <a:gd name="connsiteY0" fmla="*/ 0 h 164306"/>
              <a:gd name="connsiteX1" fmla="*/ 40482 w 40485"/>
              <a:gd name="connsiteY1" fmla="*/ 76200 h 164306"/>
              <a:gd name="connsiteX2" fmla="*/ 2382 w 40485"/>
              <a:gd name="connsiteY2" fmla="*/ 164306 h 164306"/>
              <a:gd name="connsiteX0" fmla="*/ 0 w 40485"/>
              <a:gd name="connsiteY0" fmla="*/ 0 h 176213"/>
              <a:gd name="connsiteX1" fmla="*/ 40482 w 40485"/>
              <a:gd name="connsiteY1" fmla="*/ 88107 h 176213"/>
              <a:gd name="connsiteX2" fmla="*/ 2382 w 40485"/>
              <a:gd name="connsiteY2" fmla="*/ 176213 h 176213"/>
              <a:gd name="connsiteX0" fmla="*/ 0 w 42867"/>
              <a:gd name="connsiteY0" fmla="*/ 0 h 176213"/>
              <a:gd name="connsiteX1" fmla="*/ 42864 w 42867"/>
              <a:gd name="connsiteY1" fmla="*/ 97632 h 176213"/>
              <a:gd name="connsiteX2" fmla="*/ 2382 w 42867"/>
              <a:gd name="connsiteY2" fmla="*/ 176213 h 176213"/>
              <a:gd name="connsiteX0" fmla="*/ 0 w 42868"/>
              <a:gd name="connsiteY0" fmla="*/ 0 h 176213"/>
              <a:gd name="connsiteX1" fmla="*/ 42864 w 42868"/>
              <a:gd name="connsiteY1" fmla="*/ 97632 h 176213"/>
              <a:gd name="connsiteX2" fmla="*/ 2382 w 42868"/>
              <a:gd name="connsiteY2" fmla="*/ 176213 h 176213"/>
              <a:gd name="connsiteX0" fmla="*/ 0 w 47630"/>
              <a:gd name="connsiteY0" fmla="*/ 0 h 176213"/>
              <a:gd name="connsiteX1" fmla="*/ 47627 w 47630"/>
              <a:gd name="connsiteY1" fmla="*/ 83344 h 176213"/>
              <a:gd name="connsiteX2" fmla="*/ 2382 w 47630"/>
              <a:gd name="connsiteY2" fmla="*/ 176213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30" h="176213">
                <a:moveTo>
                  <a:pt x="0" y="0"/>
                </a:moveTo>
                <a:cubicBezTo>
                  <a:pt x="20042" y="24408"/>
                  <a:pt x="47230" y="53975"/>
                  <a:pt x="47627" y="83344"/>
                </a:cubicBezTo>
                <a:cubicBezTo>
                  <a:pt x="48024" y="112713"/>
                  <a:pt x="17463" y="162719"/>
                  <a:pt x="2382" y="17621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45" y="4076239"/>
            <a:ext cx="41910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4541520" y="4299898"/>
            <a:ext cx="446897" cy="473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7322820" y="4268688"/>
            <a:ext cx="1612708" cy="473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1828800" y="5152608"/>
            <a:ext cx="1612708" cy="473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486045" y="5389445"/>
            <a:ext cx="13508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Attention !!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8" name="Connecteur droit 7"/>
          <p:cNvCxnSpPr>
            <a:stCxn id="58" idx="6"/>
          </p:cNvCxnSpPr>
          <p:nvPr/>
        </p:nvCxnSpPr>
        <p:spPr>
          <a:xfrm>
            <a:off x="3441508" y="5389445"/>
            <a:ext cx="1044537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4" idx="4"/>
            <a:endCxn id="5" idx="0"/>
          </p:cNvCxnSpPr>
          <p:nvPr/>
        </p:nvCxnSpPr>
        <p:spPr>
          <a:xfrm>
            <a:off x="4764969" y="4773572"/>
            <a:ext cx="396514" cy="615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" idx="3"/>
          </p:cNvCxnSpPr>
          <p:nvPr/>
        </p:nvCxnSpPr>
        <p:spPr>
          <a:xfrm flipH="1">
            <a:off x="5836920" y="4732246"/>
            <a:ext cx="1950721" cy="8418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rme libre 67"/>
          <p:cNvSpPr/>
          <p:nvPr/>
        </p:nvSpPr>
        <p:spPr>
          <a:xfrm>
            <a:off x="5021580" y="2225040"/>
            <a:ext cx="137160" cy="144780"/>
          </a:xfrm>
          <a:custGeom>
            <a:avLst/>
            <a:gdLst>
              <a:gd name="connsiteX0" fmla="*/ 0 w 137160"/>
              <a:gd name="connsiteY0" fmla="*/ 0 h 144780"/>
              <a:gd name="connsiteX1" fmla="*/ 91440 w 137160"/>
              <a:gd name="connsiteY1" fmla="*/ 22860 h 144780"/>
              <a:gd name="connsiteX2" fmla="*/ 121920 w 137160"/>
              <a:gd name="connsiteY2" fmla="*/ 76200 h 144780"/>
              <a:gd name="connsiteX3" fmla="*/ 137160 w 137160"/>
              <a:gd name="connsiteY3" fmla="*/ 144780 h 144780"/>
              <a:gd name="connsiteX4" fmla="*/ 53340 w 137160"/>
              <a:gd name="connsiteY4" fmla="*/ 91440 h 144780"/>
              <a:gd name="connsiteX5" fmla="*/ 0 w 137160"/>
              <a:gd name="connsiteY5" fmla="*/ 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60" h="144780">
                <a:moveTo>
                  <a:pt x="0" y="0"/>
                </a:moveTo>
                <a:lnTo>
                  <a:pt x="91440" y="22860"/>
                </a:lnTo>
                <a:lnTo>
                  <a:pt x="121920" y="76200"/>
                </a:lnTo>
                <a:lnTo>
                  <a:pt x="137160" y="144780"/>
                </a:lnTo>
                <a:lnTo>
                  <a:pt x="53340" y="91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5019675" y="4533900"/>
            <a:ext cx="135731" cy="130969"/>
          </a:xfrm>
          <a:custGeom>
            <a:avLst/>
            <a:gdLst>
              <a:gd name="connsiteX0" fmla="*/ 0 w 135731"/>
              <a:gd name="connsiteY0" fmla="*/ 0 h 130969"/>
              <a:gd name="connsiteX1" fmla="*/ 57150 w 135731"/>
              <a:gd name="connsiteY1" fmla="*/ 4763 h 130969"/>
              <a:gd name="connsiteX2" fmla="*/ 69056 w 135731"/>
              <a:gd name="connsiteY2" fmla="*/ 54769 h 130969"/>
              <a:gd name="connsiteX3" fmla="*/ 104775 w 135731"/>
              <a:gd name="connsiteY3" fmla="*/ 78581 h 130969"/>
              <a:gd name="connsiteX4" fmla="*/ 135731 w 135731"/>
              <a:gd name="connsiteY4" fmla="*/ 100013 h 130969"/>
              <a:gd name="connsiteX5" fmla="*/ 133350 w 135731"/>
              <a:gd name="connsiteY5" fmla="*/ 126206 h 130969"/>
              <a:gd name="connsiteX6" fmla="*/ 73819 w 135731"/>
              <a:gd name="connsiteY6" fmla="*/ 130969 h 130969"/>
              <a:gd name="connsiteX7" fmla="*/ 21431 w 135731"/>
              <a:gd name="connsiteY7" fmla="*/ 95250 h 130969"/>
              <a:gd name="connsiteX8" fmla="*/ 0 w 135731"/>
              <a:gd name="connsiteY8" fmla="*/ 0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731" h="130969">
                <a:moveTo>
                  <a:pt x="0" y="0"/>
                </a:moveTo>
                <a:lnTo>
                  <a:pt x="57150" y="4763"/>
                </a:lnTo>
                <a:lnTo>
                  <a:pt x="69056" y="54769"/>
                </a:lnTo>
                <a:lnTo>
                  <a:pt x="104775" y="78581"/>
                </a:lnTo>
                <a:lnTo>
                  <a:pt x="135731" y="100013"/>
                </a:lnTo>
                <a:lnTo>
                  <a:pt x="133350" y="126206"/>
                </a:lnTo>
                <a:lnTo>
                  <a:pt x="73819" y="130969"/>
                </a:lnTo>
                <a:lnTo>
                  <a:pt x="21431" y="952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E0A1-2B47-4019-A753-1E408D21ACD6}" type="datetime7">
              <a:rPr lang="en-US" smtClean="0"/>
              <a:t>Nov-18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33</a:t>
            </a:fld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56260" y="6385023"/>
            <a:ext cx="248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sym typeface="Wingdings" panose="05000000000000000000" pitchFamily="2" charset="2"/>
                <a:hlinkClick r:id="rId5" action="ppaction://hlinkfile"/>
              </a:rPr>
              <a:t></a:t>
            </a:r>
            <a:r>
              <a:rPr lang="fr-FR" sz="1400" smtClean="0">
                <a:hlinkClick r:id="rId5" action="ppaction://hlinkfile"/>
              </a:rPr>
              <a:t>Aller </a:t>
            </a:r>
            <a:r>
              <a:rPr lang="fr-FR" sz="1400" dirty="0" smtClean="0">
                <a:hlinkClick r:id="rId5" action="ppaction://hlinkfile"/>
              </a:rPr>
              <a:t>à la présentation 6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57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Les concepts de base pour les coupes sont 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/>
              <a:t>La ligne indicatrice du plan de coupe est une ligne en trait </a:t>
            </a:r>
            <a:r>
              <a:rPr lang="fr-FR" sz="2400" dirty="0"/>
              <a:t>mixte </a:t>
            </a:r>
            <a:r>
              <a:rPr lang="fr-FR" sz="2400" dirty="0" smtClean="0"/>
              <a:t>renforcé </a:t>
            </a:r>
            <a:r>
              <a:rPr lang="fr-FR" sz="2400" dirty="0"/>
              <a:t>par </a:t>
            </a:r>
            <a:r>
              <a:rPr lang="fr-FR" sz="2400" dirty="0" smtClean="0"/>
              <a:t>des </a:t>
            </a:r>
            <a:r>
              <a:rPr lang="fr-FR" sz="2400" dirty="0"/>
              <a:t>traits fort </a:t>
            </a:r>
            <a:r>
              <a:rPr lang="fr-FR" sz="2400" dirty="0" smtClean="0"/>
              <a:t>à ses extrémités. Deux flèches indiquent (a) la vue de la coupe, (b) le nom de la coupe par deux lettres identiques et (c) la partie du corps représentée.</a:t>
            </a:r>
            <a:endParaRPr lang="fr-F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fr-FR" sz="2400" dirty="0">
                <a:solidFill>
                  <a:schemeClr val="bg1"/>
                </a:solidFill>
              </a:rPr>
              <a:t>Les parties du corps directement coupées sont indiquées par les hachures. Les hachures sont de lignes en traits fins qui sont dessinées avec la </a:t>
            </a:r>
            <a:r>
              <a:rPr lang="fr-FR" sz="2400" b="1" dirty="0">
                <a:solidFill>
                  <a:schemeClr val="bg1"/>
                </a:solidFill>
              </a:rPr>
              <a:t>même inclinaison</a:t>
            </a:r>
            <a:r>
              <a:rPr lang="fr-FR" sz="2400" dirty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916"/>
          <a:stretch/>
        </p:blipFill>
        <p:spPr>
          <a:xfrm>
            <a:off x="7159324" y="2800864"/>
            <a:ext cx="4562475" cy="366995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969E-2A21-4C1F-821A-CC8E991C5C2F}" type="datetime7">
              <a:rPr lang="en-US" smtClean="0"/>
              <a:t>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Les concepts de base pour les coupes sont 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/>
              <a:t>La ligne indicatrice du plan de coupe est une ligne en trait mixte renforcé par des traits fort à ses extrémités. Deux flèches indiquent (a) la vue de la coupe, (b) le nom de la coupe par deux lettres identiques et (c) la partie du corps représentée.</a:t>
            </a:r>
            <a:endParaRPr lang="fr-FR" sz="2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Les parties du corps directement coupées sont indiquées par les hachures. Les hachures sont de lignes en traits fins qui sont dessinées avec la </a:t>
            </a:r>
            <a:r>
              <a:rPr lang="fr-FR" sz="2400" b="1" dirty="0" smtClean="0">
                <a:solidFill>
                  <a:schemeClr val="bg1"/>
                </a:solidFill>
              </a:rPr>
              <a:t>même inclinaison</a:t>
            </a:r>
            <a:r>
              <a:rPr lang="fr-FR" sz="2400" dirty="0" smtClean="0">
                <a:solidFill>
                  <a:schemeClr val="bg1"/>
                </a:solidFill>
              </a:rPr>
              <a:t>.  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916"/>
          <a:stretch/>
        </p:blipFill>
        <p:spPr>
          <a:xfrm>
            <a:off x="7159324" y="2800864"/>
            <a:ext cx="4562475" cy="36699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0322012" y="4959007"/>
            <a:ext cx="625430" cy="52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47442" y="4312676"/>
            <a:ext cx="8985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Plan de coupe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7512909" y="6038335"/>
            <a:ext cx="1461250" cy="4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74159" y="6176963"/>
            <a:ext cx="8985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Flèches de vue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9872728" y="6013622"/>
            <a:ext cx="1396634" cy="48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C5B1-ECAC-4AAF-B39D-AAF26B44A218}" type="datetime7">
              <a:rPr lang="en-US" smtClean="0"/>
              <a:t>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Les concepts de base pour les coupes sont 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/>
              <a:t>La ligne indicatrice du plan de coupe est une ligne en trait mixte renforcé par des traits fort à ses extrémités. Deux flèches indiquent (a) la vue de la coupe, (b) le nom de la coupe par deux lettres identiques et (c) la partie du corps représentée.</a:t>
            </a:r>
            <a:endParaRPr lang="fr-F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fr-FR" sz="2400" dirty="0" smtClean="0">
                <a:solidFill>
                  <a:schemeClr val="bg1"/>
                </a:solidFill>
              </a:rPr>
              <a:t>Les </a:t>
            </a:r>
            <a:r>
              <a:rPr lang="fr-FR" sz="2400" dirty="0">
                <a:solidFill>
                  <a:schemeClr val="bg1"/>
                </a:solidFill>
              </a:rPr>
              <a:t>parties du corps directement coupées sont indiquées par les hachures. Les hachures sont de lignes en traits fins qui sont dessinées avec la </a:t>
            </a:r>
            <a:r>
              <a:rPr lang="fr-FR" sz="2400" b="1" dirty="0">
                <a:solidFill>
                  <a:schemeClr val="bg1"/>
                </a:solidFill>
              </a:rPr>
              <a:t>même inclinaison</a:t>
            </a:r>
            <a:r>
              <a:rPr lang="fr-FR" sz="2400" dirty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916"/>
          <a:stretch/>
        </p:blipFill>
        <p:spPr>
          <a:xfrm>
            <a:off x="7159324" y="2800864"/>
            <a:ext cx="4562475" cy="36699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0322012" y="4959007"/>
            <a:ext cx="625430" cy="52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47442" y="4312676"/>
            <a:ext cx="8985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Plan de coupe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7512909" y="6038335"/>
            <a:ext cx="1461250" cy="4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74159" y="6176963"/>
            <a:ext cx="8985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Flèches de vue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9872728" y="6013622"/>
            <a:ext cx="1396634" cy="48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6616" y="4469194"/>
            <a:ext cx="1326936" cy="92333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Partie du corps conservée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677665" y="4604951"/>
            <a:ext cx="3393989" cy="930876"/>
          </a:xfrm>
          <a:custGeom>
            <a:avLst/>
            <a:gdLst>
              <a:gd name="connsiteX0" fmla="*/ 0 w 3393989"/>
              <a:gd name="connsiteY0" fmla="*/ 0 h 930876"/>
              <a:gd name="connsiteX1" fmla="*/ 939113 w 3393989"/>
              <a:gd name="connsiteY1" fmla="*/ 16476 h 930876"/>
              <a:gd name="connsiteX2" fmla="*/ 1556951 w 3393989"/>
              <a:gd name="connsiteY2" fmla="*/ 617838 h 930876"/>
              <a:gd name="connsiteX3" fmla="*/ 3393989 w 3393989"/>
              <a:gd name="connsiteY3" fmla="*/ 626076 h 930876"/>
              <a:gd name="connsiteX4" fmla="*/ 3393989 w 3393989"/>
              <a:gd name="connsiteY4" fmla="*/ 922638 h 930876"/>
              <a:gd name="connsiteX5" fmla="*/ 1614616 w 3393989"/>
              <a:gd name="connsiteY5" fmla="*/ 930876 h 930876"/>
              <a:gd name="connsiteX6" fmla="*/ 1524000 w 3393989"/>
              <a:gd name="connsiteY6" fmla="*/ 700217 h 930876"/>
              <a:gd name="connsiteX7" fmla="*/ 1351005 w 3393989"/>
              <a:gd name="connsiteY7" fmla="*/ 593125 h 930876"/>
              <a:gd name="connsiteX8" fmla="*/ 1243913 w 3393989"/>
              <a:gd name="connsiteY8" fmla="*/ 593125 h 930876"/>
              <a:gd name="connsiteX9" fmla="*/ 1079157 w 3393989"/>
              <a:gd name="connsiteY9" fmla="*/ 626076 h 930876"/>
              <a:gd name="connsiteX10" fmla="*/ 955589 w 3393989"/>
              <a:gd name="connsiteY10" fmla="*/ 733168 h 930876"/>
              <a:gd name="connsiteX11" fmla="*/ 906162 w 3393989"/>
              <a:gd name="connsiteY11" fmla="*/ 930876 h 930876"/>
              <a:gd name="connsiteX12" fmla="*/ 24713 w 3393989"/>
              <a:gd name="connsiteY12" fmla="*/ 930876 h 930876"/>
              <a:gd name="connsiteX13" fmla="*/ 0 w 3393989"/>
              <a:gd name="connsiteY13" fmla="*/ 0 h 93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3989" h="930876">
                <a:moveTo>
                  <a:pt x="0" y="0"/>
                </a:moveTo>
                <a:lnTo>
                  <a:pt x="939113" y="16476"/>
                </a:lnTo>
                <a:lnTo>
                  <a:pt x="1556951" y="617838"/>
                </a:lnTo>
                <a:lnTo>
                  <a:pt x="3393989" y="626076"/>
                </a:lnTo>
                <a:lnTo>
                  <a:pt x="3393989" y="922638"/>
                </a:lnTo>
                <a:lnTo>
                  <a:pt x="1614616" y="930876"/>
                </a:lnTo>
                <a:lnTo>
                  <a:pt x="1524000" y="700217"/>
                </a:lnTo>
                <a:lnTo>
                  <a:pt x="1351005" y="593125"/>
                </a:lnTo>
                <a:lnTo>
                  <a:pt x="1243913" y="593125"/>
                </a:lnTo>
                <a:lnTo>
                  <a:pt x="1079157" y="626076"/>
                </a:lnTo>
                <a:lnTo>
                  <a:pt x="955589" y="733168"/>
                </a:lnTo>
                <a:lnTo>
                  <a:pt x="906162" y="930876"/>
                </a:lnTo>
                <a:lnTo>
                  <a:pt x="24713" y="930876"/>
                </a:lnTo>
                <a:cubicBezTo>
                  <a:pt x="21967" y="626076"/>
                  <a:pt x="19222" y="321276"/>
                  <a:pt x="0" y="0"/>
                </a:cubicBezTo>
                <a:close/>
              </a:path>
            </a:pathLst>
          </a:custGeom>
          <a:solidFill>
            <a:schemeClr val="accent6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4462-46EC-4F0F-B94C-17DDE0099C77}" type="datetime7">
              <a:rPr lang="en-US" smtClean="0"/>
              <a:t>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Les concepts de base pour les coupes sont 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/>
              <a:t>La ligne indicatrice du plan de coupe est une ligne en trait mixte renforcé par des traits fort à ses extrémités. Deux flèches indiquent (a) la vue de la coupe, (b) le nom de la coupe par deux lettres identiques et (c) la partie du corps représentée.</a:t>
            </a:r>
            <a:endParaRPr lang="fr-F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/>
              <a:t>Les </a:t>
            </a:r>
            <a:r>
              <a:rPr lang="fr-FR" sz="2400" dirty="0"/>
              <a:t>parties du corps directement coupées sont indiquées par les hachures. Les hachures sont </a:t>
            </a:r>
            <a:r>
              <a:rPr lang="fr-FR" sz="2400" dirty="0" smtClean="0"/>
              <a:t>des </a:t>
            </a:r>
            <a:r>
              <a:rPr lang="fr-FR" sz="2400" dirty="0"/>
              <a:t>lignes en traits fins qui sont dessinées avec la </a:t>
            </a:r>
            <a:r>
              <a:rPr lang="fr-FR" sz="2400" b="1" dirty="0"/>
              <a:t>même inclinaison et la même inter-distance</a:t>
            </a:r>
            <a:r>
              <a:rPr lang="fr-FR" sz="2400" dirty="0"/>
              <a:t>.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38"/>
          <a:stretch/>
        </p:blipFill>
        <p:spPr>
          <a:xfrm>
            <a:off x="7159324" y="807308"/>
            <a:ext cx="4562475" cy="5663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6616" y="4469194"/>
            <a:ext cx="1326936" cy="92333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Partie du corps conservée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677665" y="4604951"/>
            <a:ext cx="3393989" cy="930876"/>
          </a:xfrm>
          <a:custGeom>
            <a:avLst/>
            <a:gdLst>
              <a:gd name="connsiteX0" fmla="*/ 0 w 3393989"/>
              <a:gd name="connsiteY0" fmla="*/ 0 h 930876"/>
              <a:gd name="connsiteX1" fmla="*/ 939113 w 3393989"/>
              <a:gd name="connsiteY1" fmla="*/ 16476 h 930876"/>
              <a:gd name="connsiteX2" fmla="*/ 1556951 w 3393989"/>
              <a:gd name="connsiteY2" fmla="*/ 617838 h 930876"/>
              <a:gd name="connsiteX3" fmla="*/ 3393989 w 3393989"/>
              <a:gd name="connsiteY3" fmla="*/ 626076 h 930876"/>
              <a:gd name="connsiteX4" fmla="*/ 3393989 w 3393989"/>
              <a:gd name="connsiteY4" fmla="*/ 922638 h 930876"/>
              <a:gd name="connsiteX5" fmla="*/ 1614616 w 3393989"/>
              <a:gd name="connsiteY5" fmla="*/ 930876 h 930876"/>
              <a:gd name="connsiteX6" fmla="*/ 1524000 w 3393989"/>
              <a:gd name="connsiteY6" fmla="*/ 700217 h 930876"/>
              <a:gd name="connsiteX7" fmla="*/ 1351005 w 3393989"/>
              <a:gd name="connsiteY7" fmla="*/ 593125 h 930876"/>
              <a:gd name="connsiteX8" fmla="*/ 1243913 w 3393989"/>
              <a:gd name="connsiteY8" fmla="*/ 593125 h 930876"/>
              <a:gd name="connsiteX9" fmla="*/ 1079157 w 3393989"/>
              <a:gd name="connsiteY9" fmla="*/ 626076 h 930876"/>
              <a:gd name="connsiteX10" fmla="*/ 955589 w 3393989"/>
              <a:gd name="connsiteY10" fmla="*/ 733168 h 930876"/>
              <a:gd name="connsiteX11" fmla="*/ 906162 w 3393989"/>
              <a:gd name="connsiteY11" fmla="*/ 930876 h 930876"/>
              <a:gd name="connsiteX12" fmla="*/ 24713 w 3393989"/>
              <a:gd name="connsiteY12" fmla="*/ 930876 h 930876"/>
              <a:gd name="connsiteX13" fmla="*/ 0 w 3393989"/>
              <a:gd name="connsiteY13" fmla="*/ 0 h 93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3989" h="930876">
                <a:moveTo>
                  <a:pt x="0" y="0"/>
                </a:moveTo>
                <a:lnTo>
                  <a:pt x="939113" y="16476"/>
                </a:lnTo>
                <a:lnTo>
                  <a:pt x="1556951" y="617838"/>
                </a:lnTo>
                <a:lnTo>
                  <a:pt x="3393989" y="626076"/>
                </a:lnTo>
                <a:lnTo>
                  <a:pt x="3393989" y="922638"/>
                </a:lnTo>
                <a:lnTo>
                  <a:pt x="1614616" y="930876"/>
                </a:lnTo>
                <a:lnTo>
                  <a:pt x="1524000" y="700217"/>
                </a:lnTo>
                <a:lnTo>
                  <a:pt x="1351005" y="593125"/>
                </a:lnTo>
                <a:lnTo>
                  <a:pt x="1243913" y="593125"/>
                </a:lnTo>
                <a:lnTo>
                  <a:pt x="1079157" y="626076"/>
                </a:lnTo>
                <a:lnTo>
                  <a:pt x="955589" y="733168"/>
                </a:lnTo>
                <a:lnTo>
                  <a:pt x="906162" y="930876"/>
                </a:lnTo>
                <a:lnTo>
                  <a:pt x="24713" y="930876"/>
                </a:lnTo>
                <a:cubicBezTo>
                  <a:pt x="21967" y="626076"/>
                  <a:pt x="19222" y="321276"/>
                  <a:pt x="0" y="0"/>
                </a:cubicBezTo>
                <a:close/>
              </a:path>
            </a:pathLst>
          </a:custGeom>
          <a:solidFill>
            <a:schemeClr val="accent6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67351" y="963827"/>
            <a:ext cx="584887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D465-67AE-4E01-8E51-D7A34A14C244}" type="datetime7">
              <a:rPr lang="en-US" smtClean="0"/>
              <a:t>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7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Les concepts de base pour les coupes sont 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/>
              <a:t>La ligne indicatrice du plan de coupe est une ligne en trait mixte renforcé par des traits fort à ses extrémités. Deux flèches indiquent (a) la vue de la coupe, (b) le nom de la coupe par deux lettres identiques et (c) la partie du corps représentée.</a:t>
            </a:r>
            <a:endParaRPr lang="fr-F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/>
              <a:t>Les parties du corps directement coupées sont indiquées par les hachures. Les hachures sont des lignes en traits fins qui sont dessinées avec la </a:t>
            </a:r>
            <a:r>
              <a:rPr lang="fr-FR" sz="2400" b="1" dirty="0" smtClean="0"/>
              <a:t>même inclinaison </a:t>
            </a:r>
            <a:r>
              <a:rPr lang="fr-FR" sz="2400" b="1" dirty="0"/>
              <a:t>et la même </a:t>
            </a:r>
            <a:r>
              <a:rPr lang="fr-FR" sz="2400" b="1" dirty="0" smtClean="0"/>
              <a:t>inter-distance</a:t>
            </a:r>
            <a:r>
              <a:rPr lang="fr-FR" sz="2400" dirty="0" smtClean="0"/>
              <a:t>.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38"/>
          <a:stretch/>
        </p:blipFill>
        <p:spPr>
          <a:xfrm>
            <a:off x="7159324" y="807308"/>
            <a:ext cx="4562475" cy="566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79676" y="2500869"/>
            <a:ext cx="10633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Hachure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000735" y="2051222"/>
            <a:ext cx="378941" cy="63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41244" y="622642"/>
            <a:ext cx="1063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Nom de la coupe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9506466" y="945808"/>
            <a:ext cx="234778" cy="14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6616" y="4469194"/>
            <a:ext cx="1326936" cy="92333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Partie du corps conservée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677665" y="4604951"/>
            <a:ext cx="3393989" cy="930876"/>
          </a:xfrm>
          <a:custGeom>
            <a:avLst/>
            <a:gdLst>
              <a:gd name="connsiteX0" fmla="*/ 0 w 3393989"/>
              <a:gd name="connsiteY0" fmla="*/ 0 h 930876"/>
              <a:gd name="connsiteX1" fmla="*/ 939113 w 3393989"/>
              <a:gd name="connsiteY1" fmla="*/ 16476 h 930876"/>
              <a:gd name="connsiteX2" fmla="*/ 1556951 w 3393989"/>
              <a:gd name="connsiteY2" fmla="*/ 617838 h 930876"/>
              <a:gd name="connsiteX3" fmla="*/ 3393989 w 3393989"/>
              <a:gd name="connsiteY3" fmla="*/ 626076 h 930876"/>
              <a:gd name="connsiteX4" fmla="*/ 3393989 w 3393989"/>
              <a:gd name="connsiteY4" fmla="*/ 922638 h 930876"/>
              <a:gd name="connsiteX5" fmla="*/ 1614616 w 3393989"/>
              <a:gd name="connsiteY5" fmla="*/ 930876 h 930876"/>
              <a:gd name="connsiteX6" fmla="*/ 1524000 w 3393989"/>
              <a:gd name="connsiteY6" fmla="*/ 700217 h 930876"/>
              <a:gd name="connsiteX7" fmla="*/ 1351005 w 3393989"/>
              <a:gd name="connsiteY7" fmla="*/ 593125 h 930876"/>
              <a:gd name="connsiteX8" fmla="*/ 1243913 w 3393989"/>
              <a:gd name="connsiteY8" fmla="*/ 593125 h 930876"/>
              <a:gd name="connsiteX9" fmla="*/ 1079157 w 3393989"/>
              <a:gd name="connsiteY9" fmla="*/ 626076 h 930876"/>
              <a:gd name="connsiteX10" fmla="*/ 955589 w 3393989"/>
              <a:gd name="connsiteY10" fmla="*/ 733168 h 930876"/>
              <a:gd name="connsiteX11" fmla="*/ 906162 w 3393989"/>
              <a:gd name="connsiteY11" fmla="*/ 930876 h 930876"/>
              <a:gd name="connsiteX12" fmla="*/ 24713 w 3393989"/>
              <a:gd name="connsiteY12" fmla="*/ 930876 h 930876"/>
              <a:gd name="connsiteX13" fmla="*/ 0 w 3393989"/>
              <a:gd name="connsiteY13" fmla="*/ 0 h 93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3989" h="930876">
                <a:moveTo>
                  <a:pt x="0" y="0"/>
                </a:moveTo>
                <a:lnTo>
                  <a:pt x="939113" y="16476"/>
                </a:lnTo>
                <a:lnTo>
                  <a:pt x="1556951" y="617838"/>
                </a:lnTo>
                <a:lnTo>
                  <a:pt x="3393989" y="626076"/>
                </a:lnTo>
                <a:lnTo>
                  <a:pt x="3393989" y="922638"/>
                </a:lnTo>
                <a:lnTo>
                  <a:pt x="1614616" y="930876"/>
                </a:lnTo>
                <a:lnTo>
                  <a:pt x="1524000" y="700217"/>
                </a:lnTo>
                <a:lnTo>
                  <a:pt x="1351005" y="593125"/>
                </a:lnTo>
                <a:lnTo>
                  <a:pt x="1243913" y="593125"/>
                </a:lnTo>
                <a:lnTo>
                  <a:pt x="1079157" y="626076"/>
                </a:lnTo>
                <a:lnTo>
                  <a:pt x="955589" y="733168"/>
                </a:lnTo>
                <a:lnTo>
                  <a:pt x="906162" y="930876"/>
                </a:lnTo>
                <a:lnTo>
                  <a:pt x="24713" y="930876"/>
                </a:lnTo>
                <a:cubicBezTo>
                  <a:pt x="21967" y="626076"/>
                  <a:pt x="19222" y="321276"/>
                  <a:pt x="0" y="0"/>
                </a:cubicBezTo>
                <a:close/>
              </a:path>
            </a:pathLst>
          </a:custGeom>
          <a:solidFill>
            <a:schemeClr val="accent6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7351" y="963827"/>
            <a:ext cx="584887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BD71-9BF9-4C7D-B1AA-E1B52ACC4A3C}" type="datetime7">
              <a:rPr lang="en-US" smtClean="0"/>
              <a:t>Nov-18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formalisme de coupes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Les concepts de base pour les coupes sont 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/>
              <a:t>La ligne indicatrice du plan de coupe est une ligne en trait mixte renforcé par des traits fort à ses extrémités. Deux flèches indiquent (a) la vue de la coupe, (b) le nom de la coupe par deux lettres identiques et (c) la partie du corps représentée.</a:t>
            </a:r>
            <a:endParaRPr lang="fr-F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/>
              <a:t>Les parties du corps directement coupées sont indiquées par les hachures. Les hachures sont des lignes en traits fins qui sont dessinées avec la </a:t>
            </a:r>
            <a:r>
              <a:rPr lang="fr-FR" sz="2400" b="1" dirty="0" smtClean="0"/>
              <a:t>même inclinaison </a:t>
            </a:r>
            <a:r>
              <a:rPr lang="fr-FR" sz="2400" b="1" dirty="0"/>
              <a:t>et la même </a:t>
            </a:r>
            <a:r>
              <a:rPr lang="fr-FR" sz="2400" b="1" dirty="0" smtClean="0"/>
              <a:t>inter-distance</a:t>
            </a:r>
            <a:r>
              <a:rPr lang="fr-FR" sz="2400" dirty="0" smtClean="0"/>
              <a:t>.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38"/>
          <a:stretch/>
        </p:blipFill>
        <p:spPr>
          <a:xfrm>
            <a:off x="7159324" y="807308"/>
            <a:ext cx="4562475" cy="566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79676" y="2500869"/>
            <a:ext cx="10633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Hachure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000735" y="2051222"/>
            <a:ext cx="378941" cy="63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41244" y="622642"/>
            <a:ext cx="1063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Nom de la coupe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9506466" y="945808"/>
            <a:ext cx="234778" cy="14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6616" y="4469194"/>
            <a:ext cx="1326936" cy="92333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Partie du corps conservée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677665" y="4604951"/>
            <a:ext cx="3393989" cy="930876"/>
          </a:xfrm>
          <a:custGeom>
            <a:avLst/>
            <a:gdLst>
              <a:gd name="connsiteX0" fmla="*/ 0 w 3393989"/>
              <a:gd name="connsiteY0" fmla="*/ 0 h 930876"/>
              <a:gd name="connsiteX1" fmla="*/ 939113 w 3393989"/>
              <a:gd name="connsiteY1" fmla="*/ 16476 h 930876"/>
              <a:gd name="connsiteX2" fmla="*/ 1556951 w 3393989"/>
              <a:gd name="connsiteY2" fmla="*/ 617838 h 930876"/>
              <a:gd name="connsiteX3" fmla="*/ 3393989 w 3393989"/>
              <a:gd name="connsiteY3" fmla="*/ 626076 h 930876"/>
              <a:gd name="connsiteX4" fmla="*/ 3393989 w 3393989"/>
              <a:gd name="connsiteY4" fmla="*/ 922638 h 930876"/>
              <a:gd name="connsiteX5" fmla="*/ 1614616 w 3393989"/>
              <a:gd name="connsiteY5" fmla="*/ 930876 h 930876"/>
              <a:gd name="connsiteX6" fmla="*/ 1524000 w 3393989"/>
              <a:gd name="connsiteY6" fmla="*/ 700217 h 930876"/>
              <a:gd name="connsiteX7" fmla="*/ 1351005 w 3393989"/>
              <a:gd name="connsiteY7" fmla="*/ 593125 h 930876"/>
              <a:gd name="connsiteX8" fmla="*/ 1243913 w 3393989"/>
              <a:gd name="connsiteY8" fmla="*/ 593125 h 930876"/>
              <a:gd name="connsiteX9" fmla="*/ 1079157 w 3393989"/>
              <a:gd name="connsiteY9" fmla="*/ 626076 h 930876"/>
              <a:gd name="connsiteX10" fmla="*/ 955589 w 3393989"/>
              <a:gd name="connsiteY10" fmla="*/ 733168 h 930876"/>
              <a:gd name="connsiteX11" fmla="*/ 906162 w 3393989"/>
              <a:gd name="connsiteY11" fmla="*/ 930876 h 930876"/>
              <a:gd name="connsiteX12" fmla="*/ 24713 w 3393989"/>
              <a:gd name="connsiteY12" fmla="*/ 930876 h 930876"/>
              <a:gd name="connsiteX13" fmla="*/ 0 w 3393989"/>
              <a:gd name="connsiteY13" fmla="*/ 0 h 93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3989" h="930876">
                <a:moveTo>
                  <a:pt x="0" y="0"/>
                </a:moveTo>
                <a:lnTo>
                  <a:pt x="939113" y="16476"/>
                </a:lnTo>
                <a:lnTo>
                  <a:pt x="1556951" y="617838"/>
                </a:lnTo>
                <a:lnTo>
                  <a:pt x="3393989" y="626076"/>
                </a:lnTo>
                <a:lnTo>
                  <a:pt x="3393989" y="922638"/>
                </a:lnTo>
                <a:lnTo>
                  <a:pt x="1614616" y="930876"/>
                </a:lnTo>
                <a:lnTo>
                  <a:pt x="1524000" y="700217"/>
                </a:lnTo>
                <a:lnTo>
                  <a:pt x="1351005" y="593125"/>
                </a:lnTo>
                <a:lnTo>
                  <a:pt x="1243913" y="593125"/>
                </a:lnTo>
                <a:lnTo>
                  <a:pt x="1079157" y="626076"/>
                </a:lnTo>
                <a:lnTo>
                  <a:pt x="955589" y="733168"/>
                </a:lnTo>
                <a:lnTo>
                  <a:pt x="906162" y="930876"/>
                </a:lnTo>
                <a:lnTo>
                  <a:pt x="24713" y="930876"/>
                </a:lnTo>
                <a:cubicBezTo>
                  <a:pt x="21967" y="626076"/>
                  <a:pt x="19222" y="321276"/>
                  <a:pt x="0" y="0"/>
                </a:cubicBezTo>
                <a:close/>
              </a:path>
            </a:pathLst>
          </a:custGeom>
          <a:solidFill>
            <a:schemeClr val="accent6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6611" y="5515782"/>
            <a:ext cx="536411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Nous devrons préciser ici que la hachure décrite est la « hachure général », utilisée pour le plupart de coupes. </a:t>
            </a:r>
            <a:r>
              <a:rPr lang="fr-FR" b="1" dirty="0">
                <a:solidFill>
                  <a:srgbClr val="FF0000"/>
                </a:solidFill>
              </a:rPr>
              <a:t>P</a:t>
            </a:r>
            <a:r>
              <a:rPr lang="fr-FR" b="1" dirty="0" smtClean="0">
                <a:solidFill>
                  <a:srgbClr val="FF0000"/>
                </a:solidFill>
              </a:rPr>
              <a:t>rincipalement elle indique que la pièce est fabriquée en acier. Nous élaborons à la présentation 6.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7351" y="963827"/>
            <a:ext cx="584887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442-D572-4B36-847E-858CE10CA980}" type="datetime7">
              <a:rPr lang="en-US" smtClean="0"/>
              <a:t>Nov-18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35D7-EC84-4488-AEFC-F4EE462B4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2023</Words>
  <Application>Microsoft Office PowerPoint</Application>
  <PresentationFormat>Personnalisé</PresentationFormat>
  <Paragraphs>288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Office Theme</vt:lpstr>
      <vt:lpstr>Dessin Industriel 5  Les coupes   Filetage et Taraudage</vt:lpstr>
      <vt:lpstr>Présentation PowerPoint</vt:lpstr>
      <vt:lpstr>Les coupes</vt:lpstr>
      <vt:lpstr>Le formalisme de coupes</vt:lpstr>
      <vt:lpstr>Le formalisme de coupes</vt:lpstr>
      <vt:lpstr>Le formalisme de coupes</vt:lpstr>
      <vt:lpstr>Le formalisme de coupes</vt:lpstr>
      <vt:lpstr>Le formalisme de coupes</vt:lpstr>
      <vt:lpstr>Le formalisme de coupes</vt:lpstr>
      <vt:lpstr>Le formalisme de coupes</vt:lpstr>
      <vt:lpstr>Le formalisme de coupes</vt:lpstr>
      <vt:lpstr>Le formalisme de coupes</vt:lpstr>
      <vt:lpstr>Le formalisme de coupes</vt:lpstr>
      <vt:lpstr>Le filetage / taraudage</vt:lpstr>
      <vt:lpstr>Le filetage</vt:lpstr>
      <vt:lpstr>Le filetage</vt:lpstr>
      <vt:lpstr>Le filetage</vt:lpstr>
      <vt:lpstr>Le filetage</vt:lpstr>
      <vt:lpstr>Le filetage</vt:lpstr>
      <vt:lpstr>Le filetage</vt:lpstr>
      <vt:lpstr>Le filetage</vt:lpstr>
      <vt:lpstr>Le filetage</vt:lpstr>
      <vt:lpstr>Le filetage</vt:lpstr>
      <vt:lpstr>Le filetage</vt:lpstr>
      <vt:lpstr>Le taraudage</vt:lpstr>
      <vt:lpstr>Le taraudage</vt:lpstr>
      <vt:lpstr>Le taraudage</vt:lpstr>
      <vt:lpstr>Le taraudage en coupe</vt:lpstr>
      <vt:lpstr>Le taraudage en coupe</vt:lpstr>
      <vt:lpstr>Le taraudage en coupe</vt:lpstr>
      <vt:lpstr>Exercice 1</vt:lpstr>
      <vt:lpstr>Exercice 1</vt:lpstr>
      <vt:lpstr>Exercice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Politis</dc:creator>
  <cp:lastModifiedBy>Konstantinos POLITIS</cp:lastModifiedBy>
  <cp:revision>67</cp:revision>
  <dcterms:created xsi:type="dcterms:W3CDTF">2018-09-23T07:11:50Z</dcterms:created>
  <dcterms:modified xsi:type="dcterms:W3CDTF">2018-11-09T12:19:56Z</dcterms:modified>
</cp:coreProperties>
</file>