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8" r:id="rId2"/>
    <p:sldId id="299" r:id="rId3"/>
    <p:sldId id="259" r:id="rId4"/>
    <p:sldId id="263" r:id="rId5"/>
    <p:sldId id="264" r:id="rId6"/>
    <p:sldId id="266" r:id="rId7"/>
    <p:sldId id="267" r:id="rId8"/>
    <p:sldId id="268" r:id="rId9"/>
    <p:sldId id="275" r:id="rId10"/>
    <p:sldId id="293" r:id="rId11"/>
    <p:sldId id="292" r:id="rId12"/>
    <p:sldId id="287" r:id="rId13"/>
    <p:sldId id="285" r:id="rId14"/>
    <p:sldId id="283" r:id="rId15"/>
    <p:sldId id="284" r:id="rId16"/>
    <p:sldId id="260" r:id="rId17"/>
    <p:sldId id="261" r:id="rId18"/>
    <p:sldId id="270" r:id="rId19"/>
    <p:sldId id="281" r:id="rId20"/>
    <p:sldId id="294" r:id="rId21"/>
    <p:sldId id="271" r:id="rId22"/>
    <p:sldId id="295" r:id="rId23"/>
    <p:sldId id="296" r:id="rId24"/>
    <p:sldId id="297" r:id="rId25"/>
    <p:sldId id="288" r:id="rId26"/>
    <p:sldId id="289" r:id="rId27"/>
    <p:sldId id="290" r:id="rId28"/>
    <p:sldId id="291" r:id="rId29"/>
  </p:sldIdLst>
  <p:sldSz cx="12192000" cy="6858000"/>
  <p:notesSz cx="6858000"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70AD47"/>
    <a:srgbClr val="FFFFFF"/>
    <a:srgbClr val="FF0000"/>
    <a:srgbClr val="FFFF00"/>
    <a:srgbClr val="000000"/>
    <a:srgbClr val="A5A5A5"/>
    <a:srgbClr val="7030A0"/>
    <a:srgbClr val="5B9BD5"/>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8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solidFill>
            <a:schemeClr val="bg1"/>
          </a:solid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a:t>
          </a:r>
          <a:r>
            <a:rPr lang="fr-FR" smtClean="0"/>
            <a:t>et les </a:t>
          </a:r>
          <a:r>
            <a:rPr lang="fr-FR" dirty="0" smtClean="0"/>
            <a:t>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a:ln w="38100">
          <a:noFill/>
        </a:ln>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a:ln w="38100">
          <a:solidFill>
            <a:srgbClr val="FF0000"/>
          </a:solidFill>
        </a:ln>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C3D7A42A-AD52-4C90-86CE-477C391805E1}" type="presOf" srcId="{D43616B2-4037-44F0-9234-DC3CF985BDF4}" destId="{ECB57673-2589-4A10-B35B-322255EB4A16}"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CA85FC86-EAB0-454F-89E0-4BDEFDB51B00}" type="presOf" srcId="{DBA9D745-923B-4149-B5F9-067F8F5E262E}" destId="{C453AA7D-5D96-4E2A-8A98-5BDB746A672B}" srcOrd="0" destOrd="0" presId="urn:microsoft.com/office/officeart/2005/8/layout/cycle3"/>
    <dgm:cxn modelId="{592AAA20-44E7-4532-935A-265260CDC2AB}" type="presOf" srcId="{14B7AA59-06C6-42A5-9852-8842B160595B}" destId="{7897D933-324E-430F-A06C-11BB77D454E9}" srcOrd="0" destOrd="0" presId="urn:microsoft.com/office/officeart/2005/8/layout/cycle3"/>
    <dgm:cxn modelId="{5B212527-5EA2-48F0-86B4-9FFAAC547E03}" type="presOf" srcId="{2F769142-B393-4F43-B14A-C75F3DD42C00}" destId="{F8176FAF-266F-43CD-91DD-89A4041249CE}" srcOrd="0" destOrd="0" presId="urn:microsoft.com/office/officeart/2005/8/layout/cycle3"/>
    <dgm:cxn modelId="{BCFD5F8B-C058-4D25-9909-378167E36C48}" type="presOf" srcId="{2BBF4812-F238-484F-A462-BC75F657593E}" destId="{8D497C3F-EB77-4E04-B8A9-55013DF28E12}" srcOrd="0" destOrd="0" presId="urn:microsoft.com/office/officeart/2005/8/layout/cycle3"/>
    <dgm:cxn modelId="{B7E27B32-757C-4C23-9B77-53191FF9886E}" type="presOf" srcId="{A6DFD88B-33FD-48FE-BDD6-AC56A1FCB2F0}" destId="{E99BE6A8-AE6B-46E6-A265-453ED6A90C8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9529CCAD-BC0A-48D9-8BFE-E0A41DEF40B8}" type="presOf" srcId="{510C20ED-5F2E-4153-BEBC-B3E64557EC8A}" destId="{411762AF-0C4E-4073-816E-861747660602}" srcOrd="0" destOrd="0" presId="urn:microsoft.com/office/officeart/2005/8/layout/cycle3"/>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2D9846BD-0767-4CBC-9F1F-BB0F41B23502}" srcId="{510C20ED-5F2E-4153-BEBC-B3E64557EC8A}" destId="{2F769142-B393-4F43-B14A-C75F3DD42C00}" srcOrd="1" destOrd="0" parTransId="{49C32832-F86C-4FF8-AE95-B43F86DDE2DC}" sibTransId="{F23F6EDA-AB37-4DD0-B668-E132C12D43ED}"/>
    <dgm:cxn modelId="{C78A8D1F-52A9-4E01-B4E5-4DED92447C7C}" type="presOf" srcId="{220FA86C-3ED3-4A08-AB1E-64E7D08D0F2B}" destId="{F3F42C64-F9CA-4D15-B910-7E06AE27FA7B}" srcOrd="0" destOrd="0" presId="urn:microsoft.com/office/officeart/2005/8/layout/cycle3"/>
    <dgm:cxn modelId="{3B331C0D-181E-4FE7-BF98-E455E1A69E9E}" type="presParOf" srcId="{411762AF-0C4E-4073-816E-861747660602}" destId="{514174A8-761E-47F6-BDCC-C70537F26235}" srcOrd="0" destOrd="0" presId="urn:microsoft.com/office/officeart/2005/8/layout/cycle3"/>
    <dgm:cxn modelId="{7A199685-9193-4832-A861-E300EC769281}" type="presParOf" srcId="{514174A8-761E-47F6-BDCC-C70537F26235}" destId="{7897D933-324E-430F-A06C-11BB77D454E9}" srcOrd="0" destOrd="0" presId="urn:microsoft.com/office/officeart/2005/8/layout/cycle3"/>
    <dgm:cxn modelId="{E7532109-FBB0-4F5A-8A31-7D3B8738033C}" type="presParOf" srcId="{514174A8-761E-47F6-BDCC-C70537F26235}" destId="{8D497C3F-EB77-4E04-B8A9-55013DF28E12}" srcOrd="1" destOrd="0" presId="urn:microsoft.com/office/officeart/2005/8/layout/cycle3"/>
    <dgm:cxn modelId="{BE849429-500B-4544-BC95-1E28FCD6C26E}" type="presParOf" srcId="{514174A8-761E-47F6-BDCC-C70537F26235}" destId="{F8176FAF-266F-43CD-91DD-89A4041249CE}" srcOrd="2" destOrd="0" presId="urn:microsoft.com/office/officeart/2005/8/layout/cycle3"/>
    <dgm:cxn modelId="{930DCB85-0120-4706-9E11-1C16711A0AD2}" type="presParOf" srcId="{514174A8-761E-47F6-BDCC-C70537F26235}" destId="{F3F42C64-F9CA-4D15-B910-7E06AE27FA7B}" srcOrd="3" destOrd="0" presId="urn:microsoft.com/office/officeart/2005/8/layout/cycle3"/>
    <dgm:cxn modelId="{D755342A-0BC3-4EA1-8D42-2C15CC62C5E5}" type="presParOf" srcId="{514174A8-761E-47F6-BDCC-C70537F26235}" destId="{C453AA7D-5D96-4E2A-8A98-5BDB746A672B}" srcOrd="4" destOrd="0" presId="urn:microsoft.com/office/officeart/2005/8/layout/cycle3"/>
    <dgm:cxn modelId="{772FAD08-2405-49D3-8894-D670BFE15D4B}" type="presParOf" srcId="{514174A8-761E-47F6-BDCC-C70537F26235}" destId="{ECB57673-2589-4A10-B35B-322255EB4A16}" srcOrd="5" destOrd="0" presId="urn:microsoft.com/office/officeart/2005/8/layout/cycle3"/>
    <dgm:cxn modelId="{E99E2080-3070-42AF-8B27-E39046FC445D}"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a:t>
          </a:r>
          <a:r>
            <a:rPr lang="fr-FR" sz="1200" kern="1200" smtClean="0"/>
            <a:t>et les </a:t>
          </a:r>
          <a:r>
            <a:rPr lang="fr-FR" sz="1200" kern="1200" dirty="0" smtClean="0"/>
            <a:t>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1ED3CD82-E0D9-4553-AE00-5CF861C9657D}" type="datetimeFigureOut">
              <a:rPr lang="en-US" smtClean="0"/>
              <a:t>11/9/2018</a:t>
            </a:fld>
            <a:endParaRPr lang="en-US"/>
          </a:p>
        </p:txBody>
      </p:sp>
      <p:sp>
        <p:nvSpPr>
          <p:cNvPr id="4" name="Slide Image Placeholder 3"/>
          <p:cNvSpPr>
            <a:spLocks noGrp="1" noRot="1" noChangeAspect="1"/>
          </p:cNvSpPr>
          <p:nvPr>
            <p:ph type="sldImg" idx="2"/>
          </p:nvPr>
        </p:nvSpPr>
        <p:spPr>
          <a:xfrm>
            <a:off x="452438"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76788"/>
            <a:ext cx="5486400"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718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29750"/>
            <a:ext cx="2971800" cy="496888"/>
          </a:xfrm>
          <a:prstGeom prst="rect">
            <a:avLst/>
          </a:prstGeom>
        </p:spPr>
        <p:txBody>
          <a:bodyPr vert="horz" lIns="91440" tIns="45720" rIns="91440" bIns="45720" rtlCol="0" anchor="b"/>
          <a:lstStyle>
            <a:lvl1pPr algn="r">
              <a:defRPr sz="1200"/>
            </a:lvl1pPr>
          </a:lstStyle>
          <a:p>
            <a:fld id="{F462DE02-87D6-43D1-B86A-0BF0A8386C2E}" type="slidenum">
              <a:rPr lang="en-US" smtClean="0"/>
              <a:t>‹N°›</a:t>
            </a:fld>
            <a:endParaRPr lang="en-US"/>
          </a:p>
        </p:txBody>
      </p:sp>
    </p:spTree>
    <p:extLst>
      <p:ext uri="{BB962C8B-B14F-4D97-AF65-F5344CB8AC3E}">
        <p14:creationId xmlns:p14="http://schemas.microsoft.com/office/powerpoint/2010/main" val="345155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1F3DF-986C-48BC-AA53-4ED622225B21}" type="slidenum">
              <a:rPr lang="en-US" smtClean="0"/>
              <a:t>1</a:t>
            </a:fld>
            <a:endParaRPr lang="en-US"/>
          </a:p>
        </p:txBody>
      </p:sp>
    </p:spTree>
    <p:extLst>
      <p:ext uri="{BB962C8B-B14F-4D97-AF65-F5344CB8AC3E}">
        <p14:creationId xmlns:p14="http://schemas.microsoft.com/office/powerpoint/2010/main" val="312445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AAFF83-3116-4AFB-8963-7E1E1CCFB9F8}"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44044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A5761-C1E8-4FD4-93D0-25748E506A4F}"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357690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BE002-4711-4464-AF81-7ED17730F135}"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123375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5DE12F-9CE7-458F-8D55-B973B60CB4FA}"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338587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40D60-765D-42CB-9484-C394F58A3B97}"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277307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D53B8-222F-4503-ADAE-ED8E15A76802}"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7" name="Slide Number Placeholder 6"/>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263701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1F9CA0-A87C-496E-9028-3389E7A4A965}"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DI6</a:t>
            </a:r>
            <a:endParaRPr lang="en-US"/>
          </a:p>
        </p:txBody>
      </p:sp>
      <p:sp>
        <p:nvSpPr>
          <p:cNvPr id="9" name="Slide Number Placeholder 8"/>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87444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54E1FA-1ABD-4E87-B0D6-7212148A568A}"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DI6</a:t>
            </a:r>
            <a:endParaRPr lang="en-US"/>
          </a:p>
        </p:txBody>
      </p:sp>
      <p:sp>
        <p:nvSpPr>
          <p:cNvPr id="5" name="Slide Number Placeholder 4"/>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377842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15E60-74FD-43C3-93C7-BD3C9FC42024}" type="datetime7">
              <a:rPr lang="en-US" smtClean="0"/>
              <a:t>Nov-18</a:t>
            </a:fld>
            <a:endParaRPr lang="en-US"/>
          </a:p>
        </p:txBody>
      </p:sp>
      <p:sp>
        <p:nvSpPr>
          <p:cNvPr id="3" name="Footer Placeholder 2"/>
          <p:cNvSpPr>
            <a:spLocks noGrp="1"/>
          </p:cNvSpPr>
          <p:nvPr>
            <p:ph type="ftr" sz="quarter" idx="11"/>
          </p:nvPr>
        </p:nvSpPr>
        <p:spPr/>
        <p:txBody>
          <a:bodyPr/>
          <a:lstStyle/>
          <a:p>
            <a:r>
              <a:rPr lang="en-US" smtClean="0"/>
              <a:t>DI6</a:t>
            </a:r>
            <a:endParaRPr lang="en-US"/>
          </a:p>
        </p:txBody>
      </p:sp>
      <p:sp>
        <p:nvSpPr>
          <p:cNvPr id="4" name="Slide Number Placeholder 3"/>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174978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C018C-3374-404F-974E-81C8DC15A7A0}"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7" name="Slide Number Placeholder 6"/>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5003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3A81C-8307-481A-895E-CADD2C7BFF7C}"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7" name="Slide Number Placeholder 6"/>
          <p:cNvSpPr>
            <a:spLocks noGrp="1"/>
          </p:cNvSpPr>
          <p:nvPr>
            <p:ph type="sldNum" sz="quarter" idx="12"/>
          </p:nvPr>
        </p:nvSpPr>
        <p:spPr/>
        <p:txBody>
          <a:bodyPr/>
          <a:lstStyle/>
          <a:p>
            <a:fld id="{46F235D7-EC84-4488-AEFC-F4EE462B4764}" type="slidenum">
              <a:rPr lang="en-US" smtClean="0"/>
              <a:t>‹N°›</a:t>
            </a:fld>
            <a:endParaRPr lang="en-US"/>
          </a:p>
        </p:txBody>
      </p:sp>
    </p:spTree>
    <p:extLst>
      <p:ext uri="{BB962C8B-B14F-4D97-AF65-F5344CB8AC3E}">
        <p14:creationId xmlns:p14="http://schemas.microsoft.com/office/powerpoint/2010/main" val="150839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34186-4B08-48DC-90AA-F888FDECEED6}" type="datetime7">
              <a:rPr lang="en-US" smtClean="0"/>
              <a:t>Nov-18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DI6</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235D7-EC84-4488-AEFC-F4EE462B4764}" type="slidenum">
              <a:rPr lang="en-US" smtClean="0"/>
              <a:t>‹N°›</a:t>
            </a:fld>
            <a:endParaRPr lang="en-US"/>
          </a:p>
        </p:txBody>
      </p:sp>
    </p:spTree>
    <p:extLst>
      <p:ext uri="{BB962C8B-B14F-4D97-AF65-F5344CB8AC3E}">
        <p14:creationId xmlns:p14="http://schemas.microsoft.com/office/powerpoint/2010/main" val="67840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7-1.pdf" TargetMode="External"/><Relationship Id="rId1" Type="http://schemas.openxmlformats.org/officeDocument/2006/relationships/slideLayout" Target="../slideLayouts/slideLayout2.xml"/><Relationship Id="rId4" Type="http://schemas.openxmlformats.org/officeDocument/2006/relationships/hyperlink" Target="Dessin%20Industriel%209.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Contenu.pdf"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Contenu.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89628"/>
            <a:ext cx="9144000" cy="2387600"/>
          </a:xfrm>
        </p:spPr>
        <p:txBody>
          <a:bodyPr>
            <a:normAutofit fontScale="90000"/>
          </a:bodyPr>
          <a:lstStyle/>
          <a:p>
            <a:r>
              <a:rPr lang="en-US" sz="4900" dirty="0" smtClean="0"/>
              <a:t>D</a:t>
            </a:r>
            <a:r>
              <a:rPr lang="fr-FR" sz="4900" dirty="0" err="1" smtClean="0"/>
              <a:t>essin</a:t>
            </a:r>
            <a:r>
              <a:rPr lang="fr-FR" sz="4900" dirty="0" smtClean="0"/>
              <a:t> Industriel 6</a:t>
            </a:r>
            <a:br>
              <a:rPr lang="fr-FR" sz="4900" dirty="0" smtClean="0"/>
            </a:br>
            <a:r>
              <a:rPr lang="fr-FR" dirty="0" smtClean="0"/>
              <a:t/>
            </a:r>
            <a:br>
              <a:rPr lang="fr-FR" dirty="0" smtClean="0"/>
            </a:br>
            <a:r>
              <a:rPr lang="fr-FR" sz="5300" dirty="0" smtClean="0"/>
              <a:t>Ensembles de pièces :</a:t>
            </a:r>
            <a:br>
              <a:rPr lang="fr-FR" sz="5300" dirty="0" smtClean="0"/>
            </a:br>
            <a:r>
              <a:rPr lang="fr-FR" sz="5300" dirty="0" smtClean="0"/>
              <a:t>Distinction, Vocabulaire et la suite</a:t>
            </a:r>
            <a:endParaRPr lang="fr-FR" dirty="0"/>
          </a:p>
        </p:txBody>
      </p:sp>
      <p:sp>
        <p:nvSpPr>
          <p:cNvPr id="3" name="Subtitle 2"/>
          <p:cNvSpPr>
            <a:spLocks noGrp="1"/>
          </p:cNvSpPr>
          <p:nvPr>
            <p:ph type="subTitle" idx="1"/>
          </p:nvPr>
        </p:nvSpPr>
        <p:spPr>
          <a:xfrm>
            <a:off x="1524000" y="4640006"/>
            <a:ext cx="9144000" cy="1655762"/>
          </a:xfrm>
        </p:spPr>
        <p:txBody>
          <a:bodyPr>
            <a:normAutofit/>
          </a:bodyPr>
          <a:lstStyle/>
          <a:p>
            <a:r>
              <a:rPr lang="en-US" dirty="0" smtClean="0"/>
              <a:t>SMT 1 </a:t>
            </a:r>
            <a:br>
              <a:rPr lang="en-US" dirty="0" smtClean="0"/>
            </a:br>
            <a:r>
              <a:rPr lang="fr-FR" dirty="0" smtClean="0"/>
              <a:t>Etude</a:t>
            </a:r>
            <a:r>
              <a:rPr lang="en-US" dirty="0" smtClean="0"/>
              <a:t> de </a:t>
            </a:r>
            <a:r>
              <a:rPr lang="fr-FR" dirty="0" smtClean="0"/>
              <a:t>mécanismes</a:t>
            </a:r>
          </a:p>
          <a:p>
            <a:r>
              <a:rPr lang="fr-FR" dirty="0" err="1" smtClean="0"/>
              <a:t>Kostas</a:t>
            </a:r>
            <a:r>
              <a:rPr lang="fr-FR" smtClean="0"/>
              <a:t> </a:t>
            </a:r>
            <a:r>
              <a:rPr lang="fr-FR" smtClean="0"/>
              <a:t>Politis</a:t>
            </a:r>
            <a:endParaRPr lang="fr-FR" dirty="0" smtClean="0"/>
          </a:p>
        </p:txBody>
      </p:sp>
      <p:sp>
        <p:nvSpPr>
          <p:cNvPr id="4" name="Slide Number Placeholder 3"/>
          <p:cNvSpPr>
            <a:spLocks noGrp="1"/>
          </p:cNvSpPr>
          <p:nvPr>
            <p:ph type="sldNum" sz="quarter" idx="12"/>
          </p:nvPr>
        </p:nvSpPr>
        <p:spPr>
          <a:xfrm>
            <a:off x="700216" y="6356350"/>
            <a:ext cx="10653584" cy="365125"/>
          </a:xfrm>
        </p:spPr>
        <p:txBody>
          <a:bodyPr/>
          <a:lstStyle/>
          <a:p>
            <a:fld id="{0B3E07E0-055B-4305-A5F9-93FAB2F5D96F}" type="slidenum">
              <a:rPr lang="en-US" smtClean="0"/>
              <a:t>1</a:t>
            </a:fld>
            <a:endParaRPr lang="en-US" dirty="0"/>
          </a:p>
        </p:txBody>
      </p:sp>
      <p:sp>
        <p:nvSpPr>
          <p:cNvPr id="5" name="Date Placeholder 4"/>
          <p:cNvSpPr>
            <a:spLocks noGrp="1"/>
          </p:cNvSpPr>
          <p:nvPr>
            <p:ph type="dt" sz="half" idx="10"/>
          </p:nvPr>
        </p:nvSpPr>
        <p:spPr/>
        <p:txBody>
          <a:bodyPr/>
          <a:lstStyle/>
          <a:p>
            <a:fld id="{71CE26BB-DA82-4E06-B741-DF9C30EDBA1B}" type="datetime7">
              <a:rPr lang="en-US" smtClean="0"/>
              <a:t>Nov-18</a:t>
            </a:fld>
            <a:endParaRPr lang="en-US" dirty="0"/>
          </a:p>
        </p:txBody>
      </p:sp>
      <p:sp>
        <p:nvSpPr>
          <p:cNvPr id="6" name="Footer Placeholder 5"/>
          <p:cNvSpPr>
            <a:spLocks noGrp="1"/>
          </p:cNvSpPr>
          <p:nvPr>
            <p:ph type="ftr" sz="quarter" idx="11"/>
          </p:nvPr>
        </p:nvSpPr>
        <p:spPr/>
        <p:txBody>
          <a:bodyPr/>
          <a:lstStyle/>
          <a:p>
            <a:r>
              <a:rPr lang="en-US" smtClean="0"/>
              <a:t>DI6</a:t>
            </a:r>
            <a:endParaRPr lang="en-US"/>
          </a:p>
        </p:txBody>
      </p:sp>
    </p:spTree>
    <p:extLst>
      <p:ext uri="{BB962C8B-B14F-4D97-AF65-F5344CB8AC3E}">
        <p14:creationId xmlns:p14="http://schemas.microsoft.com/office/powerpoint/2010/main" val="2830714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889" t="7664" r="29912" b="72342"/>
          <a:stretch/>
        </p:blipFill>
        <p:spPr bwMode="auto">
          <a:xfrm>
            <a:off x="8513172" y="4181475"/>
            <a:ext cx="195126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9029699" y="4434066"/>
            <a:ext cx="1250951" cy="1538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fr-FR" dirty="0" smtClean="0"/>
              <a:t>Les pièces qui ne sont jamais hachurées sont …</a:t>
            </a:r>
            <a:endParaRPr lang="fr-FR" dirty="0"/>
          </a:p>
        </p:txBody>
      </p:sp>
      <p:sp>
        <p:nvSpPr>
          <p:cNvPr id="3" name="Espace réservé du contenu 2"/>
          <p:cNvSpPr>
            <a:spLocks noGrp="1"/>
          </p:cNvSpPr>
          <p:nvPr>
            <p:ph idx="1"/>
          </p:nvPr>
        </p:nvSpPr>
        <p:spPr>
          <a:xfrm>
            <a:off x="838200" y="1825624"/>
            <a:ext cx="10515600" cy="4526189"/>
          </a:xfrm>
        </p:spPr>
        <p:txBody>
          <a:bodyPr>
            <a:normAutofit fontScale="85000" lnSpcReduction="20000"/>
          </a:bodyPr>
          <a:lstStyle/>
          <a:p>
            <a:pPr marL="514350" indent="-514350">
              <a:lnSpc>
                <a:spcPct val="120000"/>
              </a:lnSpc>
              <a:buFont typeface="+mj-lt"/>
              <a:buAutoNum type="arabicPeriod"/>
            </a:pPr>
            <a:r>
              <a:rPr lang="fr-FR" sz="2400" dirty="0"/>
              <a:t>Tous les axes en coupe longitudinale : lignes d’arbres, goujons, tiges</a:t>
            </a:r>
          </a:p>
          <a:p>
            <a:pPr marL="514350" indent="-514350">
              <a:lnSpc>
                <a:spcPct val="120000"/>
              </a:lnSpc>
              <a:buFont typeface="+mj-lt"/>
              <a:buAutoNum type="arabicPeriod"/>
            </a:pPr>
            <a:r>
              <a:rPr lang="fr-FR" sz="2400" dirty="0"/>
              <a:t>Les clavettes, goupilles et les vis en coupe longitudinale</a:t>
            </a:r>
          </a:p>
          <a:p>
            <a:pPr marL="514350" indent="-514350">
              <a:lnSpc>
                <a:spcPct val="120000"/>
              </a:lnSpc>
              <a:buFont typeface="+mj-lt"/>
              <a:buAutoNum type="arabicPeriod"/>
            </a:pPr>
            <a:r>
              <a:rPr lang="fr-FR" sz="2400" dirty="0"/>
              <a:t>Sphères et formes sphériques pour tous les coupes </a:t>
            </a:r>
          </a:p>
          <a:p>
            <a:pPr marL="514350" indent="-514350">
              <a:lnSpc>
                <a:spcPct val="120000"/>
              </a:lnSpc>
              <a:buFont typeface="+mj-lt"/>
              <a:buAutoNum type="arabicPeriod"/>
            </a:pPr>
            <a:r>
              <a:rPr lang="fr-FR" sz="2400" dirty="0"/>
              <a:t>Ecrous (sauf exception : écrous à encoches)</a:t>
            </a:r>
          </a:p>
          <a:p>
            <a:pPr marL="0" indent="0">
              <a:lnSpc>
                <a:spcPct val="120000"/>
              </a:lnSpc>
              <a:buNone/>
            </a:pPr>
            <a:r>
              <a:rPr lang="fr-FR" sz="1900" dirty="0"/>
              <a:t>(les bras et le nervures sont jamais hachurés non plus : voir </a:t>
            </a:r>
            <a:r>
              <a:rPr lang="fr-FR" sz="1900" dirty="0">
                <a:hlinkClick r:id="rId3" action="ppaction://hlinksldjump"/>
              </a:rPr>
              <a:t>vocabulaire de formes</a:t>
            </a:r>
            <a:r>
              <a:rPr lang="fr-FR" sz="1900" dirty="0"/>
              <a:t>)</a:t>
            </a:r>
          </a:p>
          <a:p>
            <a:pPr marL="0" indent="0">
              <a:lnSpc>
                <a:spcPct val="120000"/>
              </a:lnSpc>
              <a:buNone/>
            </a:pPr>
            <a:endParaRPr lang="fr-FR" sz="1500" dirty="0"/>
          </a:p>
          <a:p>
            <a:pPr marL="0" indent="0">
              <a:lnSpc>
                <a:spcPct val="120000"/>
              </a:lnSpc>
              <a:buNone/>
            </a:pPr>
            <a:r>
              <a:rPr lang="fr-FR" sz="2200" dirty="0"/>
              <a:t>Si nous devons indiquer un détail en coupe longitudinale d’un axe, </a:t>
            </a:r>
          </a:p>
          <a:p>
            <a:pPr marL="0" indent="0">
              <a:lnSpc>
                <a:spcPct val="120000"/>
              </a:lnSpc>
              <a:buNone/>
            </a:pPr>
            <a:r>
              <a:rPr lang="fr-FR" sz="2200" dirty="0"/>
              <a:t>pour une clavette montée par exemple,</a:t>
            </a:r>
          </a:p>
          <a:p>
            <a:pPr marL="0" indent="0">
              <a:lnSpc>
                <a:spcPct val="120000"/>
              </a:lnSpc>
              <a:buNone/>
            </a:pPr>
            <a:endParaRPr lang="fr-FR" sz="900" dirty="0" smtClean="0"/>
          </a:p>
          <a:p>
            <a:pPr marL="0" indent="0">
              <a:lnSpc>
                <a:spcPct val="120000"/>
              </a:lnSpc>
              <a:buNone/>
            </a:pPr>
            <a:r>
              <a:rPr lang="fr-FR" dirty="0" smtClean="0">
                <a:solidFill>
                  <a:schemeClr val="bg1"/>
                </a:solidFill>
              </a:rPr>
              <a:t>Nous devrons savoir leurs représentations les plus souvent rencontrées sur un dessin industriel !! Mais pas que ça …</a:t>
            </a:r>
            <a:endParaRPr lang="fr-FR" dirty="0">
              <a:solidFill>
                <a:schemeClr val="bg1"/>
              </a:solidFill>
            </a:endParaRPr>
          </a:p>
        </p:txBody>
      </p:sp>
      <p:sp>
        <p:nvSpPr>
          <p:cNvPr id="6" name="Rectangle 5"/>
          <p:cNvSpPr/>
          <p:nvPr/>
        </p:nvSpPr>
        <p:spPr>
          <a:xfrm>
            <a:off x="8838385" y="4032250"/>
            <a:ext cx="1376363" cy="1492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8866167" y="4176546"/>
            <a:ext cx="145256" cy="1092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069492" y="4161780"/>
            <a:ext cx="145256" cy="1092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8759406" y="4305480"/>
            <a:ext cx="270293" cy="2887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023475" y="4296043"/>
            <a:ext cx="257176" cy="1538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Straight Connector 16"/>
          <p:cNvCxnSpPr/>
          <p:nvPr/>
        </p:nvCxnSpPr>
        <p:spPr>
          <a:xfrm>
            <a:off x="8595360" y="4861560"/>
            <a:ext cx="164046" cy="215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595360" y="4686460"/>
            <a:ext cx="299192" cy="39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595943" y="4497025"/>
            <a:ext cx="433755" cy="579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609074" y="4311435"/>
            <a:ext cx="555771" cy="765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44956" y="4296043"/>
            <a:ext cx="555771" cy="765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919743" y="4301538"/>
            <a:ext cx="555771" cy="765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94179" y="4434066"/>
            <a:ext cx="467921" cy="63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371562" y="4434066"/>
            <a:ext cx="467921" cy="63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55554" y="4434066"/>
            <a:ext cx="467921" cy="63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727247" y="4420592"/>
            <a:ext cx="467921" cy="63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907375" y="4425663"/>
            <a:ext cx="444110" cy="613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015041" y="4330700"/>
            <a:ext cx="343350" cy="478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124988" y="4285785"/>
            <a:ext cx="198268" cy="267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263747" y="4290714"/>
            <a:ext cx="84795" cy="105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4" idx="0"/>
          </p:cNvCxnSpPr>
          <p:nvPr/>
        </p:nvCxnSpPr>
        <p:spPr>
          <a:xfrm flipH="1" flipV="1">
            <a:off x="10015042" y="4786926"/>
            <a:ext cx="1003895" cy="314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0186716" y="5101849"/>
            <a:ext cx="1664441" cy="1030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FF0000"/>
                </a:solidFill>
              </a:rPr>
              <a:t>Faute : Axe hachuré en coupe longitudinale </a:t>
            </a:r>
            <a:endParaRPr lang="fr-FR" sz="1600" dirty="0">
              <a:solidFill>
                <a:srgbClr val="FF0000"/>
              </a:solidFill>
            </a:endParaRPr>
          </a:p>
        </p:txBody>
      </p:sp>
      <p:sp>
        <p:nvSpPr>
          <p:cNvPr id="4" name="Freeform 3"/>
          <p:cNvSpPr/>
          <p:nvPr/>
        </p:nvSpPr>
        <p:spPr>
          <a:xfrm>
            <a:off x="9055895" y="4219574"/>
            <a:ext cx="940594" cy="188118"/>
          </a:xfrm>
          <a:custGeom>
            <a:avLst/>
            <a:gdLst>
              <a:gd name="connsiteX0" fmla="*/ 9525 w 952500"/>
              <a:gd name="connsiteY0" fmla="*/ 40481 h 190500"/>
              <a:gd name="connsiteX1" fmla="*/ 45244 w 952500"/>
              <a:gd name="connsiteY1" fmla="*/ 0 h 190500"/>
              <a:gd name="connsiteX2" fmla="*/ 916781 w 952500"/>
              <a:gd name="connsiteY2" fmla="*/ 0 h 190500"/>
              <a:gd name="connsiteX3" fmla="*/ 950119 w 952500"/>
              <a:gd name="connsiteY3" fmla="*/ 23813 h 190500"/>
              <a:gd name="connsiteX4" fmla="*/ 952500 w 952500"/>
              <a:gd name="connsiteY4" fmla="*/ 159544 h 190500"/>
              <a:gd name="connsiteX5" fmla="*/ 914400 w 952500"/>
              <a:gd name="connsiteY5" fmla="*/ 188119 h 190500"/>
              <a:gd name="connsiteX6" fmla="*/ 33338 w 952500"/>
              <a:gd name="connsiteY6" fmla="*/ 190500 h 190500"/>
              <a:gd name="connsiteX7" fmla="*/ 0 w 952500"/>
              <a:gd name="connsiteY7" fmla="*/ 161925 h 190500"/>
              <a:gd name="connsiteX8" fmla="*/ 9525 w 952500"/>
              <a:gd name="connsiteY8" fmla="*/ 40481 h 190500"/>
              <a:gd name="connsiteX0" fmla="*/ 4763 w 952500"/>
              <a:gd name="connsiteY0" fmla="*/ 35719 h 190500"/>
              <a:gd name="connsiteX1" fmla="*/ 45244 w 952500"/>
              <a:gd name="connsiteY1" fmla="*/ 0 h 190500"/>
              <a:gd name="connsiteX2" fmla="*/ 916781 w 952500"/>
              <a:gd name="connsiteY2" fmla="*/ 0 h 190500"/>
              <a:gd name="connsiteX3" fmla="*/ 950119 w 952500"/>
              <a:gd name="connsiteY3" fmla="*/ 23813 h 190500"/>
              <a:gd name="connsiteX4" fmla="*/ 952500 w 952500"/>
              <a:gd name="connsiteY4" fmla="*/ 159544 h 190500"/>
              <a:gd name="connsiteX5" fmla="*/ 914400 w 952500"/>
              <a:gd name="connsiteY5" fmla="*/ 188119 h 190500"/>
              <a:gd name="connsiteX6" fmla="*/ 33338 w 952500"/>
              <a:gd name="connsiteY6" fmla="*/ 190500 h 190500"/>
              <a:gd name="connsiteX7" fmla="*/ 0 w 952500"/>
              <a:gd name="connsiteY7" fmla="*/ 161925 h 190500"/>
              <a:gd name="connsiteX8" fmla="*/ 4763 w 952500"/>
              <a:gd name="connsiteY8" fmla="*/ 35719 h 190500"/>
              <a:gd name="connsiteX0" fmla="*/ 4763 w 952500"/>
              <a:gd name="connsiteY0" fmla="*/ 35719 h 190500"/>
              <a:gd name="connsiteX1" fmla="*/ 38101 w 952500"/>
              <a:gd name="connsiteY1" fmla="*/ 0 h 190500"/>
              <a:gd name="connsiteX2" fmla="*/ 916781 w 952500"/>
              <a:gd name="connsiteY2" fmla="*/ 0 h 190500"/>
              <a:gd name="connsiteX3" fmla="*/ 950119 w 952500"/>
              <a:gd name="connsiteY3" fmla="*/ 23813 h 190500"/>
              <a:gd name="connsiteX4" fmla="*/ 952500 w 952500"/>
              <a:gd name="connsiteY4" fmla="*/ 159544 h 190500"/>
              <a:gd name="connsiteX5" fmla="*/ 914400 w 952500"/>
              <a:gd name="connsiteY5" fmla="*/ 188119 h 190500"/>
              <a:gd name="connsiteX6" fmla="*/ 33338 w 952500"/>
              <a:gd name="connsiteY6" fmla="*/ 190500 h 190500"/>
              <a:gd name="connsiteX7" fmla="*/ 0 w 952500"/>
              <a:gd name="connsiteY7" fmla="*/ 161925 h 190500"/>
              <a:gd name="connsiteX8" fmla="*/ 4763 w 952500"/>
              <a:gd name="connsiteY8" fmla="*/ 35719 h 190500"/>
              <a:gd name="connsiteX0" fmla="*/ 4763 w 952500"/>
              <a:gd name="connsiteY0" fmla="*/ 35719 h 188119"/>
              <a:gd name="connsiteX1" fmla="*/ 38101 w 952500"/>
              <a:gd name="connsiteY1" fmla="*/ 0 h 188119"/>
              <a:gd name="connsiteX2" fmla="*/ 916781 w 952500"/>
              <a:gd name="connsiteY2" fmla="*/ 0 h 188119"/>
              <a:gd name="connsiteX3" fmla="*/ 950119 w 952500"/>
              <a:gd name="connsiteY3" fmla="*/ 23813 h 188119"/>
              <a:gd name="connsiteX4" fmla="*/ 952500 w 952500"/>
              <a:gd name="connsiteY4" fmla="*/ 159544 h 188119"/>
              <a:gd name="connsiteX5" fmla="*/ 914400 w 952500"/>
              <a:gd name="connsiteY5" fmla="*/ 188119 h 188119"/>
              <a:gd name="connsiteX6" fmla="*/ 40482 w 952500"/>
              <a:gd name="connsiteY6" fmla="*/ 188118 h 188119"/>
              <a:gd name="connsiteX7" fmla="*/ 0 w 952500"/>
              <a:gd name="connsiteY7" fmla="*/ 161925 h 188119"/>
              <a:gd name="connsiteX8" fmla="*/ 4763 w 952500"/>
              <a:gd name="connsiteY8" fmla="*/ 35719 h 188119"/>
              <a:gd name="connsiteX0" fmla="*/ 4763 w 952500"/>
              <a:gd name="connsiteY0" fmla="*/ 35719 h 188118"/>
              <a:gd name="connsiteX1" fmla="*/ 38101 w 952500"/>
              <a:gd name="connsiteY1" fmla="*/ 0 h 188118"/>
              <a:gd name="connsiteX2" fmla="*/ 916781 w 952500"/>
              <a:gd name="connsiteY2" fmla="*/ 0 h 188118"/>
              <a:gd name="connsiteX3" fmla="*/ 950119 w 952500"/>
              <a:gd name="connsiteY3" fmla="*/ 23813 h 188118"/>
              <a:gd name="connsiteX4" fmla="*/ 952500 w 952500"/>
              <a:gd name="connsiteY4" fmla="*/ 159544 h 188118"/>
              <a:gd name="connsiteX5" fmla="*/ 914400 w 952500"/>
              <a:gd name="connsiteY5" fmla="*/ 185738 h 188118"/>
              <a:gd name="connsiteX6" fmla="*/ 40482 w 952500"/>
              <a:gd name="connsiteY6" fmla="*/ 188118 h 188118"/>
              <a:gd name="connsiteX7" fmla="*/ 0 w 952500"/>
              <a:gd name="connsiteY7" fmla="*/ 161925 h 188118"/>
              <a:gd name="connsiteX8" fmla="*/ 4763 w 952500"/>
              <a:gd name="connsiteY8" fmla="*/ 35719 h 188118"/>
              <a:gd name="connsiteX0" fmla="*/ 0 w 947737"/>
              <a:gd name="connsiteY0" fmla="*/ 35719 h 188118"/>
              <a:gd name="connsiteX1" fmla="*/ 33338 w 947737"/>
              <a:gd name="connsiteY1" fmla="*/ 0 h 188118"/>
              <a:gd name="connsiteX2" fmla="*/ 912018 w 947737"/>
              <a:gd name="connsiteY2" fmla="*/ 0 h 188118"/>
              <a:gd name="connsiteX3" fmla="*/ 945356 w 947737"/>
              <a:gd name="connsiteY3" fmla="*/ 23813 h 188118"/>
              <a:gd name="connsiteX4" fmla="*/ 947737 w 947737"/>
              <a:gd name="connsiteY4" fmla="*/ 159544 h 188118"/>
              <a:gd name="connsiteX5" fmla="*/ 909637 w 947737"/>
              <a:gd name="connsiteY5" fmla="*/ 185738 h 188118"/>
              <a:gd name="connsiteX6" fmla="*/ 35719 w 947737"/>
              <a:gd name="connsiteY6" fmla="*/ 188118 h 188118"/>
              <a:gd name="connsiteX7" fmla="*/ 4762 w 947737"/>
              <a:gd name="connsiteY7" fmla="*/ 161925 h 188118"/>
              <a:gd name="connsiteX8" fmla="*/ 0 w 947737"/>
              <a:gd name="connsiteY8" fmla="*/ 35719 h 188118"/>
              <a:gd name="connsiteX0" fmla="*/ 0 w 945356"/>
              <a:gd name="connsiteY0" fmla="*/ 35719 h 188118"/>
              <a:gd name="connsiteX1" fmla="*/ 30957 w 945356"/>
              <a:gd name="connsiteY1" fmla="*/ 0 h 188118"/>
              <a:gd name="connsiteX2" fmla="*/ 909637 w 945356"/>
              <a:gd name="connsiteY2" fmla="*/ 0 h 188118"/>
              <a:gd name="connsiteX3" fmla="*/ 942975 w 945356"/>
              <a:gd name="connsiteY3" fmla="*/ 23813 h 188118"/>
              <a:gd name="connsiteX4" fmla="*/ 945356 w 945356"/>
              <a:gd name="connsiteY4" fmla="*/ 159544 h 188118"/>
              <a:gd name="connsiteX5" fmla="*/ 907256 w 945356"/>
              <a:gd name="connsiteY5" fmla="*/ 185738 h 188118"/>
              <a:gd name="connsiteX6" fmla="*/ 33338 w 945356"/>
              <a:gd name="connsiteY6" fmla="*/ 188118 h 188118"/>
              <a:gd name="connsiteX7" fmla="*/ 2381 w 945356"/>
              <a:gd name="connsiteY7" fmla="*/ 161925 h 188118"/>
              <a:gd name="connsiteX8" fmla="*/ 0 w 945356"/>
              <a:gd name="connsiteY8" fmla="*/ 35719 h 188118"/>
              <a:gd name="connsiteX0" fmla="*/ 0 w 945356"/>
              <a:gd name="connsiteY0" fmla="*/ 35719 h 188118"/>
              <a:gd name="connsiteX1" fmla="*/ 30957 w 945356"/>
              <a:gd name="connsiteY1" fmla="*/ 0 h 188118"/>
              <a:gd name="connsiteX2" fmla="*/ 909637 w 945356"/>
              <a:gd name="connsiteY2" fmla="*/ 0 h 188118"/>
              <a:gd name="connsiteX3" fmla="*/ 938213 w 945356"/>
              <a:gd name="connsiteY3" fmla="*/ 23813 h 188118"/>
              <a:gd name="connsiteX4" fmla="*/ 945356 w 945356"/>
              <a:gd name="connsiteY4" fmla="*/ 159544 h 188118"/>
              <a:gd name="connsiteX5" fmla="*/ 907256 w 945356"/>
              <a:gd name="connsiteY5" fmla="*/ 185738 h 188118"/>
              <a:gd name="connsiteX6" fmla="*/ 33338 w 945356"/>
              <a:gd name="connsiteY6" fmla="*/ 188118 h 188118"/>
              <a:gd name="connsiteX7" fmla="*/ 2381 w 945356"/>
              <a:gd name="connsiteY7" fmla="*/ 161925 h 188118"/>
              <a:gd name="connsiteX8" fmla="*/ 0 w 945356"/>
              <a:gd name="connsiteY8" fmla="*/ 35719 h 188118"/>
              <a:gd name="connsiteX0" fmla="*/ 0 w 940594"/>
              <a:gd name="connsiteY0" fmla="*/ 35719 h 188118"/>
              <a:gd name="connsiteX1" fmla="*/ 30957 w 940594"/>
              <a:gd name="connsiteY1" fmla="*/ 0 h 188118"/>
              <a:gd name="connsiteX2" fmla="*/ 909637 w 940594"/>
              <a:gd name="connsiteY2" fmla="*/ 0 h 188118"/>
              <a:gd name="connsiteX3" fmla="*/ 938213 w 940594"/>
              <a:gd name="connsiteY3" fmla="*/ 23813 h 188118"/>
              <a:gd name="connsiteX4" fmla="*/ 940594 w 940594"/>
              <a:gd name="connsiteY4" fmla="*/ 159544 h 188118"/>
              <a:gd name="connsiteX5" fmla="*/ 907256 w 940594"/>
              <a:gd name="connsiteY5" fmla="*/ 185738 h 188118"/>
              <a:gd name="connsiteX6" fmla="*/ 33338 w 940594"/>
              <a:gd name="connsiteY6" fmla="*/ 188118 h 188118"/>
              <a:gd name="connsiteX7" fmla="*/ 2381 w 940594"/>
              <a:gd name="connsiteY7" fmla="*/ 161925 h 188118"/>
              <a:gd name="connsiteX8" fmla="*/ 0 w 940594"/>
              <a:gd name="connsiteY8" fmla="*/ 35719 h 188118"/>
              <a:gd name="connsiteX0" fmla="*/ 0 w 940594"/>
              <a:gd name="connsiteY0" fmla="*/ 35719 h 188118"/>
              <a:gd name="connsiteX1" fmla="*/ 30957 w 940594"/>
              <a:gd name="connsiteY1" fmla="*/ 0 h 188118"/>
              <a:gd name="connsiteX2" fmla="*/ 909637 w 940594"/>
              <a:gd name="connsiteY2" fmla="*/ 0 h 188118"/>
              <a:gd name="connsiteX3" fmla="*/ 938213 w 940594"/>
              <a:gd name="connsiteY3" fmla="*/ 23813 h 188118"/>
              <a:gd name="connsiteX4" fmla="*/ 940594 w 940594"/>
              <a:gd name="connsiteY4" fmla="*/ 159544 h 188118"/>
              <a:gd name="connsiteX5" fmla="*/ 907256 w 940594"/>
              <a:gd name="connsiteY5" fmla="*/ 185738 h 188118"/>
              <a:gd name="connsiteX6" fmla="*/ 33338 w 940594"/>
              <a:gd name="connsiteY6" fmla="*/ 188118 h 188118"/>
              <a:gd name="connsiteX7" fmla="*/ 2381 w 940594"/>
              <a:gd name="connsiteY7" fmla="*/ 161925 h 188118"/>
              <a:gd name="connsiteX8" fmla="*/ 0 w 940594"/>
              <a:gd name="connsiteY8" fmla="*/ 35719 h 18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594" h="188118">
                <a:moveTo>
                  <a:pt x="0" y="35719"/>
                </a:moveTo>
                <a:lnTo>
                  <a:pt x="30957" y="0"/>
                </a:lnTo>
                <a:lnTo>
                  <a:pt x="909637" y="0"/>
                </a:lnTo>
                <a:lnTo>
                  <a:pt x="938213" y="23813"/>
                </a:lnTo>
                <a:cubicBezTo>
                  <a:pt x="939007" y="69057"/>
                  <a:pt x="939800" y="114300"/>
                  <a:pt x="940594" y="159544"/>
                </a:cubicBezTo>
                <a:lnTo>
                  <a:pt x="907256" y="185738"/>
                </a:lnTo>
                <a:lnTo>
                  <a:pt x="33338" y="188118"/>
                </a:lnTo>
                <a:lnTo>
                  <a:pt x="2381" y="161925"/>
                </a:lnTo>
                <a:cubicBezTo>
                  <a:pt x="1587" y="119856"/>
                  <a:pt x="794" y="77788"/>
                  <a:pt x="0" y="3571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H="1">
            <a:off x="9044149" y="4204182"/>
            <a:ext cx="87063" cy="13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4" idx="6"/>
          </p:cNvCxnSpPr>
          <p:nvPr/>
        </p:nvCxnSpPr>
        <p:spPr>
          <a:xfrm flipH="1">
            <a:off x="9089233" y="4206561"/>
            <a:ext cx="137696" cy="201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9190451" y="4216997"/>
            <a:ext cx="137696" cy="201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9308990" y="4216997"/>
            <a:ext cx="137696" cy="201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9432982" y="4212398"/>
            <a:ext cx="137696" cy="201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9547186" y="4207860"/>
            <a:ext cx="137696" cy="201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9666920" y="4208024"/>
            <a:ext cx="137696" cy="201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9766706" y="4211462"/>
            <a:ext cx="137696" cy="201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9872490" y="4225572"/>
            <a:ext cx="123999" cy="186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3" idx="2"/>
          </p:cNvCxnSpPr>
          <p:nvPr/>
        </p:nvCxnSpPr>
        <p:spPr>
          <a:xfrm flipH="1">
            <a:off x="9570679" y="3870294"/>
            <a:ext cx="1165944" cy="4038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904402" y="2840086"/>
            <a:ext cx="1664441" cy="1030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FF0000"/>
                </a:solidFill>
              </a:rPr>
              <a:t>Faute : Clavette hachurée en coupe longitudinale </a:t>
            </a:r>
            <a:endParaRPr lang="fr-FR" sz="1600" dirty="0">
              <a:solidFill>
                <a:srgbClr val="FF0000"/>
              </a:solidFill>
            </a:endParaRPr>
          </a:p>
        </p:txBody>
      </p:sp>
      <p:sp>
        <p:nvSpPr>
          <p:cNvPr id="9" name="Date Placeholder 8"/>
          <p:cNvSpPr>
            <a:spLocks noGrp="1"/>
          </p:cNvSpPr>
          <p:nvPr>
            <p:ph type="dt" sz="half" idx="10"/>
          </p:nvPr>
        </p:nvSpPr>
        <p:spPr/>
        <p:txBody>
          <a:bodyPr/>
          <a:lstStyle/>
          <a:p>
            <a:fld id="{5657C8DB-441A-48BE-9C38-3826847672D4}" type="datetime7">
              <a:rPr lang="en-US" smtClean="0"/>
              <a:t>Nov-18</a:t>
            </a:fld>
            <a:endParaRPr lang="en-US"/>
          </a:p>
        </p:txBody>
      </p:sp>
      <p:sp>
        <p:nvSpPr>
          <p:cNvPr id="10" name="Footer Placeholder 9"/>
          <p:cNvSpPr>
            <a:spLocks noGrp="1"/>
          </p:cNvSpPr>
          <p:nvPr>
            <p:ph type="ftr" sz="quarter" idx="11"/>
          </p:nvPr>
        </p:nvSpPr>
        <p:spPr/>
        <p:txBody>
          <a:bodyPr/>
          <a:lstStyle/>
          <a:p>
            <a:r>
              <a:rPr lang="en-US" smtClean="0"/>
              <a:t>DI6</a:t>
            </a:r>
            <a:endParaRPr lang="en-US"/>
          </a:p>
        </p:txBody>
      </p:sp>
      <p:sp>
        <p:nvSpPr>
          <p:cNvPr id="11" name="Slide Number Placeholder 10"/>
          <p:cNvSpPr>
            <a:spLocks noGrp="1"/>
          </p:cNvSpPr>
          <p:nvPr>
            <p:ph type="sldNum" sz="quarter" idx="12"/>
          </p:nvPr>
        </p:nvSpPr>
        <p:spPr/>
        <p:txBody>
          <a:bodyPr/>
          <a:lstStyle/>
          <a:p>
            <a:fld id="{46F235D7-EC84-4488-AEFC-F4EE462B4764}" type="slidenum">
              <a:rPr lang="en-US" smtClean="0"/>
              <a:t>10</a:t>
            </a:fld>
            <a:endParaRPr lang="en-US"/>
          </a:p>
        </p:txBody>
      </p:sp>
    </p:spTree>
    <p:extLst>
      <p:ext uri="{BB962C8B-B14F-4D97-AF65-F5344CB8AC3E}">
        <p14:creationId xmlns:p14="http://schemas.microsoft.com/office/powerpoint/2010/main" val="634128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pièces qui ne sont jamais hachurées sont …</a:t>
            </a:r>
            <a:endParaRPr lang="fr-FR" dirty="0"/>
          </a:p>
        </p:txBody>
      </p:sp>
      <p:sp>
        <p:nvSpPr>
          <p:cNvPr id="3" name="Espace réservé du contenu 2"/>
          <p:cNvSpPr>
            <a:spLocks noGrp="1"/>
          </p:cNvSpPr>
          <p:nvPr>
            <p:ph idx="1"/>
          </p:nvPr>
        </p:nvSpPr>
        <p:spPr>
          <a:xfrm>
            <a:off x="838200" y="1825624"/>
            <a:ext cx="10515600" cy="4526189"/>
          </a:xfrm>
        </p:spPr>
        <p:txBody>
          <a:bodyPr>
            <a:normAutofit fontScale="85000" lnSpcReduction="20000"/>
          </a:bodyPr>
          <a:lstStyle/>
          <a:p>
            <a:pPr marL="514350" indent="-514350">
              <a:lnSpc>
                <a:spcPct val="120000"/>
              </a:lnSpc>
              <a:buFont typeface="+mj-lt"/>
              <a:buAutoNum type="arabicPeriod"/>
            </a:pPr>
            <a:r>
              <a:rPr lang="fr-FR" sz="2400" dirty="0"/>
              <a:t>Tous les axes en coupe longitudinale : lignes d’arbres, goujons, tiges</a:t>
            </a:r>
          </a:p>
          <a:p>
            <a:pPr marL="514350" indent="-514350">
              <a:lnSpc>
                <a:spcPct val="120000"/>
              </a:lnSpc>
              <a:buFont typeface="+mj-lt"/>
              <a:buAutoNum type="arabicPeriod"/>
            </a:pPr>
            <a:r>
              <a:rPr lang="fr-FR" sz="2400" dirty="0"/>
              <a:t>Les clavettes, goupilles et les vis en coupe longitudinale</a:t>
            </a:r>
          </a:p>
          <a:p>
            <a:pPr marL="514350" indent="-514350">
              <a:lnSpc>
                <a:spcPct val="120000"/>
              </a:lnSpc>
              <a:buFont typeface="+mj-lt"/>
              <a:buAutoNum type="arabicPeriod"/>
            </a:pPr>
            <a:r>
              <a:rPr lang="fr-FR" sz="2400" dirty="0"/>
              <a:t>Sphères et formes sphériques pour tous les coupes </a:t>
            </a:r>
          </a:p>
          <a:p>
            <a:pPr marL="514350" indent="-514350">
              <a:lnSpc>
                <a:spcPct val="120000"/>
              </a:lnSpc>
              <a:buFont typeface="+mj-lt"/>
              <a:buAutoNum type="arabicPeriod"/>
            </a:pPr>
            <a:r>
              <a:rPr lang="fr-FR" sz="2400" dirty="0"/>
              <a:t>Ecrous (sauf exception : écrous à encoches)</a:t>
            </a:r>
          </a:p>
          <a:p>
            <a:pPr marL="0" indent="0">
              <a:lnSpc>
                <a:spcPct val="120000"/>
              </a:lnSpc>
              <a:buNone/>
            </a:pPr>
            <a:r>
              <a:rPr lang="fr-FR" sz="1900" dirty="0"/>
              <a:t>(les bras et le nervures sont jamais hachurés non plus : voir </a:t>
            </a:r>
            <a:r>
              <a:rPr lang="fr-FR" sz="1900" dirty="0">
                <a:hlinkClick r:id="rId2" action="ppaction://hlinksldjump"/>
              </a:rPr>
              <a:t>vocabulaire de formes</a:t>
            </a:r>
            <a:r>
              <a:rPr lang="fr-FR" sz="1900" dirty="0"/>
              <a:t>)</a:t>
            </a:r>
          </a:p>
          <a:p>
            <a:pPr marL="0" indent="0">
              <a:lnSpc>
                <a:spcPct val="120000"/>
              </a:lnSpc>
              <a:buNone/>
            </a:pPr>
            <a:endParaRPr lang="fr-FR" sz="1500" dirty="0" smtClean="0"/>
          </a:p>
          <a:p>
            <a:pPr marL="0" indent="0">
              <a:lnSpc>
                <a:spcPct val="120000"/>
              </a:lnSpc>
              <a:buNone/>
            </a:pPr>
            <a:r>
              <a:rPr lang="fr-FR" sz="2200" dirty="0" smtClean="0"/>
              <a:t>Si nous devons indiquer un détail en coupe longitudinale d’un axe, </a:t>
            </a:r>
          </a:p>
          <a:p>
            <a:pPr marL="0" indent="0">
              <a:lnSpc>
                <a:spcPct val="120000"/>
              </a:lnSpc>
              <a:buNone/>
            </a:pPr>
            <a:r>
              <a:rPr lang="fr-FR" sz="2200" dirty="0" smtClean="0"/>
              <a:t>pour une clavette montée par exemple,</a:t>
            </a:r>
          </a:p>
          <a:p>
            <a:pPr marL="0" indent="0">
              <a:lnSpc>
                <a:spcPct val="120000"/>
              </a:lnSpc>
              <a:buNone/>
            </a:pPr>
            <a:endParaRPr lang="fr-FR" sz="900" dirty="0" smtClean="0"/>
          </a:p>
          <a:p>
            <a:pPr marL="0" indent="0">
              <a:lnSpc>
                <a:spcPct val="120000"/>
              </a:lnSpc>
              <a:buNone/>
            </a:pPr>
            <a:r>
              <a:rPr lang="fr-FR" dirty="0" smtClean="0">
                <a:solidFill>
                  <a:schemeClr val="bg1"/>
                </a:solidFill>
              </a:rPr>
              <a:t>Nous devrons savoir leurs représentations les plus souvent rencontrées sur un dessin industriel !! Mais pas que ça …</a:t>
            </a:r>
            <a:endParaRPr lang="fr-FR" dirty="0">
              <a:solidFill>
                <a:schemeClr val="bg1"/>
              </a:solidFill>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889" t="7664" r="29912" b="72342"/>
          <a:stretch/>
        </p:blipFill>
        <p:spPr bwMode="auto">
          <a:xfrm>
            <a:off x="8513172" y="4181475"/>
            <a:ext cx="195126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838385" y="4032250"/>
            <a:ext cx="1376363" cy="1492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8866167" y="4176546"/>
            <a:ext cx="145256" cy="1092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069492" y="4161780"/>
            <a:ext cx="145256" cy="1092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8759406" y="4305480"/>
            <a:ext cx="270293" cy="2887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9029699" y="4434066"/>
            <a:ext cx="1250951" cy="1538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023475" y="4296043"/>
            <a:ext cx="257176" cy="1538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Straight Connector 16"/>
          <p:cNvCxnSpPr/>
          <p:nvPr/>
        </p:nvCxnSpPr>
        <p:spPr>
          <a:xfrm>
            <a:off x="8595360" y="4861560"/>
            <a:ext cx="164046" cy="215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595360" y="4686460"/>
            <a:ext cx="299192" cy="39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595943" y="4497025"/>
            <a:ext cx="433755" cy="579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609074" y="4311435"/>
            <a:ext cx="555771" cy="765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44956" y="4296043"/>
            <a:ext cx="555771" cy="765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919743" y="4301538"/>
            <a:ext cx="555771" cy="765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94179" y="4434066"/>
            <a:ext cx="467921" cy="63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371562" y="4434066"/>
            <a:ext cx="467921" cy="63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55554" y="4434066"/>
            <a:ext cx="467921" cy="63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739841" y="4434527"/>
            <a:ext cx="467921" cy="63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907375" y="4425663"/>
            <a:ext cx="444110" cy="613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015041" y="4330700"/>
            <a:ext cx="343350" cy="478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124988" y="4285785"/>
            <a:ext cx="198268" cy="267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263747" y="4290714"/>
            <a:ext cx="84795" cy="105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4" idx="0"/>
          </p:cNvCxnSpPr>
          <p:nvPr/>
        </p:nvCxnSpPr>
        <p:spPr>
          <a:xfrm flipH="1" flipV="1">
            <a:off x="10015042" y="4786926"/>
            <a:ext cx="1003895" cy="314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0186716" y="5101849"/>
            <a:ext cx="1664441" cy="1030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FF0000"/>
                </a:solidFill>
              </a:rPr>
              <a:t>Faute : Axe hachuré en coupe longitudinale </a:t>
            </a:r>
            <a:endParaRPr lang="fr-FR" sz="1600" dirty="0">
              <a:solidFill>
                <a:srgbClr val="FF0000"/>
              </a:solidFill>
            </a:endParaRPr>
          </a:p>
        </p:txBody>
      </p:sp>
      <p:cxnSp>
        <p:nvCxnSpPr>
          <p:cNvPr id="28" name="Straight Arrow Connector 27"/>
          <p:cNvCxnSpPr>
            <a:stCxn id="29" idx="2"/>
          </p:cNvCxnSpPr>
          <p:nvPr/>
        </p:nvCxnSpPr>
        <p:spPr>
          <a:xfrm flipH="1">
            <a:off x="9570679" y="3870294"/>
            <a:ext cx="1165944" cy="4038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904402" y="2840086"/>
            <a:ext cx="1664441" cy="1030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FF0000"/>
                </a:solidFill>
              </a:rPr>
              <a:t>Correct : Clavette sans hachures en coupe longitudinale </a:t>
            </a:r>
            <a:endParaRPr lang="fr-FR" sz="1600" dirty="0">
              <a:solidFill>
                <a:srgbClr val="FF0000"/>
              </a:solidFill>
            </a:endParaRPr>
          </a:p>
        </p:txBody>
      </p:sp>
      <p:sp>
        <p:nvSpPr>
          <p:cNvPr id="4" name="Date Placeholder 3"/>
          <p:cNvSpPr>
            <a:spLocks noGrp="1"/>
          </p:cNvSpPr>
          <p:nvPr>
            <p:ph type="dt" sz="half" idx="10"/>
          </p:nvPr>
        </p:nvSpPr>
        <p:spPr/>
        <p:txBody>
          <a:bodyPr/>
          <a:lstStyle/>
          <a:p>
            <a:fld id="{E93C9FE3-6D6A-427E-AE7F-9FCDFF3DE001}" type="datetime7">
              <a:rPr lang="en-US" smtClean="0"/>
              <a:t>Nov-18</a:t>
            </a:fld>
            <a:endParaRPr lang="en-US"/>
          </a:p>
        </p:txBody>
      </p:sp>
      <p:sp>
        <p:nvSpPr>
          <p:cNvPr id="9" name="Footer Placeholder 8"/>
          <p:cNvSpPr>
            <a:spLocks noGrp="1"/>
          </p:cNvSpPr>
          <p:nvPr>
            <p:ph type="ftr" sz="quarter" idx="11"/>
          </p:nvPr>
        </p:nvSpPr>
        <p:spPr/>
        <p:txBody>
          <a:bodyPr/>
          <a:lstStyle/>
          <a:p>
            <a:r>
              <a:rPr lang="en-US" smtClean="0"/>
              <a:t>DI6</a:t>
            </a:r>
            <a:endParaRPr lang="en-US"/>
          </a:p>
        </p:txBody>
      </p:sp>
      <p:sp>
        <p:nvSpPr>
          <p:cNvPr id="10" name="Slide Number Placeholder 9"/>
          <p:cNvSpPr>
            <a:spLocks noGrp="1"/>
          </p:cNvSpPr>
          <p:nvPr>
            <p:ph type="sldNum" sz="quarter" idx="12"/>
          </p:nvPr>
        </p:nvSpPr>
        <p:spPr/>
        <p:txBody>
          <a:bodyPr/>
          <a:lstStyle/>
          <a:p>
            <a:fld id="{46F235D7-EC84-4488-AEFC-F4EE462B4764}" type="slidenum">
              <a:rPr lang="en-US" smtClean="0"/>
              <a:t>11</a:t>
            </a:fld>
            <a:endParaRPr lang="en-US"/>
          </a:p>
        </p:txBody>
      </p:sp>
    </p:spTree>
    <p:extLst>
      <p:ext uri="{BB962C8B-B14F-4D97-AF65-F5344CB8AC3E}">
        <p14:creationId xmlns:p14="http://schemas.microsoft.com/office/powerpoint/2010/main" val="2425332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pièces qui ne sont jamais hachurées sont …</a:t>
            </a:r>
            <a:endParaRPr lang="fr-FR" dirty="0"/>
          </a:p>
        </p:txBody>
      </p:sp>
      <p:sp>
        <p:nvSpPr>
          <p:cNvPr id="3" name="Espace réservé du contenu 2"/>
          <p:cNvSpPr>
            <a:spLocks noGrp="1"/>
          </p:cNvSpPr>
          <p:nvPr>
            <p:ph idx="1"/>
          </p:nvPr>
        </p:nvSpPr>
        <p:spPr>
          <a:xfrm>
            <a:off x="838200" y="1825624"/>
            <a:ext cx="10515600" cy="4526189"/>
          </a:xfrm>
        </p:spPr>
        <p:txBody>
          <a:bodyPr>
            <a:normAutofit fontScale="85000" lnSpcReduction="20000"/>
          </a:bodyPr>
          <a:lstStyle/>
          <a:p>
            <a:pPr marL="514350" indent="-514350">
              <a:lnSpc>
                <a:spcPct val="120000"/>
              </a:lnSpc>
              <a:buFont typeface="+mj-lt"/>
              <a:buAutoNum type="arabicPeriod"/>
            </a:pPr>
            <a:r>
              <a:rPr lang="fr-FR" sz="2400" dirty="0"/>
              <a:t>Tous les axes en coupe longitudinale : lignes d’arbres, goujons, tiges</a:t>
            </a:r>
          </a:p>
          <a:p>
            <a:pPr marL="514350" indent="-514350">
              <a:lnSpc>
                <a:spcPct val="120000"/>
              </a:lnSpc>
              <a:buFont typeface="+mj-lt"/>
              <a:buAutoNum type="arabicPeriod"/>
            </a:pPr>
            <a:r>
              <a:rPr lang="fr-FR" sz="2400" dirty="0"/>
              <a:t>Les clavettes, goupilles et les vis en coupe longitudinale</a:t>
            </a:r>
          </a:p>
          <a:p>
            <a:pPr marL="514350" indent="-514350">
              <a:lnSpc>
                <a:spcPct val="120000"/>
              </a:lnSpc>
              <a:buFont typeface="+mj-lt"/>
              <a:buAutoNum type="arabicPeriod"/>
            </a:pPr>
            <a:r>
              <a:rPr lang="fr-FR" sz="2400" dirty="0"/>
              <a:t>Sphères et formes sphériques pour tous les coupes </a:t>
            </a:r>
          </a:p>
          <a:p>
            <a:pPr marL="514350" indent="-514350">
              <a:lnSpc>
                <a:spcPct val="120000"/>
              </a:lnSpc>
              <a:buFont typeface="+mj-lt"/>
              <a:buAutoNum type="arabicPeriod"/>
            </a:pPr>
            <a:r>
              <a:rPr lang="fr-FR" sz="2400" dirty="0"/>
              <a:t>Ecrous (sauf exception : écrous à encoches)</a:t>
            </a:r>
          </a:p>
          <a:p>
            <a:pPr marL="0" indent="0">
              <a:lnSpc>
                <a:spcPct val="120000"/>
              </a:lnSpc>
              <a:buNone/>
            </a:pPr>
            <a:r>
              <a:rPr lang="fr-FR" sz="1900" dirty="0"/>
              <a:t>(les bras et le nervures sont jamais hachurés non plus : voir </a:t>
            </a:r>
            <a:r>
              <a:rPr lang="fr-FR" sz="1900" dirty="0">
                <a:hlinkClick r:id="rId2" action="ppaction://hlinksldjump"/>
              </a:rPr>
              <a:t>vocabulaire de formes</a:t>
            </a:r>
            <a:r>
              <a:rPr lang="fr-FR" sz="1900" dirty="0"/>
              <a:t>)</a:t>
            </a:r>
          </a:p>
          <a:p>
            <a:pPr marL="0" indent="0">
              <a:lnSpc>
                <a:spcPct val="120000"/>
              </a:lnSpc>
              <a:buNone/>
            </a:pPr>
            <a:endParaRPr lang="fr-FR" sz="1500" dirty="0"/>
          </a:p>
          <a:p>
            <a:pPr marL="0" indent="0">
              <a:lnSpc>
                <a:spcPct val="120000"/>
              </a:lnSpc>
              <a:buNone/>
            </a:pPr>
            <a:r>
              <a:rPr lang="fr-FR" sz="2200" dirty="0"/>
              <a:t>Si nous devons indiquer un détail en coupe longitudinale d’un axe, </a:t>
            </a:r>
          </a:p>
          <a:p>
            <a:pPr marL="0" indent="0">
              <a:lnSpc>
                <a:spcPct val="120000"/>
              </a:lnSpc>
              <a:buNone/>
            </a:pPr>
            <a:r>
              <a:rPr lang="fr-FR" sz="2200" dirty="0"/>
              <a:t>pour une clavette montée par </a:t>
            </a:r>
            <a:r>
              <a:rPr lang="fr-FR" sz="2200" dirty="0" smtClean="0"/>
              <a:t>exemple, on utilise une coupe partielle. </a:t>
            </a:r>
          </a:p>
          <a:p>
            <a:pPr marL="0" indent="0">
              <a:lnSpc>
                <a:spcPct val="120000"/>
              </a:lnSpc>
              <a:buNone/>
            </a:pPr>
            <a:endParaRPr lang="fr-FR" sz="900" dirty="0" smtClean="0"/>
          </a:p>
          <a:p>
            <a:pPr marL="0" indent="0">
              <a:lnSpc>
                <a:spcPct val="120000"/>
              </a:lnSpc>
              <a:buNone/>
            </a:pPr>
            <a:r>
              <a:rPr lang="fr-FR" dirty="0" smtClean="0">
                <a:solidFill>
                  <a:schemeClr val="bg1"/>
                </a:solidFill>
              </a:rPr>
              <a:t>Nous devrons savoir leurs représentations les plus souvent rencontrées sur un dessin industriel !! Mais pas que ça …</a:t>
            </a:r>
            <a:endParaRPr lang="fr-FR" dirty="0">
              <a:solidFill>
                <a:schemeClr val="bg1"/>
              </a:solidFill>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889" t="7664" r="29912" b="72342"/>
          <a:stretch/>
        </p:blipFill>
        <p:spPr bwMode="auto">
          <a:xfrm>
            <a:off x="8513172" y="4181475"/>
            <a:ext cx="195126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838385" y="4032250"/>
            <a:ext cx="1376363" cy="1492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8866167" y="4176546"/>
            <a:ext cx="145256" cy="1092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069492" y="4161780"/>
            <a:ext cx="145256" cy="1092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p:cNvCxnSpPr/>
          <p:nvPr/>
        </p:nvCxnSpPr>
        <p:spPr>
          <a:xfrm flipH="1">
            <a:off x="9744075" y="3724275"/>
            <a:ext cx="619125" cy="5996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0363200" y="3524250"/>
            <a:ext cx="1466850" cy="646331"/>
          </a:xfrm>
          <a:prstGeom prst="rect">
            <a:avLst/>
          </a:prstGeom>
          <a:noFill/>
          <a:ln w="19050">
            <a:solidFill>
              <a:schemeClr val="accent1"/>
            </a:solidFill>
          </a:ln>
        </p:spPr>
        <p:txBody>
          <a:bodyPr wrap="square" rtlCol="0">
            <a:spAutoFit/>
          </a:bodyPr>
          <a:lstStyle/>
          <a:p>
            <a:r>
              <a:rPr lang="fr-FR" dirty="0" smtClean="0">
                <a:solidFill>
                  <a:schemeClr val="accent1"/>
                </a:solidFill>
              </a:rPr>
              <a:t>La clavette ne pas hachurée</a:t>
            </a:r>
            <a:endParaRPr lang="fr-FR" dirty="0">
              <a:solidFill>
                <a:schemeClr val="accent1"/>
              </a:solidFill>
            </a:endParaRPr>
          </a:p>
        </p:txBody>
      </p:sp>
      <p:cxnSp>
        <p:nvCxnSpPr>
          <p:cNvPr id="12" name="Connecteur droit avec flèche 11"/>
          <p:cNvCxnSpPr/>
          <p:nvPr/>
        </p:nvCxnSpPr>
        <p:spPr>
          <a:xfrm flipH="1" flipV="1">
            <a:off x="10053637" y="4552950"/>
            <a:ext cx="410801" cy="5905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9175569" y="5153025"/>
            <a:ext cx="2577737" cy="1200329"/>
          </a:xfrm>
          <a:prstGeom prst="rect">
            <a:avLst/>
          </a:prstGeom>
          <a:noFill/>
          <a:ln w="19050">
            <a:solidFill>
              <a:schemeClr val="accent1"/>
            </a:solidFill>
          </a:ln>
        </p:spPr>
        <p:txBody>
          <a:bodyPr wrap="square" rtlCol="0">
            <a:spAutoFit/>
          </a:bodyPr>
          <a:lstStyle/>
          <a:p>
            <a:r>
              <a:rPr lang="fr-FR" dirty="0" smtClean="0">
                <a:solidFill>
                  <a:schemeClr val="accent1"/>
                </a:solidFill>
              </a:rPr>
              <a:t>La hachure d’un axe pour une coupe longitudinale n’est autorisée que pour les coupes locales !!</a:t>
            </a:r>
            <a:endParaRPr lang="fr-FR" dirty="0">
              <a:solidFill>
                <a:schemeClr val="accent1"/>
              </a:solidFill>
            </a:endParaRPr>
          </a:p>
        </p:txBody>
      </p:sp>
      <p:sp>
        <p:nvSpPr>
          <p:cNvPr id="4" name="Date Placeholder 3"/>
          <p:cNvSpPr>
            <a:spLocks noGrp="1"/>
          </p:cNvSpPr>
          <p:nvPr>
            <p:ph type="dt" sz="half" idx="10"/>
          </p:nvPr>
        </p:nvSpPr>
        <p:spPr/>
        <p:txBody>
          <a:bodyPr/>
          <a:lstStyle/>
          <a:p>
            <a:fld id="{4AEF928B-2133-47F8-ADCA-9620BAB54CC2}" type="datetime7">
              <a:rPr lang="en-US" smtClean="0"/>
              <a:t>Nov-18</a:t>
            </a:fld>
            <a:endParaRPr lang="en-US"/>
          </a:p>
        </p:txBody>
      </p:sp>
      <p:sp>
        <p:nvSpPr>
          <p:cNvPr id="9" name="Footer Placeholder 8"/>
          <p:cNvSpPr>
            <a:spLocks noGrp="1"/>
          </p:cNvSpPr>
          <p:nvPr>
            <p:ph type="ftr" sz="quarter" idx="11"/>
          </p:nvPr>
        </p:nvSpPr>
        <p:spPr/>
        <p:txBody>
          <a:bodyPr/>
          <a:lstStyle/>
          <a:p>
            <a:r>
              <a:rPr lang="en-US" smtClean="0"/>
              <a:t>DI6</a:t>
            </a:r>
            <a:endParaRPr lang="en-US"/>
          </a:p>
        </p:txBody>
      </p:sp>
      <p:sp>
        <p:nvSpPr>
          <p:cNvPr id="14" name="Slide Number Placeholder 13"/>
          <p:cNvSpPr>
            <a:spLocks noGrp="1"/>
          </p:cNvSpPr>
          <p:nvPr>
            <p:ph type="sldNum" sz="quarter" idx="12"/>
          </p:nvPr>
        </p:nvSpPr>
        <p:spPr/>
        <p:txBody>
          <a:bodyPr/>
          <a:lstStyle/>
          <a:p>
            <a:fld id="{46F235D7-EC84-4488-AEFC-F4EE462B4764}" type="slidenum">
              <a:rPr lang="en-US" smtClean="0"/>
              <a:t>12</a:t>
            </a:fld>
            <a:endParaRPr lang="en-US"/>
          </a:p>
        </p:txBody>
      </p:sp>
    </p:spTree>
    <p:extLst>
      <p:ext uri="{BB962C8B-B14F-4D97-AF65-F5344CB8AC3E}">
        <p14:creationId xmlns:p14="http://schemas.microsoft.com/office/powerpoint/2010/main" val="2139440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pièces qui ne sont jamais hachurées sont …</a:t>
            </a:r>
            <a:endParaRPr lang="fr-FR" dirty="0"/>
          </a:p>
        </p:txBody>
      </p:sp>
      <p:sp>
        <p:nvSpPr>
          <p:cNvPr id="3" name="Espace réservé du contenu 2"/>
          <p:cNvSpPr>
            <a:spLocks noGrp="1"/>
          </p:cNvSpPr>
          <p:nvPr>
            <p:ph idx="1"/>
          </p:nvPr>
        </p:nvSpPr>
        <p:spPr>
          <a:xfrm>
            <a:off x="838200" y="1825624"/>
            <a:ext cx="10515600" cy="4526189"/>
          </a:xfrm>
        </p:spPr>
        <p:txBody>
          <a:bodyPr>
            <a:normAutofit fontScale="85000" lnSpcReduction="20000"/>
          </a:bodyPr>
          <a:lstStyle/>
          <a:p>
            <a:pPr marL="514350" indent="-514350">
              <a:lnSpc>
                <a:spcPct val="120000"/>
              </a:lnSpc>
              <a:buFont typeface="+mj-lt"/>
              <a:buAutoNum type="arabicPeriod"/>
            </a:pPr>
            <a:r>
              <a:rPr lang="fr-FR" sz="2400" dirty="0"/>
              <a:t>Tous les axes en coupe longitudinale : lignes d’arbres, goujons, tiges</a:t>
            </a:r>
          </a:p>
          <a:p>
            <a:pPr marL="514350" indent="-514350">
              <a:lnSpc>
                <a:spcPct val="120000"/>
              </a:lnSpc>
              <a:buFont typeface="+mj-lt"/>
              <a:buAutoNum type="arabicPeriod"/>
            </a:pPr>
            <a:r>
              <a:rPr lang="fr-FR" sz="2400" dirty="0"/>
              <a:t>Les clavettes, goupilles et les vis en coupe longitudinale</a:t>
            </a:r>
          </a:p>
          <a:p>
            <a:pPr marL="514350" indent="-514350">
              <a:lnSpc>
                <a:spcPct val="120000"/>
              </a:lnSpc>
              <a:buFont typeface="+mj-lt"/>
              <a:buAutoNum type="arabicPeriod"/>
            </a:pPr>
            <a:r>
              <a:rPr lang="fr-FR" sz="2400" dirty="0"/>
              <a:t>Sphères et formes sphériques pour tous les coupes </a:t>
            </a:r>
          </a:p>
          <a:p>
            <a:pPr marL="514350" indent="-514350">
              <a:lnSpc>
                <a:spcPct val="120000"/>
              </a:lnSpc>
              <a:buFont typeface="+mj-lt"/>
              <a:buAutoNum type="arabicPeriod"/>
            </a:pPr>
            <a:r>
              <a:rPr lang="fr-FR" sz="2400" dirty="0"/>
              <a:t>Ecrous (sauf exception : écrous à encoches)</a:t>
            </a:r>
          </a:p>
          <a:p>
            <a:pPr marL="0" indent="0">
              <a:lnSpc>
                <a:spcPct val="120000"/>
              </a:lnSpc>
              <a:buNone/>
            </a:pPr>
            <a:r>
              <a:rPr lang="fr-FR" sz="1900" dirty="0"/>
              <a:t>(les bras et le nervures sont jamais hachurés non plus : voir </a:t>
            </a:r>
            <a:r>
              <a:rPr lang="fr-FR" sz="1900" dirty="0">
                <a:hlinkClick r:id="rId2" action="ppaction://hlinksldjump"/>
              </a:rPr>
              <a:t>vocabulaire de formes</a:t>
            </a:r>
            <a:r>
              <a:rPr lang="fr-FR" sz="1900" dirty="0"/>
              <a:t>)</a:t>
            </a:r>
          </a:p>
          <a:p>
            <a:pPr marL="0" indent="0">
              <a:lnSpc>
                <a:spcPct val="120000"/>
              </a:lnSpc>
              <a:buNone/>
            </a:pPr>
            <a:endParaRPr lang="fr-FR" sz="1500" dirty="0"/>
          </a:p>
          <a:p>
            <a:pPr marL="0" indent="0">
              <a:lnSpc>
                <a:spcPct val="120000"/>
              </a:lnSpc>
              <a:buNone/>
            </a:pPr>
            <a:r>
              <a:rPr lang="fr-FR" sz="2200" dirty="0"/>
              <a:t>Si nous devons indiquer un détail en coupe longitudinale d’un axe, </a:t>
            </a:r>
          </a:p>
          <a:p>
            <a:pPr marL="0" indent="0">
              <a:lnSpc>
                <a:spcPct val="120000"/>
              </a:lnSpc>
              <a:buNone/>
            </a:pPr>
            <a:r>
              <a:rPr lang="fr-FR" sz="2200" dirty="0"/>
              <a:t>pour une clavette montée par exemple, on utilise une coupe partielle. </a:t>
            </a:r>
          </a:p>
          <a:p>
            <a:pPr marL="0" indent="0">
              <a:lnSpc>
                <a:spcPct val="120000"/>
              </a:lnSpc>
              <a:buNone/>
            </a:pPr>
            <a:endParaRPr lang="fr-FR" sz="900" dirty="0"/>
          </a:p>
          <a:p>
            <a:pPr marL="0" indent="0">
              <a:lnSpc>
                <a:spcPct val="120000"/>
              </a:lnSpc>
              <a:buNone/>
            </a:pPr>
            <a:r>
              <a:rPr lang="fr-FR" dirty="0"/>
              <a:t>A</a:t>
            </a:r>
            <a:r>
              <a:rPr lang="fr-FR" dirty="0" smtClean="0"/>
              <a:t>fin </a:t>
            </a:r>
            <a:r>
              <a:rPr lang="fr-FR" dirty="0"/>
              <a:t>qu’on </a:t>
            </a:r>
            <a:r>
              <a:rPr lang="fr-FR" dirty="0" smtClean="0"/>
              <a:t>distingue sur un </a:t>
            </a:r>
            <a:r>
              <a:rPr lang="fr-FR" dirty="0"/>
              <a:t>dessin </a:t>
            </a:r>
            <a:r>
              <a:rPr lang="fr-FR" dirty="0" smtClean="0"/>
              <a:t>industriel les différents pièces, Il faut qu’on sache leurs représentations normalisées !! Mais uniquement …</a:t>
            </a: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889" t="7664" r="29912" b="72342"/>
          <a:stretch/>
        </p:blipFill>
        <p:spPr bwMode="auto">
          <a:xfrm>
            <a:off x="8513172" y="4181475"/>
            <a:ext cx="195126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838385" y="4032250"/>
            <a:ext cx="1376363" cy="1492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8866167" y="4176546"/>
            <a:ext cx="145256" cy="1092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069492" y="4161780"/>
            <a:ext cx="145256" cy="1092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Date Placeholder 3"/>
          <p:cNvSpPr>
            <a:spLocks noGrp="1"/>
          </p:cNvSpPr>
          <p:nvPr>
            <p:ph type="dt" sz="half" idx="10"/>
          </p:nvPr>
        </p:nvSpPr>
        <p:spPr/>
        <p:txBody>
          <a:bodyPr/>
          <a:lstStyle/>
          <a:p>
            <a:fld id="{6B5B0195-6E58-40CB-8C10-55A1CFBDCB15}" type="datetime7">
              <a:rPr lang="en-US" smtClean="0"/>
              <a:t>Nov-18</a:t>
            </a:fld>
            <a:endParaRPr lang="en-US"/>
          </a:p>
        </p:txBody>
      </p:sp>
      <p:sp>
        <p:nvSpPr>
          <p:cNvPr id="9" name="Footer Placeholder 8"/>
          <p:cNvSpPr>
            <a:spLocks noGrp="1"/>
          </p:cNvSpPr>
          <p:nvPr>
            <p:ph type="ftr" sz="quarter" idx="11"/>
          </p:nvPr>
        </p:nvSpPr>
        <p:spPr/>
        <p:txBody>
          <a:bodyPr/>
          <a:lstStyle/>
          <a:p>
            <a:r>
              <a:rPr lang="en-US" smtClean="0"/>
              <a:t>DI6</a:t>
            </a:r>
            <a:endParaRPr lang="en-US"/>
          </a:p>
        </p:txBody>
      </p:sp>
      <p:sp>
        <p:nvSpPr>
          <p:cNvPr id="10" name="Slide Number Placeholder 9"/>
          <p:cNvSpPr>
            <a:spLocks noGrp="1"/>
          </p:cNvSpPr>
          <p:nvPr>
            <p:ph type="sldNum" sz="quarter" idx="12"/>
          </p:nvPr>
        </p:nvSpPr>
        <p:spPr/>
        <p:txBody>
          <a:bodyPr/>
          <a:lstStyle/>
          <a:p>
            <a:fld id="{46F235D7-EC84-4488-AEFC-F4EE462B4764}" type="slidenum">
              <a:rPr lang="en-US" smtClean="0"/>
              <a:t>13</a:t>
            </a:fld>
            <a:endParaRPr lang="en-US"/>
          </a:p>
        </p:txBody>
      </p:sp>
    </p:spTree>
    <p:extLst>
      <p:ext uri="{BB962C8B-B14F-4D97-AF65-F5344CB8AC3E}">
        <p14:creationId xmlns:p14="http://schemas.microsoft.com/office/powerpoint/2010/main" val="1088330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qu’on doit savoir pour avancer ?</a:t>
            </a:r>
            <a:endParaRPr lang="fr-FR" dirty="0"/>
          </a:p>
        </p:txBody>
      </p:sp>
      <p:sp>
        <p:nvSpPr>
          <p:cNvPr id="3" name="Espace réservé du contenu 2"/>
          <p:cNvSpPr>
            <a:spLocks noGrp="1"/>
          </p:cNvSpPr>
          <p:nvPr>
            <p:ph idx="1"/>
          </p:nvPr>
        </p:nvSpPr>
        <p:spPr/>
        <p:txBody>
          <a:bodyPr>
            <a:normAutofit fontScale="85000" lnSpcReduction="20000"/>
          </a:bodyPr>
          <a:lstStyle/>
          <a:p>
            <a:pPr marL="514350" indent="-514350">
              <a:lnSpc>
                <a:spcPct val="120000"/>
              </a:lnSpc>
              <a:buFont typeface="+mj-lt"/>
              <a:buAutoNum type="arabicPeriod"/>
            </a:pPr>
            <a:r>
              <a:rPr lang="fr-FR" dirty="0" smtClean="0"/>
              <a:t>La règle de représentation de différentes pièces par différentes hachures et</a:t>
            </a:r>
          </a:p>
          <a:p>
            <a:pPr marL="514350" indent="-514350">
              <a:lnSpc>
                <a:spcPct val="120000"/>
              </a:lnSpc>
              <a:buFont typeface="+mj-lt"/>
              <a:buAutoNum type="arabicPeriod"/>
            </a:pPr>
            <a:r>
              <a:rPr lang="fr-FR" dirty="0"/>
              <a:t>L</a:t>
            </a:r>
            <a:r>
              <a:rPr lang="fr-FR" dirty="0" smtClean="0"/>
              <a:t>es pièces qui sont jamais hachures</a:t>
            </a:r>
          </a:p>
          <a:p>
            <a:pPr marL="0" indent="0">
              <a:lnSpc>
                <a:spcPct val="120000"/>
              </a:lnSpc>
              <a:buNone/>
            </a:pPr>
            <a:r>
              <a:rPr lang="fr-FR" dirty="0"/>
              <a:t>f</a:t>
            </a:r>
            <a:r>
              <a:rPr lang="fr-FR" dirty="0" smtClean="0"/>
              <a:t>orment les deux premier pas pour avancer dans l’étude de mécanismes!</a:t>
            </a:r>
          </a:p>
          <a:p>
            <a:pPr marL="0" indent="0">
              <a:lnSpc>
                <a:spcPct val="120000"/>
              </a:lnSpc>
              <a:buNone/>
            </a:pPr>
            <a:r>
              <a:rPr lang="fr-FR" dirty="0" smtClean="0"/>
              <a:t>On doit aussi savoir :</a:t>
            </a:r>
            <a:endParaRPr lang="fr-FR" dirty="0"/>
          </a:p>
          <a:p>
            <a:pPr marL="514350" indent="-514350">
              <a:lnSpc>
                <a:spcPct val="120000"/>
              </a:lnSpc>
              <a:buFont typeface="+mj-lt"/>
              <a:buAutoNum type="arabicPeriod" startAt="3"/>
            </a:pPr>
            <a:r>
              <a:rPr lang="fr-FR" dirty="0"/>
              <a:t>L</a:t>
            </a:r>
            <a:r>
              <a:rPr lang="fr-FR" dirty="0" smtClean="0"/>
              <a:t>e </a:t>
            </a:r>
            <a:r>
              <a:rPr lang="fr-FR" dirty="0"/>
              <a:t>vocabulaire technique utilisé pour </a:t>
            </a:r>
            <a:r>
              <a:rPr lang="fr-FR" dirty="0" smtClean="0"/>
              <a:t>décrire </a:t>
            </a:r>
            <a:r>
              <a:rPr lang="fr-FR" dirty="0"/>
              <a:t>quelque formes géométriques rencontrés </a:t>
            </a:r>
            <a:r>
              <a:rPr lang="fr-FR" dirty="0" smtClean="0"/>
              <a:t>fréquemment. </a:t>
            </a:r>
            <a:r>
              <a:rPr lang="fr-FR" dirty="0"/>
              <a:t>Les deux pages suivantes contiennent </a:t>
            </a:r>
            <a:r>
              <a:rPr lang="fr-FR" dirty="0" smtClean="0"/>
              <a:t>ce vocabulaire</a:t>
            </a:r>
            <a:r>
              <a:rPr lang="fr-FR" dirty="0"/>
              <a:t>.</a:t>
            </a:r>
            <a:r>
              <a:rPr lang="fr-FR" dirty="0" smtClean="0"/>
              <a:t> </a:t>
            </a:r>
            <a:r>
              <a:rPr lang="fr-FR" b="1" i="1" dirty="0" smtClean="0">
                <a:solidFill>
                  <a:srgbClr val="FF0000"/>
                </a:solidFill>
              </a:rPr>
              <a:t>Lisez plusieurs </a:t>
            </a:r>
            <a:r>
              <a:rPr lang="fr-FR" b="1" i="1" dirty="0">
                <a:solidFill>
                  <a:srgbClr val="FF0000"/>
                </a:solidFill>
              </a:rPr>
              <a:t>fois ces deux pages</a:t>
            </a:r>
            <a:r>
              <a:rPr lang="fr-FR" b="1" i="1" dirty="0" smtClean="0">
                <a:solidFill>
                  <a:srgbClr val="FF0000"/>
                </a:solidFill>
              </a:rPr>
              <a:t>!!!</a:t>
            </a:r>
          </a:p>
          <a:p>
            <a:pPr marL="514350" indent="-514350">
              <a:lnSpc>
                <a:spcPct val="120000"/>
              </a:lnSpc>
              <a:buFont typeface="+mj-lt"/>
              <a:buAutoNum type="arabicPeriod" startAt="3"/>
            </a:pPr>
            <a:r>
              <a:rPr lang="fr-FR" dirty="0" smtClean="0"/>
              <a:t>Les linges d’hachures qui définissent les différents matériaux utilisés </a:t>
            </a:r>
          </a:p>
          <a:p>
            <a:pPr marL="514350" indent="-514350">
              <a:lnSpc>
                <a:spcPct val="120000"/>
              </a:lnSpc>
              <a:buFont typeface="+mj-lt"/>
              <a:buAutoNum type="arabicPeriod" startAt="3"/>
            </a:pPr>
            <a:r>
              <a:rPr lang="fr-FR" dirty="0" smtClean="0"/>
              <a:t>Les représentations des pièces normalisées</a:t>
            </a:r>
            <a:endParaRPr lang="fr-FR" dirty="0"/>
          </a:p>
          <a:p>
            <a:endParaRPr lang="fr-FR" dirty="0"/>
          </a:p>
        </p:txBody>
      </p:sp>
      <p:sp>
        <p:nvSpPr>
          <p:cNvPr id="4" name="Date Placeholder 3"/>
          <p:cNvSpPr>
            <a:spLocks noGrp="1"/>
          </p:cNvSpPr>
          <p:nvPr>
            <p:ph type="dt" sz="half" idx="10"/>
          </p:nvPr>
        </p:nvSpPr>
        <p:spPr/>
        <p:txBody>
          <a:bodyPr/>
          <a:lstStyle/>
          <a:p>
            <a:fld id="{3AB964D1-976E-415B-A1E7-EF145191C13C}"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14</a:t>
            </a:fld>
            <a:endParaRPr lang="en-US"/>
          </a:p>
        </p:txBody>
      </p:sp>
    </p:spTree>
    <p:extLst>
      <p:ext uri="{BB962C8B-B14F-4D97-AF65-F5344CB8AC3E}">
        <p14:creationId xmlns:p14="http://schemas.microsoft.com/office/powerpoint/2010/main" val="1061510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qu’on doit savoir pour avancer ?</a:t>
            </a:r>
            <a:endParaRPr lang="fr-FR" dirty="0"/>
          </a:p>
        </p:txBody>
      </p:sp>
      <p:sp>
        <p:nvSpPr>
          <p:cNvPr id="3" name="Espace réservé du contenu 2"/>
          <p:cNvSpPr>
            <a:spLocks noGrp="1"/>
          </p:cNvSpPr>
          <p:nvPr>
            <p:ph idx="1"/>
          </p:nvPr>
        </p:nvSpPr>
        <p:spPr/>
        <p:txBody>
          <a:bodyPr>
            <a:normAutofit fontScale="85000" lnSpcReduction="20000"/>
          </a:bodyPr>
          <a:lstStyle/>
          <a:p>
            <a:pPr marL="514350" indent="-514350">
              <a:lnSpc>
                <a:spcPct val="120000"/>
              </a:lnSpc>
              <a:buFont typeface="+mj-lt"/>
              <a:buAutoNum type="arabicPeriod"/>
            </a:pPr>
            <a:r>
              <a:rPr lang="fr-FR" dirty="0"/>
              <a:t>La règle de représentation de différentes pièces par différentes hachures et</a:t>
            </a:r>
          </a:p>
          <a:p>
            <a:pPr marL="514350" indent="-514350">
              <a:lnSpc>
                <a:spcPct val="120000"/>
              </a:lnSpc>
              <a:buFont typeface="+mj-lt"/>
              <a:buAutoNum type="arabicPeriod"/>
            </a:pPr>
            <a:r>
              <a:rPr lang="fr-FR" dirty="0"/>
              <a:t>Les pièces qui sont jamais hachures</a:t>
            </a:r>
          </a:p>
          <a:p>
            <a:pPr marL="0" indent="0">
              <a:lnSpc>
                <a:spcPct val="120000"/>
              </a:lnSpc>
              <a:buNone/>
            </a:pPr>
            <a:r>
              <a:rPr lang="fr-FR" dirty="0"/>
              <a:t>forment les deux premier pas pour avancer dans l’étude de mécanismes!</a:t>
            </a:r>
          </a:p>
          <a:p>
            <a:pPr marL="0" indent="0">
              <a:lnSpc>
                <a:spcPct val="120000"/>
              </a:lnSpc>
              <a:buNone/>
            </a:pPr>
            <a:r>
              <a:rPr lang="fr-FR" dirty="0"/>
              <a:t>On doit aussi savoir :</a:t>
            </a:r>
          </a:p>
          <a:p>
            <a:pPr marL="514350" indent="-514350">
              <a:lnSpc>
                <a:spcPct val="120000"/>
              </a:lnSpc>
              <a:buFont typeface="+mj-lt"/>
              <a:buAutoNum type="arabicPeriod" startAt="3"/>
            </a:pPr>
            <a:r>
              <a:rPr lang="fr-FR" dirty="0"/>
              <a:t>Le vocabulaire technique utilisé pour décrire quelque formes géométriques rencontrés fréquemment. Les deux pages suivantes contiennent ce vocabulaire. </a:t>
            </a:r>
            <a:r>
              <a:rPr lang="fr-FR" b="1" i="1" dirty="0">
                <a:solidFill>
                  <a:srgbClr val="FF0000"/>
                </a:solidFill>
              </a:rPr>
              <a:t>Lisez plusieurs fois ces deux pages!!!</a:t>
            </a:r>
          </a:p>
          <a:p>
            <a:pPr marL="514350" indent="-514350">
              <a:lnSpc>
                <a:spcPct val="120000"/>
              </a:lnSpc>
              <a:buFont typeface="+mj-lt"/>
              <a:buAutoNum type="arabicPeriod" startAt="3"/>
            </a:pPr>
            <a:r>
              <a:rPr lang="fr-FR" dirty="0"/>
              <a:t>Les linges d’hachures qui définissent les différents </a:t>
            </a:r>
            <a:r>
              <a:rPr lang="fr-FR" dirty="0" smtClean="0"/>
              <a:t>matières utilisées </a:t>
            </a:r>
            <a:endParaRPr lang="fr-FR" dirty="0"/>
          </a:p>
          <a:p>
            <a:pPr marL="514350" indent="-514350">
              <a:lnSpc>
                <a:spcPct val="120000"/>
              </a:lnSpc>
              <a:buFont typeface="+mj-lt"/>
              <a:buAutoNum type="arabicPeriod" startAt="3"/>
            </a:pPr>
            <a:r>
              <a:rPr lang="fr-FR" dirty="0"/>
              <a:t>Les représentations des pièces normalisées</a:t>
            </a:r>
          </a:p>
          <a:p>
            <a:endParaRPr lang="fr-FR" dirty="0"/>
          </a:p>
        </p:txBody>
      </p:sp>
      <p:sp>
        <p:nvSpPr>
          <p:cNvPr id="4" name="ZoneTexte 3"/>
          <p:cNvSpPr txBox="1"/>
          <p:nvPr/>
        </p:nvSpPr>
        <p:spPr>
          <a:xfrm>
            <a:off x="3525796" y="6033410"/>
            <a:ext cx="3307490" cy="461665"/>
          </a:xfrm>
          <a:prstGeom prst="rect">
            <a:avLst/>
          </a:prstGeom>
          <a:noFill/>
          <a:ln w="28575">
            <a:solidFill>
              <a:srgbClr val="FF0000"/>
            </a:solidFill>
          </a:ln>
        </p:spPr>
        <p:txBody>
          <a:bodyPr wrap="square" rtlCol="0">
            <a:spAutoFit/>
          </a:bodyPr>
          <a:lstStyle/>
          <a:p>
            <a:pPr algn="ctr"/>
            <a:r>
              <a:rPr lang="fr-FR" sz="2400" b="1" dirty="0" smtClean="0">
                <a:solidFill>
                  <a:srgbClr val="FF0000"/>
                </a:solidFill>
              </a:rPr>
              <a:t>Présentations : </a:t>
            </a:r>
            <a:r>
              <a:rPr lang="fr-FR" sz="2400" b="1" dirty="0" smtClean="0">
                <a:solidFill>
                  <a:srgbClr val="FF0000"/>
                </a:solidFill>
                <a:hlinkClick r:id="rId2" action="ppaction://hlinkfile"/>
              </a:rPr>
              <a:t>7</a:t>
            </a:r>
            <a:r>
              <a:rPr lang="fr-FR" sz="2400" b="1" dirty="0" smtClean="0">
                <a:solidFill>
                  <a:srgbClr val="FF0000"/>
                </a:solidFill>
              </a:rPr>
              <a:t>, </a:t>
            </a:r>
            <a:r>
              <a:rPr lang="fr-FR" sz="2400" b="1" dirty="0" smtClean="0">
                <a:solidFill>
                  <a:srgbClr val="FF0000"/>
                </a:solidFill>
                <a:hlinkClick r:id="rId3" action="ppaction://hlinkfile"/>
              </a:rPr>
              <a:t>8</a:t>
            </a:r>
            <a:r>
              <a:rPr lang="fr-FR" sz="2400" b="1" dirty="0" smtClean="0">
                <a:solidFill>
                  <a:srgbClr val="FF0000"/>
                </a:solidFill>
              </a:rPr>
              <a:t>, </a:t>
            </a:r>
            <a:r>
              <a:rPr lang="fr-FR" sz="2400" b="1" dirty="0" smtClean="0">
                <a:solidFill>
                  <a:srgbClr val="FF0000"/>
                </a:solidFill>
                <a:hlinkClick r:id="rId4" action="ppaction://hlinkfile"/>
              </a:rPr>
              <a:t>9</a:t>
            </a:r>
            <a:endParaRPr lang="fr-FR" sz="2400" b="1" dirty="0">
              <a:solidFill>
                <a:srgbClr val="FF0000"/>
              </a:solidFill>
            </a:endParaRPr>
          </a:p>
        </p:txBody>
      </p:sp>
      <p:sp>
        <p:nvSpPr>
          <p:cNvPr id="5" name="Rectangle 4"/>
          <p:cNvSpPr/>
          <p:nvPr/>
        </p:nvSpPr>
        <p:spPr>
          <a:xfrm>
            <a:off x="710316" y="5543552"/>
            <a:ext cx="6122970" cy="4898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Date Placeholder 5"/>
          <p:cNvSpPr>
            <a:spLocks noGrp="1"/>
          </p:cNvSpPr>
          <p:nvPr>
            <p:ph type="dt" sz="half" idx="10"/>
          </p:nvPr>
        </p:nvSpPr>
        <p:spPr/>
        <p:txBody>
          <a:bodyPr/>
          <a:lstStyle/>
          <a:p>
            <a:fld id="{9AE68EFD-DF7D-49FE-8193-70E4700BE6EF}"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DI6</a:t>
            </a:r>
            <a:endParaRPr lang="en-US"/>
          </a:p>
        </p:txBody>
      </p:sp>
      <p:sp>
        <p:nvSpPr>
          <p:cNvPr id="8" name="Slide Number Placeholder 7"/>
          <p:cNvSpPr>
            <a:spLocks noGrp="1"/>
          </p:cNvSpPr>
          <p:nvPr>
            <p:ph type="sldNum" sz="quarter" idx="12"/>
          </p:nvPr>
        </p:nvSpPr>
        <p:spPr/>
        <p:txBody>
          <a:bodyPr/>
          <a:lstStyle/>
          <a:p>
            <a:fld id="{46F235D7-EC84-4488-AEFC-F4EE462B4764}" type="slidenum">
              <a:rPr lang="en-US" smtClean="0"/>
              <a:t>15</a:t>
            </a:fld>
            <a:endParaRPr lang="en-US"/>
          </a:p>
        </p:txBody>
      </p:sp>
    </p:spTree>
    <p:extLst>
      <p:ext uri="{BB962C8B-B14F-4D97-AF65-F5344CB8AC3E}">
        <p14:creationId xmlns:p14="http://schemas.microsoft.com/office/powerpoint/2010/main" val="1514514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1216977" y="45862"/>
            <a:ext cx="5314545" cy="6746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931"/>
          <a:stretch/>
        </p:blipFill>
        <p:spPr bwMode="auto">
          <a:xfrm rot="10800000">
            <a:off x="6483181" y="61548"/>
            <a:ext cx="4873330" cy="678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822959" y="278711"/>
            <a:ext cx="473529" cy="6463308"/>
          </a:xfrm>
          <a:prstGeom prst="rect">
            <a:avLst/>
          </a:prstGeom>
          <a:noFill/>
        </p:spPr>
        <p:txBody>
          <a:bodyPr wrap="square" rtlCol="0">
            <a:spAutoFit/>
          </a:bodyPr>
          <a:lstStyle/>
          <a:p>
            <a:r>
              <a:rPr lang="fr-FR" i="1" dirty="0" smtClean="0"/>
              <a:t>V</a:t>
            </a:r>
            <a:br>
              <a:rPr lang="fr-FR" i="1" dirty="0" smtClean="0"/>
            </a:br>
            <a:r>
              <a:rPr lang="fr-FR" i="1" dirty="0" smtClean="0"/>
              <a:t>O</a:t>
            </a:r>
          </a:p>
          <a:p>
            <a:r>
              <a:rPr lang="fr-FR" i="1" dirty="0" smtClean="0"/>
              <a:t>C</a:t>
            </a:r>
          </a:p>
          <a:p>
            <a:r>
              <a:rPr lang="fr-FR" i="1" dirty="0" smtClean="0"/>
              <a:t>A</a:t>
            </a:r>
          </a:p>
          <a:p>
            <a:r>
              <a:rPr lang="fr-FR" i="1" dirty="0" smtClean="0"/>
              <a:t>B</a:t>
            </a:r>
          </a:p>
          <a:p>
            <a:r>
              <a:rPr lang="fr-FR" i="1" dirty="0" smtClean="0"/>
              <a:t>U</a:t>
            </a:r>
          </a:p>
          <a:p>
            <a:r>
              <a:rPr lang="fr-FR" i="1" dirty="0" smtClean="0"/>
              <a:t>L</a:t>
            </a:r>
          </a:p>
          <a:p>
            <a:r>
              <a:rPr lang="fr-FR" i="1" dirty="0" smtClean="0"/>
              <a:t>A</a:t>
            </a:r>
          </a:p>
          <a:p>
            <a:r>
              <a:rPr lang="fr-FR" i="1" dirty="0" smtClean="0"/>
              <a:t>I</a:t>
            </a:r>
          </a:p>
          <a:p>
            <a:r>
              <a:rPr lang="fr-FR" i="1" dirty="0" smtClean="0"/>
              <a:t>R</a:t>
            </a:r>
          </a:p>
          <a:p>
            <a:r>
              <a:rPr lang="fr-FR" i="1" dirty="0" smtClean="0"/>
              <a:t>E</a:t>
            </a:r>
          </a:p>
          <a:p>
            <a:endParaRPr lang="fr-FR" i="1" dirty="0" smtClean="0"/>
          </a:p>
          <a:p>
            <a:r>
              <a:rPr lang="fr-FR" i="1" dirty="0" smtClean="0"/>
              <a:t>D</a:t>
            </a:r>
          </a:p>
          <a:p>
            <a:r>
              <a:rPr lang="fr-FR" i="1" dirty="0"/>
              <a:t>E</a:t>
            </a:r>
            <a:endParaRPr lang="fr-FR" i="1" dirty="0" smtClean="0"/>
          </a:p>
          <a:p>
            <a:endParaRPr lang="fr-FR" i="1" dirty="0"/>
          </a:p>
          <a:p>
            <a:r>
              <a:rPr lang="fr-FR" i="1" dirty="0" smtClean="0"/>
              <a:t>F</a:t>
            </a:r>
          </a:p>
          <a:p>
            <a:r>
              <a:rPr lang="fr-FR" i="1" dirty="0" smtClean="0"/>
              <a:t>O</a:t>
            </a:r>
          </a:p>
          <a:p>
            <a:r>
              <a:rPr lang="fr-FR" i="1" dirty="0" smtClean="0"/>
              <a:t>R</a:t>
            </a:r>
          </a:p>
          <a:p>
            <a:r>
              <a:rPr lang="fr-FR" i="1" dirty="0" smtClean="0"/>
              <a:t>M</a:t>
            </a:r>
          </a:p>
          <a:p>
            <a:r>
              <a:rPr lang="fr-FR" i="1" dirty="0" smtClean="0"/>
              <a:t>E</a:t>
            </a:r>
          </a:p>
          <a:p>
            <a:r>
              <a:rPr lang="fr-FR" i="1" dirty="0" smtClean="0"/>
              <a:t>S</a:t>
            </a:r>
          </a:p>
          <a:p>
            <a:endParaRPr lang="fr-FR" i="1" dirty="0"/>
          </a:p>
          <a:p>
            <a:r>
              <a:rPr lang="fr-FR" i="1" dirty="0" smtClean="0"/>
              <a:t>1</a:t>
            </a:r>
          </a:p>
        </p:txBody>
      </p:sp>
      <p:sp>
        <p:nvSpPr>
          <p:cNvPr id="5" name="Date Placeholder 4"/>
          <p:cNvSpPr>
            <a:spLocks noGrp="1"/>
          </p:cNvSpPr>
          <p:nvPr>
            <p:ph type="dt" sz="half" idx="10"/>
          </p:nvPr>
        </p:nvSpPr>
        <p:spPr/>
        <p:txBody>
          <a:bodyPr/>
          <a:lstStyle/>
          <a:p>
            <a:fld id="{C2D3B29D-10A3-47C7-985A-935B0C09B609}"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DI6</a:t>
            </a:r>
            <a:endParaRPr lang="en-US"/>
          </a:p>
        </p:txBody>
      </p:sp>
      <p:sp>
        <p:nvSpPr>
          <p:cNvPr id="9" name="Slide Number Placeholder 8"/>
          <p:cNvSpPr>
            <a:spLocks noGrp="1"/>
          </p:cNvSpPr>
          <p:nvPr>
            <p:ph type="sldNum" sz="quarter" idx="12"/>
          </p:nvPr>
        </p:nvSpPr>
        <p:spPr/>
        <p:txBody>
          <a:bodyPr/>
          <a:lstStyle/>
          <a:p>
            <a:fld id="{46F235D7-EC84-4488-AEFC-F4EE462B4764}" type="slidenum">
              <a:rPr lang="en-US" smtClean="0"/>
              <a:t>16</a:t>
            </a:fld>
            <a:endParaRPr lang="en-US"/>
          </a:p>
        </p:txBody>
      </p:sp>
    </p:spTree>
    <p:extLst>
      <p:ext uri="{BB962C8B-B14F-4D97-AF65-F5344CB8AC3E}">
        <p14:creationId xmlns:p14="http://schemas.microsoft.com/office/powerpoint/2010/main" val="2736784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45"/>
          <a:stretch/>
        </p:blipFill>
        <p:spPr bwMode="auto">
          <a:xfrm>
            <a:off x="1341651" y="0"/>
            <a:ext cx="4748893" cy="683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234"/>
          <a:stretch/>
        </p:blipFill>
        <p:spPr bwMode="auto">
          <a:xfrm rot="10800000">
            <a:off x="6400776" y="15688"/>
            <a:ext cx="4937820" cy="684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ZoneTexte 5"/>
          <p:cNvSpPr txBox="1"/>
          <p:nvPr/>
        </p:nvSpPr>
        <p:spPr>
          <a:xfrm>
            <a:off x="863779" y="205190"/>
            <a:ext cx="473529" cy="6463308"/>
          </a:xfrm>
          <a:prstGeom prst="rect">
            <a:avLst/>
          </a:prstGeom>
          <a:noFill/>
        </p:spPr>
        <p:txBody>
          <a:bodyPr wrap="square" rtlCol="0">
            <a:spAutoFit/>
          </a:bodyPr>
          <a:lstStyle/>
          <a:p>
            <a:r>
              <a:rPr lang="fr-FR" i="1" dirty="0" smtClean="0"/>
              <a:t>V</a:t>
            </a:r>
            <a:br>
              <a:rPr lang="fr-FR" i="1" dirty="0" smtClean="0"/>
            </a:br>
            <a:r>
              <a:rPr lang="fr-FR" i="1" dirty="0" smtClean="0"/>
              <a:t>O</a:t>
            </a:r>
          </a:p>
          <a:p>
            <a:r>
              <a:rPr lang="fr-FR" i="1" dirty="0" smtClean="0"/>
              <a:t>C</a:t>
            </a:r>
          </a:p>
          <a:p>
            <a:r>
              <a:rPr lang="fr-FR" i="1" dirty="0" smtClean="0"/>
              <a:t>A</a:t>
            </a:r>
          </a:p>
          <a:p>
            <a:r>
              <a:rPr lang="fr-FR" i="1" dirty="0" smtClean="0"/>
              <a:t>B</a:t>
            </a:r>
          </a:p>
          <a:p>
            <a:r>
              <a:rPr lang="fr-FR" i="1" dirty="0" smtClean="0"/>
              <a:t>U</a:t>
            </a:r>
          </a:p>
          <a:p>
            <a:r>
              <a:rPr lang="fr-FR" i="1" dirty="0" smtClean="0"/>
              <a:t>L</a:t>
            </a:r>
          </a:p>
          <a:p>
            <a:r>
              <a:rPr lang="fr-FR" i="1" dirty="0" smtClean="0"/>
              <a:t>A</a:t>
            </a:r>
          </a:p>
          <a:p>
            <a:r>
              <a:rPr lang="fr-FR" i="1" dirty="0" smtClean="0"/>
              <a:t>I</a:t>
            </a:r>
          </a:p>
          <a:p>
            <a:r>
              <a:rPr lang="fr-FR" i="1" dirty="0" smtClean="0"/>
              <a:t>R</a:t>
            </a:r>
          </a:p>
          <a:p>
            <a:r>
              <a:rPr lang="fr-FR" i="1" dirty="0" smtClean="0"/>
              <a:t>E</a:t>
            </a:r>
          </a:p>
          <a:p>
            <a:endParaRPr lang="fr-FR" i="1" dirty="0" smtClean="0"/>
          </a:p>
          <a:p>
            <a:r>
              <a:rPr lang="fr-FR" i="1" dirty="0" smtClean="0"/>
              <a:t>D</a:t>
            </a:r>
          </a:p>
          <a:p>
            <a:r>
              <a:rPr lang="fr-FR" i="1" dirty="0"/>
              <a:t>E</a:t>
            </a:r>
            <a:endParaRPr lang="fr-FR" i="1" dirty="0" smtClean="0"/>
          </a:p>
          <a:p>
            <a:endParaRPr lang="fr-FR" i="1" dirty="0"/>
          </a:p>
          <a:p>
            <a:r>
              <a:rPr lang="fr-FR" i="1" dirty="0" smtClean="0"/>
              <a:t>F</a:t>
            </a:r>
          </a:p>
          <a:p>
            <a:r>
              <a:rPr lang="fr-FR" i="1" dirty="0" smtClean="0"/>
              <a:t>O</a:t>
            </a:r>
          </a:p>
          <a:p>
            <a:r>
              <a:rPr lang="fr-FR" i="1" dirty="0" smtClean="0"/>
              <a:t>R</a:t>
            </a:r>
          </a:p>
          <a:p>
            <a:r>
              <a:rPr lang="fr-FR" i="1" dirty="0" smtClean="0"/>
              <a:t>M</a:t>
            </a:r>
          </a:p>
          <a:p>
            <a:r>
              <a:rPr lang="fr-FR" i="1" dirty="0" smtClean="0"/>
              <a:t>E</a:t>
            </a:r>
          </a:p>
          <a:p>
            <a:r>
              <a:rPr lang="fr-FR" i="1" dirty="0" smtClean="0"/>
              <a:t>S</a:t>
            </a:r>
          </a:p>
          <a:p>
            <a:endParaRPr lang="fr-FR" i="1" dirty="0"/>
          </a:p>
          <a:p>
            <a:r>
              <a:rPr lang="fr-FR" i="1" dirty="0"/>
              <a:t>2</a:t>
            </a:r>
            <a:endParaRPr lang="fr-FR" i="1" dirty="0" smtClean="0"/>
          </a:p>
        </p:txBody>
      </p:sp>
      <p:sp>
        <p:nvSpPr>
          <p:cNvPr id="4" name="Date Placeholder 3"/>
          <p:cNvSpPr>
            <a:spLocks noGrp="1"/>
          </p:cNvSpPr>
          <p:nvPr>
            <p:ph type="dt" sz="half" idx="10"/>
          </p:nvPr>
        </p:nvSpPr>
        <p:spPr/>
        <p:txBody>
          <a:bodyPr/>
          <a:lstStyle/>
          <a:p>
            <a:fld id="{14F10ADF-A667-4A06-94D9-957346657070}"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7" name="Slide Number Placeholder 6"/>
          <p:cNvSpPr>
            <a:spLocks noGrp="1"/>
          </p:cNvSpPr>
          <p:nvPr>
            <p:ph type="sldNum" sz="quarter" idx="12"/>
          </p:nvPr>
        </p:nvSpPr>
        <p:spPr/>
        <p:txBody>
          <a:bodyPr/>
          <a:lstStyle/>
          <a:p>
            <a:fld id="{46F235D7-EC84-4488-AEFC-F4EE462B4764}" type="slidenum">
              <a:rPr lang="en-US" smtClean="0"/>
              <a:t>17</a:t>
            </a:fld>
            <a:endParaRPr lang="en-US"/>
          </a:p>
        </p:txBody>
      </p:sp>
    </p:spTree>
    <p:extLst>
      <p:ext uri="{BB962C8B-B14F-4D97-AF65-F5344CB8AC3E}">
        <p14:creationId xmlns:p14="http://schemas.microsoft.com/office/powerpoint/2010/main" val="2062791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hachures en différentes </a:t>
            </a:r>
            <a:r>
              <a:rPr lang="fr-FR" dirty="0" smtClean="0"/>
              <a:t>lignes </a:t>
            </a:r>
            <a:r>
              <a:rPr lang="fr-FR" dirty="0"/>
              <a:t>indiquent </a:t>
            </a:r>
            <a:r>
              <a:rPr lang="fr-FR" dirty="0" smtClean="0"/>
              <a:t>différents matières de pièces</a:t>
            </a:r>
            <a:endParaRPr lang="fr-FR" dirty="0"/>
          </a:p>
        </p:txBody>
      </p:sp>
      <p:sp>
        <p:nvSpPr>
          <p:cNvPr id="3" name="Espace réservé du contenu 2"/>
          <p:cNvSpPr>
            <a:spLocks noGrp="1"/>
          </p:cNvSpPr>
          <p:nvPr>
            <p:ph idx="1"/>
          </p:nvPr>
        </p:nvSpPr>
        <p:spPr>
          <a:xfrm>
            <a:off x="838200" y="1703165"/>
            <a:ext cx="10950146" cy="4351338"/>
          </a:xfrm>
        </p:spPr>
        <p:txBody>
          <a:bodyPr>
            <a:normAutofit/>
          </a:bodyPr>
          <a:lstStyle/>
          <a:p>
            <a:pPr marL="0" indent="0">
              <a:buNone/>
            </a:pPr>
            <a:r>
              <a:rPr lang="fr-FR" sz="2000" dirty="0" smtClean="0"/>
              <a:t>En général la hachure classique qu’on voit sur les dessins industrielles sont toujours les hachures indiquées avec des lignes de la même inclinaison et la même intra-distance. Cette hachure indique, dans le plupart de cas, une pièce en acier (</a:t>
            </a:r>
            <a:r>
              <a:rPr lang="fr-FR" sz="2000" dirty="0" err="1" smtClean="0"/>
              <a:t>ang</a:t>
            </a:r>
            <a:r>
              <a:rPr lang="fr-FR" sz="2000" dirty="0" smtClean="0"/>
              <a:t> : </a:t>
            </a:r>
            <a:r>
              <a:rPr lang="fr-FR" sz="2000" dirty="0" err="1" smtClean="0"/>
              <a:t>steel</a:t>
            </a:r>
            <a:r>
              <a:rPr lang="fr-FR" sz="2000" dirty="0" smtClean="0"/>
              <a:t>).</a:t>
            </a:r>
            <a:endParaRPr lang="fr-FR" sz="2000" dirty="0"/>
          </a:p>
        </p:txBody>
      </p:sp>
      <p:sp>
        <p:nvSpPr>
          <p:cNvPr id="7" name="TextBox 6"/>
          <p:cNvSpPr txBox="1"/>
          <p:nvPr/>
        </p:nvSpPr>
        <p:spPr>
          <a:xfrm>
            <a:off x="278155" y="5965791"/>
            <a:ext cx="11635689" cy="646331"/>
          </a:xfrm>
          <a:prstGeom prst="rect">
            <a:avLst/>
          </a:prstGeom>
          <a:noFill/>
        </p:spPr>
        <p:txBody>
          <a:bodyPr wrap="square" rtlCol="0">
            <a:spAutoFit/>
          </a:bodyPr>
          <a:lstStyle/>
          <a:p>
            <a:pPr algn="ctr"/>
            <a:r>
              <a:rPr lang="fr-FR" dirty="0" smtClean="0"/>
              <a:t>Différents types de hachures indiquant la matière d’une pièces par deux références différentes en français et en anglais</a:t>
            </a:r>
          </a:p>
          <a:p>
            <a:pPr algn="ctr"/>
            <a:r>
              <a:rPr lang="fr-FR" dirty="0" smtClean="0"/>
              <a:t>(on utilise la référence en français, </a:t>
            </a:r>
            <a:r>
              <a:rPr lang="fr-FR" i="1" u="sng" dirty="0" smtClean="0"/>
              <a:t>mais savoir les noms de matériaux en anglais </a:t>
            </a:r>
            <a:r>
              <a:rPr lang="fr-FR" dirty="0" smtClean="0"/>
              <a:t>est très important) </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71" y="2813207"/>
            <a:ext cx="5197929" cy="298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p:cNvPicPr>
          <p:nvPr/>
        </p:nvPicPr>
        <p:blipFill>
          <a:blip r:embed="rId3"/>
          <a:stretch>
            <a:fillRect/>
          </a:stretch>
        </p:blipFill>
        <p:spPr>
          <a:xfrm>
            <a:off x="6743700" y="2819821"/>
            <a:ext cx="4949754" cy="2867701"/>
          </a:xfrm>
          <a:prstGeom prst="rect">
            <a:avLst/>
          </a:prstGeom>
        </p:spPr>
      </p:pic>
      <p:sp>
        <p:nvSpPr>
          <p:cNvPr id="4" name="Date Placeholder 3"/>
          <p:cNvSpPr>
            <a:spLocks noGrp="1"/>
          </p:cNvSpPr>
          <p:nvPr>
            <p:ph type="dt" sz="half" idx="10"/>
          </p:nvPr>
        </p:nvSpPr>
        <p:spPr/>
        <p:txBody>
          <a:bodyPr/>
          <a:lstStyle/>
          <a:p>
            <a:fld id="{A92A0CF8-DC44-4AF3-8008-C5C03CBC884D}"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18</a:t>
            </a:fld>
            <a:endParaRPr lang="en-US"/>
          </a:p>
        </p:txBody>
      </p:sp>
    </p:spTree>
    <p:extLst>
      <p:ext uri="{BB962C8B-B14F-4D97-AF65-F5344CB8AC3E}">
        <p14:creationId xmlns:p14="http://schemas.microsoft.com/office/powerpoint/2010/main" val="4100148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hachures en différentes lignes indiquent différents matières de pièces</a:t>
            </a:r>
          </a:p>
        </p:txBody>
      </p:sp>
      <p:sp>
        <p:nvSpPr>
          <p:cNvPr id="3" name="Espace réservé du contenu 2"/>
          <p:cNvSpPr>
            <a:spLocks noGrp="1"/>
          </p:cNvSpPr>
          <p:nvPr>
            <p:ph idx="1"/>
          </p:nvPr>
        </p:nvSpPr>
        <p:spPr>
          <a:xfrm>
            <a:off x="838200" y="1703165"/>
            <a:ext cx="10950146" cy="4351338"/>
          </a:xfrm>
        </p:spPr>
        <p:txBody>
          <a:bodyPr>
            <a:normAutofit/>
          </a:bodyPr>
          <a:lstStyle/>
          <a:p>
            <a:pPr marL="0" indent="0">
              <a:buNone/>
            </a:pPr>
            <a:r>
              <a:rPr lang="fr-FR" sz="2000" dirty="0"/>
              <a:t>En général la hachure classique qu’on voit sur les dessins industrielles sont toujours les hachures indiquées avec des lignes de la même inclinaison et la même intra-distance. Cette hachure indique, dans le plupart de cas, une pièce en acier (</a:t>
            </a:r>
            <a:r>
              <a:rPr lang="fr-FR" sz="2000" dirty="0" err="1"/>
              <a:t>ang</a:t>
            </a:r>
            <a:r>
              <a:rPr lang="fr-FR" sz="2000" dirty="0"/>
              <a:t> : </a:t>
            </a:r>
            <a:r>
              <a:rPr lang="fr-FR" sz="2000" dirty="0" err="1"/>
              <a:t>steel</a:t>
            </a:r>
            <a:r>
              <a:rPr lang="fr-FR" sz="2000"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71" y="2813207"/>
            <a:ext cx="5197929" cy="298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stretch>
            <a:fillRect/>
          </a:stretch>
        </p:blipFill>
        <p:spPr>
          <a:xfrm>
            <a:off x="6743700" y="2819821"/>
            <a:ext cx="4949754" cy="2867701"/>
          </a:xfrm>
          <a:prstGeom prst="rect">
            <a:avLst/>
          </a:prstGeom>
        </p:spPr>
      </p:pic>
      <p:sp>
        <p:nvSpPr>
          <p:cNvPr id="7" name="TextBox 6"/>
          <p:cNvSpPr txBox="1"/>
          <p:nvPr/>
        </p:nvSpPr>
        <p:spPr>
          <a:xfrm>
            <a:off x="278155" y="5965791"/>
            <a:ext cx="11635689" cy="646331"/>
          </a:xfrm>
          <a:prstGeom prst="rect">
            <a:avLst/>
          </a:prstGeom>
          <a:noFill/>
        </p:spPr>
        <p:txBody>
          <a:bodyPr wrap="square" rtlCol="0">
            <a:spAutoFit/>
          </a:bodyPr>
          <a:lstStyle/>
          <a:p>
            <a:pPr algn="ctr"/>
            <a:r>
              <a:rPr lang="fr-FR" dirty="0"/>
              <a:t>Différents types de hachures indiquant la matière d’une pièces par deux références différentes en français et en anglais</a:t>
            </a:r>
          </a:p>
          <a:p>
            <a:pPr algn="ctr"/>
            <a:r>
              <a:rPr lang="fr-FR" dirty="0"/>
              <a:t>(on utilise la référence en français, </a:t>
            </a:r>
            <a:r>
              <a:rPr lang="fr-FR" i="1" u="sng" dirty="0"/>
              <a:t>mais savoir les noms de matériaux en anglais </a:t>
            </a:r>
            <a:r>
              <a:rPr lang="fr-FR" dirty="0"/>
              <a:t>est très important) </a:t>
            </a:r>
            <a:endParaRPr lang="en-US" dirty="0"/>
          </a:p>
        </p:txBody>
      </p:sp>
      <p:sp>
        <p:nvSpPr>
          <p:cNvPr id="10" name="ZoneTexte 9"/>
          <p:cNvSpPr txBox="1"/>
          <p:nvPr/>
        </p:nvSpPr>
        <p:spPr>
          <a:xfrm>
            <a:off x="6624621" y="2375576"/>
            <a:ext cx="4716236" cy="369332"/>
          </a:xfrm>
          <a:prstGeom prst="rect">
            <a:avLst/>
          </a:prstGeom>
          <a:noFill/>
          <a:ln w="28575">
            <a:solidFill>
              <a:srgbClr val="FF0000"/>
            </a:solidFill>
          </a:ln>
        </p:spPr>
        <p:txBody>
          <a:bodyPr wrap="square" rtlCol="0">
            <a:spAutoFit/>
          </a:bodyPr>
          <a:lstStyle/>
          <a:p>
            <a:pPr algn="ctr"/>
            <a:r>
              <a:rPr lang="fr-FR" dirty="0" smtClean="0">
                <a:solidFill>
                  <a:srgbClr val="FF0000"/>
                </a:solidFill>
              </a:rPr>
              <a:t>Les plus souvent croisés aux dessins étudiés</a:t>
            </a:r>
            <a:endParaRPr lang="fr-FR" dirty="0">
              <a:solidFill>
                <a:srgbClr val="FF0000"/>
              </a:solidFill>
            </a:endParaRPr>
          </a:p>
        </p:txBody>
      </p:sp>
      <p:sp>
        <p:nvSpPr>
          <p:cNvPr id="13" name="Rectangle 12"/>
          <p:cNvSpPr/>
          <p:nvPr/>
        </p:nvSpPr>
        <p:spPr>
          <a:xfrm>
            <a:off x="3543301" y="2813207"/>
            <a:ext cx="2808515" cy="2980505"/>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8033656" y="2819821"/>
            <a:ext cx="4026849" cy="2980505"/>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898071" y="4686301"/>
            <a:ext cx="2808515" cy="1138518"/>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6743701" y="4549004"/>
            <a:ext cx="1265464" cy="1138518"/>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926646" y="3861707"/>
            <a:ext cx="2641147" cy="448366"/>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898071" y="2819821"/>
            <a:ext cx="2669722" cy="11235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98071" y="4303460"/>
            <a:ext cx="2669722" cy="358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740979" y="2813207"/>
            <a:ext cx="1268185" cy="17357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Date Placeholder 10"/>
          <p:cNvSpPr>
            <a:spLocks noGrp="1"/>
          </p:cNvSpPr>
          <p:nvPr>
            <p:ph type="dt" sz="half" idx="10"/>
          </p:nvPr>
        </p:nvSpPr>
        <p:spPr/>
        <p:txBody>
          <a:bodyPr/>
          <a:lstStyle/>
          <a:p>
            <a:fld id="{9866036E-B8BE-455A-8AC8-6FB5AED36D07}" type="datetime7">
              <a:rPr lang="en-US" smtClean="0"/>
              <a:t>Nov-18</a:t>
            </a:fld>
            <a:endParaRPr lang="en-US"/>
          </a:p>
        </p:txBody>
      </p:sp>
      <p:sp>
        <p:nvSpPr>
          <p:cNvPr id="12" name="Footer Placeholder 11"/>
          <p:cNvSpPr>
            <a:spLocks noGrp="1"/>
          </p:cNvSpPr>
          <p:nvPr>
            <p:ph type="ftr" sz="quarter" idx="11"/>
          </p:nvPr>
        </p:nvSpPr>
        <p:spPr/>
        <p:txBody>
          <a:bodyPr/>
          <a:lstStyle/>
          <a:p>
            <a:r>
              <a:rPr lang="en-US" smtClean="0"/>
              <a:t>DI6</a:t>
            </a:r>
            <a:endParaRPr lang="en-US"/>
          </a:p>
        </p:txBody>
      </p:sp>
      <p:sp>
        <p:nvSpPr>
          <p:cNvPr id="16" name="Slide Number Placeholder 15"/>
          <p:cNvSpPr>
            <a:spLocks noGrp="1"/>
          </p:cNvSpPr>
          <p:nvPr>
            <p:ph type="sldNum" sz="quarter" idx="12"/>
          </p:nvPr>
        </p:nvSpPr>
        <p:spPr/>
        <p:txBody>
          <a:bodyPr/>
          <a:lstStyle/>
          <a:p>
            <a:fld id="{46F235D7-EC84-4488-AEFC-F4EE462B4764}" type="slidenum">
              <a:rPr lang="en-US" smtClean="0"/>
              <a:t>19</a:t>
            </a:fld>
            <a:endParaRPr lang="en-US"/>
          </a:p>
        </p:txBody>
      </p:sp>
    </p:spTree>
    <p:extLst>
      <p:ext uri="{BB962C8B-B14F-4D97-AF65-F5344CB8AC3E}">
        <p14:creationId xmlns:p14="http://schemas.microsoft.com/office/powerpoint/2010/main" val="1338263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5DE12F-9CE7-458F-8D55-B973B60CB4FA}"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2</a:t>
            </a:fld>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362344015"/>
              </p:ext>
            </p:extLst>
          </p:nvPr>
        </p:nvGraphicFramePr>
        <p:xfrm>
          <a:off x="3144062" y="1218923"/>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p:cNvSpPr/>
          <p:nvPr/>
        </p:nvSpPr>
        <p:spPr>
          <a:xfrm>
            <a:off x="4996248" y="2871489"/>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sp>
        <p:nvSpPr>
          <p:cNvPr id="10" name="TextBox 9"/>
          <p:cNvSpPr txBox="1"/>
          <p:nvPr/>
        </p:nvSpPr>
        <p:spPr>
          <a:xfrm>
            <a:off x="10057259" y="5593974"/>
            <a:ext cx="11226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hlinkClick r:id="rId7" action="ppaction://hlinkfile"/>
              </a:rPr>
              <a:t>Contenu</a:t>
            </a:r>
            <a:endParaRPr lang="en-US" dirty="0"/>
          </a:p>
        </p:txBody>
      </p:sp>
    </p:spTree>
    <p:extLst>
      <p:ext uri="{BB962C8B-B14F-4D97-AF65-F5344CB8AC3E}">
        <p14:creationId xmlns:p14="http://schemas.microsoft.com/office/powerpoint/2010/main" val="411282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hachures en différentes lignes indiquent différents matières de pièces</a:t>
            </a:r>
          </a:p>
        </p:txBody>
      </p:sp>
      <p:sp>
        <p:nvSpPr>
          <p:cNvPr id="3" name="Espace réservé du contenu 2"/>
          <p:cNvSpPr>
            <a:spLocks noGrp="1"/>
          </p:cNvSpPr>
          <p:nvPr>
            <p:ph idx="1"/>
          </p:nvPr>
        </p:nvSpPr>
        <p:spPr>
          <a:xfrm>
            <a:off x="838200" y="1703165"/>
            <a:ext cx="10950146" cy="4351338"/>
          </a:xfrm>
        </p:spPr>
        <p:txBody>
          <a:bodyPr>
            <a:normAutofit/>
          </a:bodyPr>
          <a:lstStyle/>
          <a:p>
            <a:pPr marL="0" indent="0">
              <a:buNone/>
            </a:pPr>
            <a:r>
              <a:rPr lang="fr-FR" sz="2000" dirty="0"/>
              <a:t>En général la hachure classique qu’on voit sur les dessins industrielles sont toujours les hachures indiquées avec des lignes de la même inclinaison et la même intra-distance. Cette hachure indique, dans le plupart de cas, une pièce en acier (</a:t>
            </a:r>
            <a:r>
              <a:rPr lang="fr-FR" sz="2000" dirty="0" err="1"/>
              <a:t>ang</a:t>
            </a:r>
            <a:r>
              <a:rPr lang="fr-FR" sz="2000" dirty="0"/>
              <a:t> : </a:t>
            </a:r>
            <a:r>
              <a:rPr lang="fr-FR" sz="2000" dirty="0" err="1"/>
              <a:t>steel</a:t>
            </a:r>
            <a:r>
              <a:rPr lang="fr-FR" sz="2000"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71" y="2813207"/>
            <a:ext cx="5197929" cy="298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stretch>
            <a:fillRect/>
          </a:stretch>
        </p:blipFill>
        <p:spPr>
          <a:xfrm>
            <a:off x="6743700" y="2819821"/>
            <a:ext cx="4949754" cy="2867701"/>
          </a:xfrm>
          <a:prstGeom prst="rect">
            <a:avLst/>
          </a:prstGeom>
        </p:spPr>
      </p:pic>
      <p:sp>
        <p:nvSpPr>
          <p:cNvPr id="7" name="TextBox 6"/>
          <p:cNvSpPr txBox="1"/>
          <p:nvPr/>
        </p:nvSpPr>
        <p:spPr>
          <a:xfrm>
            <a:off x="278155" y="5965791"/>
            <a:ext cx="11635689" cy="646331"/>
          </a:xfrm>
          <a:prstGeom prst="rect">
            <a:avLst/>
          </a:prstGeom>
          <a:noFill/>
        </p:spPr>
        <p:txBody>
          <a:bodyPr wrap="square" rtlCol="0">
            <a:spAutoFit/>
          </a:bodyPr>
          <a:lstStyle/>
          <a:p>
            <a:pPr algn="ctr"/>
            <a:r>
              <a:rPr lang="fr-FR" dirty="0"/>
              <a:t>Différents types de hachures indiquant la matière d’une pièces par deux références différentes en français et en anglais</a:t>
            </a:r>
          </a:p>
          <a:p>
            <a:pPr algn="ctr"/>
            <a:r>
              <a:rPr lang="fr-FR" dirty="0"/>
              <a:t>(on utilise la référence en français, </a:t>
            </a:r>
            <a:r>
              <a:rPr lang="fr-FR" i="1" u="sng" dirty="0"/>
              <a:t>mais savoir les noms de matériaux en anglais </a:t>
            </a:r>
            <a:r>
              <a:rPr lang="fr-FR" dirty="0"/>
              <a:t>est très important) </a:t>
            </a:r>
            <a:endParaRPr lang="en-US" dirty="0"/>
          </a:p>
        </p:txBody>
      </p:sp>
      <p:sp>
        <p:nvSpPr>
          <p:cNvPr id="13" name="Rectangle 12"/>
          <p:cNvSpPr/>
          <p:nvPr/>
        </p:nvSpPr>
        <p:spPr>
          <a:xfrm>
            <a:off x="3543301" y="2813207"/>
            <a:ext cx="2808515" cy="2980505"/>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8033656" y="2819821"/>
            <a:ext cx="4026849" cy="2980505"/>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898071" y="4686301"/>
            <a:ext cx="2808515" cy="1138518"/>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6743701" y="4549004"/>
            <a:ext cx="1265464" cy="1138518"/>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926646" y="3861707"/>
            <a:ext cx="2641147" cy="448366"/>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898071" y="2819821"/>
            <a:ext cx="2669722" cy="11235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98071" y="4303460"/>
            <a:ext cx="2669722" cy="358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740979" y="2813207"/>
            <a:ext cx="1268185" cy="17357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4727120" y="4764245"/>
            <a:ext cx="6966333" cy="1200329"/>
          </a:xfrm>
          <a:prstGeom prst="rect">
            <a:avLst/>
          </a:prstGeom>
          <a:solidFill>
            <a:schemeClr val="bg1"/>
          </a:solidFill>
          <a:ln w="28575">
            <a:solidFill>
              <a:srgbClr val="FF0000"/>
            </a:solidFill>
          </a:ln>
        </p:spPr>
        <p:txBody>
          <a:bodyPr wrap="square" rtlCol="0">
            <a:spAutoFit/>
          </a:bodyPr>
          <a:lstStyle/>
          <a:p>
            <a:pPr algn="ctr"/>
            <a:r>
              <a:rPr lang="fr-FR" b="1" i="1" u="sng" dirty="0" smtClean="0">
                <a:solidFill>
                  <a:srgbClr val="FF0000"/>
                </a:solidFill>
              </a:rPr>
              <a:t>REAGIR</a:t>
            </a:r>
            <a:r>
              <a:rPr lang="fr-FR" b="1" i="1" dirty="0" smtClean="0">
                <a:solidFill>
                  <a:srgbClr val="FF0000"/>
                </a:solidFill>
              </a:rPr>
              <a:t> </a:t>
            </a:r>
          </a:p>
          <a:p>
            <a:pPr algn="ctr"/>
            <a:r>
              <a:rPr lang="fr-FR" dirty="0" smtClean="0">
                <a:solidFill>
                  <a:srgbClr val="FF0000"/>
                </a:solidFill>
              </a:rPr>
              <a:t>(a) Répondez à la page 15 de votre poly. </a:t>
            </a:r>
          </a:p>
          <a:p>
            <a:pPr algn="ctr"/>
            <a:r>
              <a:rPr lang="fr-FR" dirty="0" smtClean="0">
                <a:solidFill>
                  <a:srgbClr val="FF0000"/>
                </a:solidFill>
              </a:rPr>
              <a:t>(b) Page 113 </a:t>
            </a:r>
            <a:r>
              <a:rPr lang="fr-FR" dirty="0">
                <a:solidFill>
                  <a:srgbClr val="FF0000"/>
                </a:solidFill>
              </a:rPr>
              <a:t>: </a:t>
            </a:r>
            <a:r>
              <a:rPr lang="fr-FR" dirty="0" smtClean="0">
                <a:solidFill>
                  <a:srgbClr val="FF0000"/>
                </a:solidFill>
              </a:rPr>
              <a:t>Quelle matière est utilisée pour la fabrication de l’hélice ? </a:t>
            </a:r>
            <a:endParaRPr lang="fr-FR" dirty="0">
              <a:solidFill>
                <a:srgbClr val="FF0000"/>
              </a:solidFill>
            </a:endParaRPr>
          </a:p>
          <a:p>
            <a:pPr algn="ctr"/>
            <a:r>
              <a:rPr lang="fr-FR" dirty="0" smtClean="0">
                <a:solidFill>
                  <a:srgbClr val="FF0000"/>
                </a:solidFill>
              </a:rPr>
              <a:t>Combien de pales a cette hélice ?</a:t>
            </a:r>
          </a:p>
        </p:txBody>
      </p:sp>
      <p:sp>
        <p:nvSpPr>
          <p:cNvPr id="18" name="ZoneTexte 9"/>
          <p:cNvSpPr txBox="1"/>
          <p:nvPr/>
        </p:nvSpPr>
        <p:spPr>
          <a:xfrm>
            <a:off x="6624621" y="2375576"/>
            <a:ext cx="4716236" cy="369332"/>
          </a:xfrm>
          <a:prstGeom prst="rect">
            <a:avLst/>
          </a:prstGeom>
          <a:noFill/>
          <a:ln w="28575">
            <a:solidFill>
              <a:srgbClr val="FF0000"/>
            </a:solidFill>
          </a:ln>
        </p:spPr>
        <p:txBody>
          <a:bodyPr wrap="square" rtlCol="0">
            <a:spAutoFit/>
          </a:bodyPr>
          <a:lstStyle/>
          <a:p>
            <a:pPr algn="ctr"/>
            <a:r>
              <a:rPr lang="fr-FR" dirty="0" smtClean="0">
                <a:solidFill>
                  <a:srgbClr val="FF0000"/>
                </a:solidFill>
              </a:rPr>
              <a:t>Les plus souvent croisés aux dessins étudiés</a:t>
            </a:r>
            <a:endParaRPr lang="fr-FR" dirty="0">
              <a:solidFill>
                <a:srgbClr val="FF0000"/>
              </a:solidFill>
            </a:endParaRPr>
          </a:p>
        </p:txBody>
      </p:sp>
      <p:sp>
        <p:nvSpPr>
          <p:cNvPr id="10" name="Date Placeholder 9"/>
          <p:cNvSpPr>
            <a:spLocks noGrp="1"/>
          </p:cNvSpPr>
          <p:nvPr>
            <p:ph type="dt" sz="half" idx="10"/>
          </p:nvPr>
        </p:nvSpPr>
        <p:spPr/>
        <p:txBody>
          <a:bodyPr/>
          <a:lstStyle/>
          <a:p>
            <a:fld id="{266FBDF0-BCBC-4176-8EE1-4A99D0B5011E}" type="datetime7">
              <a:rPr lang="en-US" smtClean="0"/>
              <a:t>Nov-18</a:t>
            </a:fld>
            <a:endParaRPr lang="en-US"/>
          </a:p>
        </p:txBody>
      </p:sp>
      <p:sp>
        <p:nvSpPr>
          <p:cNvPr id="11" name="Footer Placeholder 10"/>
          <p:cNvSpPr>
            <a:spLocks noGrp="1"/>
          </p:cNvSpPr>
          <p:nvPr>
            <p:ph type="ftr" sz="quarter" idx="11"/>
          </p:nvPr>
        </p:nvSpPr>
        <p:spPr/>
        <p:txBody>
          <a:bodyPr/>
          <a:lstStyle/>
          <a:p>
            <a:r>
              <a:rPr lang="en-US" smtClean="0"/>
              <a:t>DI6</a:t>
            </a:r>
            <a:endParaRPr lang="en-US"/>
          </a:p>
        </p:txBody>
      </p:sp>
      <p:sp>
        <p:nvSpPr>
          <p:cNvPr id="12" name="Slide Number Placeholder 11"/>
          <p:cNvSpPr>
            <a:spLocks noGrp="1"/>
          </p:cNvSpPr>
          <p:nvPr>
            <p:ph type="sldNum" sz="quarter" idx="12"/>
          </p:nvPr>
        </p:nvSpPr>
        <p:spPr/>
        <p:txBody>
          <a:bodyPr/>
          <a:lstStyle/>
          <a:p>
            <a:fld id="{46F235D7-EC84-4488-AEFC-F4EE462B4764}" type="slidenum">
              <a:rPr lang="en-US" smtClean="0"/>
              <a:t>20</a:t>
            </a:fld>
            <a:endParaRPr lang="en-US"/>
          </a:p>
        </p:txBody>
      </p:sp>
    </p:spTree>
    <p:extLst>
      <p:ext uri="{BB962C8B-B14F-4D97-AF65-F5344CB8AC3E}">
        <p14:creationId xmlns:p14="http://schemas.microsoft.com/office/powerpoint/2010/main" val="2108341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exemple</a:t>
            </a:r>
            <a:endParaRPr lang="fr-FR" dirty="0"/>
          </a:p>
        </p:txBody>
      </p:sp>
      <p:sp>
        <p:nvSpPr>
          <p:cNvPr id="3" name="Espace réservé du contenu 2"/>
          <p:cNvSpPr>
            <a:spLocks noGrp="1"/>
          </p:cNvSpPr>
          <p:nvPr>
            <p:ph idx="1"/>
          </p:nvPr>
        </p:nvSpPr>
        <p:spPr>
          <a:xfrm>
            <a:off x="838200" y="1825625"/>
            <a:ext cx="5260521" cy="4351338"/>
          </a:xfrm>
        </p:spPr>
        <p:txBody>
          <a:bodyPr>
            <a:normAutofit fontScale="92500" lnSpcReduction="10000"/>
          </a:bodyPr>
          <a:lstStyle/>
          <a:p>
            <a:pPr marL="0" indent="0">
              <a:lnSpc>
                <a:spcPct val="110000"/>
              </a:lnSpc>
              <a:buNone/>
            </a:pPr>
            <a:r>
              <a:rPr lang="fr-FR" dirty="0" smtClean="0"/>
              <a:t>Ce dessin représente une partie d’un palier de butée. </a:t>
            </a:r>
          </a:p>
          <a:p>
            <a:pPr marL="0" indent="0">
              <a:lnSpc>
                <a:spcPct val="110000"/>
              </a:lnSpc>
              <a:buNone/>
            </a:pPr>
            <a:endParaRPr lang="fr-FR" dirty="0" smtClean="0"/>
          </a:p>
          <a:p>
            <a:pPr marL="0" indent="0">
              <a:lnSpc>
                <a:spcPct val="110000"/>
              </a:lnSpc>
              <a:buNone/>
            </a:pPr>
            <a:r>
              <a:rPr lang="fr-FR" dirty="0" smtClean="0"/>
              <a:t>Ce mécanisme assure le transfert de l’effort axial qu’il est généré par une partie du mécanisme que l’on ne visualise pas ici. </a:t>
            </a:r>
          </a:p>
          <a:p>
            <a:pPr marL="0" indent="0">
              <a:lnSpc>
                <a:spcPct val="110000"/>
              </a:lnSpc>
              <a:buNone/>
            </a:pPr>
            <a:endParaRPr lang="fr-FR" dirty="0" smtClean="0"/>
          </a:p>
          <a:p>
            <a:pPr marL="0" indent="0">
              <a:lnSpc>
                <a:spcPct val="110000"/>
              </a:lnSpc>
              <a:buNone/>
            </a:pPr>
            <a:r>
              <a:rPr lang="fr-FR" dirty="0" smtClean="0"/>
              <a:t>Nous allons interpréter le dessin.</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887934" y="2102303"/>
            <a:ext cx="46101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avec flèche 4"/>
          <p:cNvCxnSpPr/>
          <p:nvPr/>
        </p:nvCxnSpPr>
        <p:spPr>
          <a:xfrm flipH="1">
            <a:off x="10964636" y="2816679"/>
            <a:ext cx="220436" cy="955221"/>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11074854" y="2416629"/>
            <a:ext cx="624567" cy="369332"/>
          </a:xfrm>
          <a:prstGeom prst="rect">
            <a:avLst/>
          </a:prstGeom>
          <a:noFill/>
        </p:spPr>
        <p:txBody>
          <a:bodyPr wrap="square" rtlCol="0">
            <a:spAutoFit/>
          </a:bodyPr>
          <a:lstStyle/>
          <a:p>
            <a:r>
              <a:rPr lang="fr-FR" dirty="0" smtClean="0"/>
              <a:t>Vis</a:t>
            </a:r>
            <a:endParaRPr lang="fr-FR" dirty="0"/>
          </a:p>
        </p:txBody>
      </p:sp>
      <p:cxnSp>
        <p:nvCxnSpPr>
          <p:cNvPr id="10" name="Connecteur droit avec flèche 9"/>
          <p:cNvCxnSpPr/>
          <p:nvPr/>
        </p:nvCxnSpPr>
        <p:spPr>
          <a:xfrm flipH="1" flipV="1">
            <a:off x="10768694" y="3924300"/>
            <a:ext cx="306160" cy="606879"/>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1074853" y="4346513"/>
            <a:ext cx="771526" cy="369332"/>
          </a:xfrm>
          <a:prstGeom prst="rect">
            <a:avLst/>
          </a:prstGeom>
          <a:noFill/>
        </p:spPr>
        <p:txBody>
          <a:bodyPr wrap="square" rtlCol="0">
            <a:spAutoFit/>
          </a:bodyPr>
          <a:lstStyle/>
          <a:p>
            <a:r>
              <a:rPr lang="fr-FR" dirty="0" smtClean="0"/>
              <a:t>Ecrou</a:t>
            </a:r>
            <a:endParaRPr lang="fr-FR" dirty="0"/>
          </a:p>
        </p:txBody>
      </p:sp>
      <p:sp>
        <p:nvSpPr>
          <p:cNvPr id="4" name="Date Placeholder 3"/>
          <p:cNvSpPr>
            <a:spLocks noGrp="1"/>
          </p:cNvSpPr>
          <p:nvPr>
            <p:ph type="dt" sz="half" idx="10"/>
          </p:nvPr>
        </p:nvSpPr>
        <p:spPr/>
        <p:txBody>
          <a:bodyPr/>
          <a:lstStyle/>
          <a:p>
            <a:fld id="{C8A00271-525A-4BA0-AF1F-7FDE96384236}"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7" name="Slide Number Placeholder 6"/>
          <p:cNvSpPr>
            <a:spLocks noGrp="1"/>
          </p:cNvSpPr>
          <p:nvPr>
            <p:ph type="sldNum" sz="quarter" idx="12"/>
          </p:nvPr>
        </p:nvSpPr>
        <p:spPr/>
        <p:txBody>
          <a:bodyPr/>
          <a:lstStyle/>
          <a:p>
            <a:fld id="{46F235D7-EC84-4488-AEFC-F4EE462B4764}" type="slidenum">
              <a:rPr lang="en-US" smtClean="0"/>
              <a:t>21</a:t>
            </a:fld>
            <a:endParaRPr lang="en-US"/>
          </a:p>
        </p:txBody>
      </p:sp>
    </p:spTree>
    <p:extLst>
      <p:ext uri="{BB962C8B-B14F-4D97-AF65-F5344CB8AC3E}">
        <p14:creationId xmlns:p14="http://schemas.microsoft.com/office/powerpoint/2010/main" val="1176122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Interprétation</a:t>
            </a:r>
            <a:endParaRPr lang="fr-FR" dirty="0"/>
          </a:p>
        </p:txBody>
      </p:sp>
      <p:sp>
        <p:nvSpPr>
          <p:cNvPr id="3" name="Espace réservé du contenu 2"/>
          <p:cNvSpPr>
            <a:spLocks noGrp="1"/>
          </p:cNvSpPr>
          <p:nvPr>
            <p:ph idx="1"/>
          </p:nvPr>
        </p:nvSpPr>
        <p:spPr>
          <a:xfrm>
            <a:off x="838200" y="1825625"/>
            <a:ext cx="5260521" cy="4351338"/>
          </a:xfrm>
        </p:spPr>
        <p:txBody>
          <a:bodyPr>
            <a:normAutofit fontScale="77500" lnSpcReduction="20000"/>
          </a:bodyPr>
          <a:lstStyle/>
          <a:p>
            <a:pPr marL="0" indent="0">
              <a:lnSpc>
                <a:spcPct val="120000"/>
              </a:lnSpc>
              <a:buNone/>
            </a:pPr>
            <a:r>
              <a:rPr lang="fr-FR" dirty="0"/>
              <a:t>Trois différents types de hachures indiquent la présence de trois pièces. L’axe ici est hachuré </a:t>
            </a:r>
            <a:r>
              <a:rPr lang="fr-FR" dirty="0" smtClean="0"/>
              <a:t>pour </a:t>
            </a:r>
            <a:r>
              <a:rPr lang="fr-FR" dirty="0"/>
              <a:t>permettre </a:t>
            </a:r>
            <a:r>
              <a:rPr lang="fr-FR" b="1" dirty="0" smtClean="0"/>
              <a:t>la représentation d’un </a:t>
            </a:r>
            <a:r>
              <a:rPr lang="fr-FR" b="1" dirty="0"/>
              <a:t>détail</a:t>
            </a:r>
            <a:r>
              <a:rPr lang="fr-FR" dirty="0"/>
              <a:t> : comment le pivot est fixé sur l’axe.</a:t>
            </a:r>
          </a:p>
          <a:p>
            <a:pPr marL="0" indent="0">
              <a:lnSpc>
                <a:spcPct val="120000"/>
              </a:lnSpc>
              <a:buNone/>
            </a:pPr>
            <a:endParaRPr lang="fr-FR" sz="1900" dirty="0" smtClean="0"/>
          </a:p>
          <a:p>
            <a:pPr marL="0" indent="0">
              <a:lnSpc>
                <a:spcPct val="120000"/>
              </a:lnSpc>
              <a:buNone/>
            </a:pPr>
            <a:r>
              <a:rPr lang="fr-FR" dirty="0" smtClean="0">
                <a:solidFill>
                  <a:schemeClr val="bg1"/>
                </a:solidFill>
              </a:rPr>
              <a:t>Les pièces suivantes ne sont pas hachurées :</a:t>
            </a:r>
          </a:p>
          <a:p>
            <a:pPr marL="0" indent="0">
              <a:lnSpc>
                <a:spcPct val="120000"/>
              </a:lnSpc>
              <a:buNone/>
            </a:pPr>
            <a:r>
              <a:rPr lang="fr-FR" dirty="0" smtClean="0">
                <a:solidFill>
                  <a:schemeClr val="bg1"/>
                </a:solidFill>
              </a:rPr>
              <a:t>Le pivot, le grain (en forme de macaron), le vis et son écrou.</a:t>
            </a:r>
          </a:p>
          <a:p>
            <a:pPr marL="0" indent="0">
              <a:lnSpc>
                <a:spcPct val="120000"/>
              </a:lnSpc>
              <a:buNone/>
            </a:pPr>
            <a:endParaRPr lang="fr-FR" sz="1400" dirty="0" smtClean="0">
              <a:solidFill>
                <a:schemeClr val="bg1"/>
              </a:solidFill>
            </a:endParaRPr>
          </a:p>
          <a:p>
            <a:pPr marL="0" indent="0">
              <a:lnSpc>
                <a:spcPct val="120000"/>
              </a:lnSpc>
              <a:buNone/>
            </a:pPr>
            <a:r>
              <a:rPr lang="fr-FR" dirty="0" smtClean="0">
                <a:solidFill>
                  <a:schemeClr val="bg1"/>
                </a:solidFill>
              </a:rPr>
              <a:t>On conte </a:t>
            </a:r>
            <a:r>
              <a:rPr lang="fr-FR" dirty="0">
                <a:solidFill>
                  <a:schemeClr val="bg1"/>
                </a:solidFill>
              </a:rPr>
              <a:t>7</a:t>
            </a:r>
            <a:r>
              <a:rPr lang="fr-FR" dirty="0" smtClean="0">
                <a:solidFill>
                  <a:schemeClr val="bg1"/>
                </a:solidFill>
              </a:rPr>
              <a:t> pièces en total. </a:t>
            </a:r>
            <a:endParaRPr lang="fr-FR"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887934" y="2102303"/>
            <a:ext cx="46101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avec flèche 4"/>
          <p:cNvCxnSpPr/>
          <p:nvPr/>
        </p:nvCxnSpPr>
        <p:spPr>
          <a:xfrm>
            <a:off x="5782962" y="2785961"/>
            <a:ext cx="2348667" cy="7736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H="1">
            <a:off x="10964636" y="2816679"/>
            <a:ext cx="220436" cy="955221"/>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1074854" y="2416629"/>
            <a:ext cx="624567" cy="369332"/>
          </a:xfrm>
          <a:prstGeom prst="rect">
            <a:avLst/>
          </a:prstGeom>
          <a:noFill/>
        </p:spPr>
        <p:txBody>
          <a:bodyPr wrap="square" rtlCol="0">
            <a:spAutoFit/>
          </a:bodyPr>
          <a:lstStyle/>
          <a:p>
            <a:r>
              <a:rPr lang="fr-FR" dirty="0" smtClean="0"/>
              <a:t>Vis</a:t>
            </a:r>
            <a:endParaRPr lang="fr-FR" dirty="0"/>
          </a:p>
        </p:txBody>
      </p:sp>
      <p:cxnSp>
        <p:nvCxnSpPr>
          <p:cNvPr id="10" name="Connecteur droit avec flèche 9"/>
          <p:cNvCxnSpPr/>
          <p:nvPr/>
        </p:nvCxnSpPr>
        <p:spPr>
          <a:xfrm flipH="1" flipV="1">
            <a:off x="10768694" y="3924300"/>
            <a:ext cx="306160" cy="606879"/>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1074853" y="4346513"/>
            <a:ext cx="771526" cy="369332"/>
          </a:xfrm>
          <a:prstGeom prst="rect">
            <a:avLst/>
          </a:prstGeom>
          <a:noFill/>
        </p:spPr>
        <p:txBody>
          <a:bodyPr wrap="square" rtlCol="0">
            <a:spAutoFit/>
          </a:bodyPr>
          <a:lstStyle/>
          <a:p>
            <a:r>
              <a:rPr lang="fr-FR" dirty="0" smtClean="0"/>
              <a:t>Ecrou</a:t>
            </a:r>
            <a:endParaRPr lang="fr-FR" dirty="0"/>
          </a:p>
        </p:txBody>
      </p:sp>
      <p:sp>
        <p:nvSpPr>
          <p:cNvPr id="4" name="Date Placeholder 3"/>
          <p:cNvSpPr>
            <a:spLocks noGrp="1"/>
          </p:cNvSpPr>
          <p:nvPr>
            <p:ph type="dt" sz="half" idx="10"/>
          </p:nvPr>
        </p:nvSpPr>
        <p:spPr/>
        <p:txBody>
          <a:bodyPr/>
          <a:lstStyle/>
          <a:p>
            <a:fld id="{73ADD161-A294-4A96-81A9-8DCB788DD1B7}"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7" name="Slide Number Placeholder 6"/>
          <p:cNvSpPr>
            <a:spLocks noGrp="1"/>
          </p:cNvSpPr>
          <p:nvPr>
            <p:ph type="sldNum" sz="quarter" idx="12"/>
          </p:nvPr>
        </p:nvSpPr>
        <p:spPr/>
        <p:txBody>
          <a:bodyPr/>
          <a:lstStyle/>
          <a:p>
            <a:fld id="{46F235D7-EC84-4488-AEFC-F4EE462B4764}" type="slidenum">
              <a:rPr lang="en-US" smtClean="0"/>
              <a:t>22</a:t>
            </a:fld>
            <a:endParaRPr lang="en-US"/>
          </a:p>
        </p:txBody>
      </p:sp>
    </p:spTree>
    <p:extLst>
      <p:ext uri="{BB962C8B-B14F-4D97-AF65-F5344CB8AC3E}">
        <p14:creationId xmlns:p14="http://schemas.microsoft.com/office/powerpoint/2010/main" val="4250829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Interprétation</a:t>
            </a:r>
            <a:endParaRPr lang="fr-FR" dirty="0"/>
          </a:p>
        </p:txBody>
      </p:sp>
      <p:sp>
        <p:nvSpPr>
          <p:cNvPr id="3" name="Espace réservé du contenu 2"/>
          <p:cNvSpPr>
            <a:spLocks noGrp="1"/>
          </p:cNvSpPr>
          <p:nvPr>
            <p:ph idx="1"/>
          </p:nvPr>
        </p:nvSpPr>
        <p:spPr>
          <a:xfrm>
            <a:off x="838200" y="1825625"/>
            <a:ext cx="5260521" cy="4351338"/>
          </a:xfrm>
        </p:spPr>
        <p:txBody>
          <a:bodyPr>
            <a:normAutofit fontScale="77500" lnSpcReduction="20000"/>
          </a:bodyPr>
          <a:lstStyle/>
          <a:p>
            <a:pPr marL="0" indent="0">
              <a:lnSpc>
                <a:spcPct val="120000"/>
              </a:lnSpc>
              <a:buNone/>
            </a:pPr>
            <a:r>
              <a:rPr lang="fr-FR" dirty="0"/>
              <a:t>Trois différents types de hachures indiquent la présence de trois pièces. L’axe ici est hachuré </a:t>
            </a:r>
            <a:r>
              <a:rPr lang="fr-FR" dirty="0" smtClean="0"/>
              <a:t>pour </a:t>
            </a:r>
            <a:r>
              <a:rPr lang="fr-FR" dirty="0"/>
              <a:t>permettre </a:t>
            </a:r>
            <a:r>
              <a:rPr lang="fr-FR" b="1" dirty="0" smtClean="0"/>
              <a:t>la représentation d’un </a:t>
            </a:r>
            <a:r>
              <a:rPr lang="fr-FR" b="1" dirty="0"/>
              <a:t>détail</a:t>
            </a:r>
            <a:r>
              <a:rPr lang="fr-FR" dirty="0"/>
              <a:t> : comment le pivot est fixé sur l’axe.</a:t>
            </a:r>
          </a:p>
          <a:p>
            <a:pPr marL="0" indent="0">
              <a:lnSpc>
                <a:spcPct val="120000"/>
              </a:lnSpc>
              <a:buNone/>
            </a:pPr>
            <a:endParaRPr lang="fr-FR" sz="1900" dirty="0" smtClean="0"/>
          </a:p>
          <a:p>
            <a:pPr marL="0" indent="0">
              <a:lnSpc>
                <a:spcPct val="120000"/>
              </a:lnSpc>
              <a:buNone/>
            </a:pPr>
            <a:r>
              <a:rPr lang="fr-FR" dirty="0" smtClean="0"/>
              <a:t>Les pièces suivantes </a:t>
            </a:r>
            <a:r>
              <a:rPr lang="fr-FR" b="1" dirty="0" smtClean="0"/>
              <a:t>ne sont pas hachurées </a:t>
            </a:r>
            <a:r>
              <a:rPr lang="fr-FR" dirty="0" smtClean="0"/>
              <a:t>:</a:t>
            </a:r>
          </a:p>
          <a:p>
            <a:pPr marL="0" indent="0">
              <a:lnSpc>
                <a:spcPct val="120000"/>
              </a:lnSpc>
              <a:buNone/>
            </a:pPr>
            <a:r>
              <a:rPr lang="fr-FR" dirty="0" smtClean="0"/>
              <a:t>Le pivot, le grain (en forme de macaron), le vis et son écrou.</a:t>
            </a:r>
          </a:p>
          <a:p>
            <a:pPr marL="0" indent="0">
              <a:lnSpc>
                <a:spcPct val="120000"/>
              </a:lnSpc>
              <a:buNone/>
            </a:pPr>
            <a:endParaRPr lang="fr-FR" sz="1400" dirty="0" smtClean="0"/>
          </a:p>
          <a:p>
            <a:pPr marL="0" indent="0">
              <a:lnSpc>
                <a:spcPct val="120000"/>
              </a:lnSpc>
              <a:buNone/>
            </a:pPr>
            <a:r>
              <a:rPr lang="fr-FR" dirty="0" smtClean="0"/>
              <a:t>On conte </a:t>
            </a:r>
            <a:r>
              <a:rPr lang="fr-FR" b="1" dirty="0"/>
              <a:t>7</a:t>
            </a:r>
            <a:r>
              <a:rPr lang="fr-FR" b="1" dirty="0" smtClean="0"/>
              <a:t> pièces en total</a:t>
            </a:r>
            <a:r>
              <a:rPr lang="fr-FR" dirty="0" smtClean="0"/>
              <a:t>. </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887934" y="2102303"/>
            <a:ext cx="46101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onnecteur droit avec flèche 7"/>
          <p:cNvCxnSpPr/>
          <p:nvPr/>
        </p:nvCxnSpPr>
        <p:spPr>
          <a:xfrm flipH="1">
            <a:off x="10964636" y="2816679"/>
            <a:ext cx="220436" cy="955221"/>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1074854" y="2416629"/>
            <a:ext cx="624567" cy="369332"/>
          </a:xfrm>
          <a:prstGeom prst="rect">
            <a:avLst/>
          </a:prstGeom>
          <a:noFill/>
        </p:spPr>
        <p:txBody>
          <a:bodyPr wrap="square" rtlCol="0">
            <a:spAutoFit/>
          </a:bodyPr>
          <a:lstStyle/>
          <a:p>
            <a:r>
              <a:rPr lang="fr-FR" dirty="0" smtClean="0"/>
              <a:t>Vis</a:t>
            </a:r>
            <a:endParaRPr lang="fr-FR" dirty="0"/>
          </a:p>
        </p:txBody>
      </p:sp>
      <p:cxnSp>
        <p:nvCxnSpPr>
          <p:cNvPr id="10" name="Connecteur droit avec flèche 9"/>
          <p:cNvCxnSpPr/>
          <p:nvPr/>
        </p:nvCxnSpPr>
        <p:spPr>
          <a:xfrm flipH="1" flipV="1">
            <a:off x="10768694" y="3924300"/>
            <a:ext cx="306160" cy="606879"/>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1074853" y="4346513"/>
            <a:ext cx="771526" cy="369332"/>
          </a:xfrm>
          <a:prstGeom prst="rect">
            <a:avLst/>
          </a:prstGeom>
          <a:noFill/>
        </p:spPr>
        <p:txBody>
          <a:bodyPr wrap="square" rtlCol="0">
            <a:spAutoFit/>
          </a:bodyPr>
          <a:lstStyle/>
          <a:p>
            <a:r>
              <a:rPr lang="fr-FR" dirty="0" smtClean="0"/>
              <a:t>Ecrou</a:t>
            </a:r>
            <a:endParaRPr lang="fr-FR" dirty="0"/>
          </a:p>
        </p:txBody>
      </p:sp>
      <p:sp>
        <p:nvSpPr>
          <p:cNvPr id="4" name="Date Placeholder 3"/>
          <p:cNvSpPr>
            <a:spLocks noGrp="1"/>
          </p:cNvSpPr>
          <p:nvPr>
            <p:ph type="dt" sz="half" idx="10"/>
          </p:nvPr>
        </p:nvSpPr>
        <p:spPr/>
        <p:txBody>
          <a:bodyPr/>
          <a:lstStyle/>
          <a:p>
            <a:fld id="{DBAE3C1A-BDB4-4808-8DF7-E3473BE30ACB}"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23</a:t>
            </a:fld>
            <a:endParaRPr lang="en-US"/>
          </a:p>
        </p:txBody>
      </p:sp>
    </p:spTree>
    <p:extLst>
      <p:ext uri="{BB962C8B-B14F-4D97-AF65-F5344CB8AC3E}">
        <p14:creationId xmlns:p14="http://schemas.microsoft.com/office/powerpoint/2010/main" val="75464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Interprétation</a:t>
            </a:r>
            <a:endParaRPr lang="fr-FR" dirty="0"/>
          </a:p>
        </p:txBody>
      </p:sp>
      <p:sp>
        <p:nvSpPr>
          <p:cNvPr id="3" name="Espace réservé du contenu 2"/>
          <p:cNvSpPr>
            <a:spLocks noGrp="1"/>
          </p:cNvSpPr>
          <p:nvPr>
            <p:ph idx="1"/>
          </p:nvPr>
        </p:nvSpPr>
        <p:spPr>
          <a:xfrm>
            <a:off x="838200" y="1825625"/>
            <a:ext cx="5260521" cy="4351338"/>
          </a:xfrm>
        </p:spPr>
        <p:txBody>
          <a:bodyPr>
            <a:normAutofit fontScale="77500" lnSpcReduction="20000"/>
          </a:bodyPr>
          <a:lstStyle/>
          <a:p>
            <a:pPr marL="0" indent="0">
              <a:lnSpc>
                <a:spcPct val="120000"/>
              </a:lnSpc>
              <a:buNone/>
            </a:pPr>
            <a:r>
              <a:rPr lang="fr-FR" dirty="0"/>
              <a:t>Trois différents types de hachures indiquent la présence de trois pièces. L’axe ici est hachuré </a:t>
            </a:r>
            <a:r>
              <a:rPr lang="fr-FR" dirty="0" smtClean="0"/>
              <a:t>pour </a:t>
            </a:r>
            <a:r>
              <a:rPr lang="fr-FR" dirty="0"/>
              <a:t>permettre </a:t>
            </a:r>
            <a:r>
              <a:rPr lang="fr-FR" b="1" dirty="0" smtClean="0"/>
              <a:t>la représentation d’un </a:t>
            </a:r>
            <a:r>
              <a:rPr lang="fr-FR" b="1" dirty="0"/>
              <a:t>détail</a:t>
            </a:r>
            <a:r>
              <a:rPr lang="fr-FR" dirty="0"/>
              <a:t> : comment le pivot est fixé sur l’axe.</a:t>
            </a:r>
          </a:p>
          <a:p>
            <a:pPr marL="0" indent="0">
              <a:lnSpc>
                <a:spcPct val="120000"/>
              </a:lnSpc>
              <a:buNone/>
            </a:pPr>
            <a:endParaRPr lang="fr-FR" sz="1900" dirty="0" smtClean="0"/>
          </a:p>
          <a:p>
            <a:pPr marL="0" indent="0">
              <a:lnSpc>
                <a:spcPct val="120000"/>
              </a:lnSpc>
              <a:buNone/>
            </a:pPr>
            <a:r>
              <a:rPr lang="fr-FR" dirty="0" smtClean="0"/>
              <a:t>Les pièces suivantes </a:t>
            </a:r>
            <a:r>
              <a:rPr lang="fr-FR" b="1" dirty="0" smtClean="0"/>
              <a:t>ne sont pas hachurées </a:t>
            </a:r>
            <a:r>
              <a:rPr lang="fr-FR" dirty="0" smtClean="0"/>
              <a:t>:</a:t>
            </a:r>
          </a:p>
          <a:p>
            <a:pPr marL="0" indent="0">
              <a:lnSpc>
                <a:spcPct val="120000"/>
              </a:lnSpc>
              <a:buNone/>
            </a:pPr>
            <a:r>
              <a:rPr lang="fr-FR" dirty="0" smtClean="0"/>
              <a:t>Le pivot, le grain (en forme de macaron), le vis et son écrou.</a:t>
            </a:r>
          </a:p>
          <a:p>
            <a:pPr marL="0" indent="0">
              <a:lnSpc>
                <a:spcPct val="120000"/>
              </a:lnSpc>
              <a:buNone/>
            </a:pPr>
            <a:endParaRPr lang="fr-FR" sz="1400" dirty="0" smtClean="0"/>
          </a:p>
          <a:p>
            <a:pPr marL="0" indent="0">
              <a:lnSpc>
                <a:spcPct val="120000"/>
              </a:lnSpc>
              <a:buNone/>
            </a:pPr>
            <a:r>
              <a:rPr lang="fr-FR" dirty="0" smtClean="0"/>
              <a:t>On conte </a:t>
            </a:r>
            <a:r>
              <a:rPr lang="fr-FR" b="1" dirty="0"/>
              <a:t>7</a:t>
            </a:r>
            <a:r>
              <a:rPr lang="fr-FR" b="1" dirty="0" smtClean="0"/>
              <a:t> pièces en total</a:t>
            </a:r>
            <a:r>
              <a:rPr lang="fr-FR" dirty="0" smtClean="0"/>
              <a:t>. </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887934" y="2102303"/>
            <a:ext cx="46101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onnecteur droit avec flèche 7"/>
          <p:cNvCxnSpPr/>
          <p:nvPr/>
        </p:nvCxnSpPr>
        <p:spPr>
          <a:xfrm flipH="1">
            <a:off x="10964636" y="2816679"/>
            <a:ext cx="220436" cy="955221"/>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1074854" y="2416629"/>
            <a:ext cx="624567" cy="369332"/>
          </a:xfrm>
          <a:prstGeom prst="rect">
            <a:avLst/>
          </a:prstGeom>
          <a:noFill/>
        </p:spPr>
        <p:txBody>
          <a:bodyPr wrap="square" rtlCol="0">
            <a:spAutoFit/>
          </a:bodyPr>
          <a:lstStyle/>
          <a:p>
            <a:r>
              <a:rPr lang="fr-FR" dirty="0" smtClean="0"/>
              <a:t>Vis</a:t>
            </a:r>
            <a:endParaRPr lang="fr-FR" dirty="0"/>
          </a:p>
        </p:txBody>
      </p:sp>
      <p:cxnSp>
        <p:nvCxnSpPr>
          <p:cNvPr id="10" name="Connecteur droit avec flèche 9"/>
          <p:cNvCxnSpPr/>
          <p:nvPr/>
        </p:nvCxnSpPr>
        <p:spPr>
          <a:xfrm flipH="1" flipV="1">
            <a:off x="10768694" y="3924300"/>
            <a:ext cx="306160" cy="606879"/>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1074853" y="4346513"/>
            <a:ext cx="771526" cy="369332"/>
          </a:xfrm>
          <a:prstGeom prst="rect">
            <a:avLst/>
          </a:prstGeom>
          <a:noFill/>
        </p:spPr>
        <p:txBody>
          <a:bodyPr wrap="square" rtlCol="0">
            <a:spAutoFit/>
          </a:bodyPr>
          <a:lstStyle/>
          <a:p>
            <a:r>
              <a:rPr lang="fr-FR" dirty="0" smtClean="0"/>
              <a:t>Ecrou</a:t>
            </a:r>
            <a:endParaRPr lang="fr-FR" dirty="0"/>
          </a:p>
        </p:txBody>
      </p:sp>
      <p:sp>
        <p:nvSpPr>
          <p:cNvPr id="4" name="Rectangle 3"/>
          <p:cNvSpPr/>
          <p:nvPr/>
        </p:nvSpPr>
        <p:spPr>
          <a:xfrm>
            <a:off x="5548184" y="5812200"/>
            <a:ext cx="6692800" cy="769441"/>
          </a:xfrm>
          <a:prstGeom prst="rect">
            <a:avLst/>
          </a:prstGeom>
        </p:spPr>
        <p:txBody>
          <a:bodyPr wrap="square">
            <a:spAutoFit/>
          </a:bodyPr>
          <a:lstStyle/>
          <a:p>
            <a:pPr>
              <a:lnSpc>
                <a:spcPct val="110000"/>
              </a:lnSpc>
            </a:pPr>
            <a:r>
              <a:rPr lang="fr-FR" sz="2000" dirty="0"/>
              <a:t>Observez les </a:t>
            </a:r>
            <a:r>
              <a:rPr lang="fr-FR" sz="2000" b="1" dirty="0"/>
              <a:t>lignes cachées</a:t>
            </a:r>
            <a:r>
              <a:rPr lang="fr-FR" sz="2000" dirty="0"/>
              <a:t>. Que les lignes cachées les plus importantes pour interpréter le dessin ont été dessinées!</a:t>
            </a:r>
          </a:p>
        </p:txBody>
      </p:sp>
      <p:sp>
        <p:nvSpPr>
          <p:cNvPr id="5" name="Date Placeholder 4"/>
          <p:cNvSpPr>
            <a:spLocks noGrp="1"/>
          </p:cNvSpPr>
          <p:nvPr>
            <p:ph type="dt" sz="half" idx="10"/>
          </p:nvPr>
        </p:nvSpPr>
        <p:spPr/>
        <p:txBody>
          <a:bodyPr/>
          <a:lstStyle/>
          <a:p>
            <a:fld id="{A8BC13CC-938F-48FA-B9EB-67436A9EA90E}"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7" name="Slide Number Placeholder 6"/>
          <p:cNvSpPr>
            <a:spLocks noGrp="1"/>
          </p:cNvSpPr>
          <p:nvPr>
            <p:ph type="sldNum" sz="quarter" idx="12"/>
          </p:nvPr>
        </p:nvSpPr>
        <p:spPr/>
        <p:txBody>
          <a:bodyPr/>
          <a:lstStyle/>
          <a:p>
            <a:fld id="{46F235D7-EC84-4488-AEFC-F4EE462B4764}" type="slidenum">
              <a:rPr lang="en-US" smtClean="0"/>
              <a:t>24</a:t>
            </a:fld>
            <a:endParaRPr lang="en-US"/>
          </a:p>
        </p:txBody>
      </p:sp>
    </p:spTree>
    <p:extLst>
      <p:ext uri="{BB962C8B-B14F-4D97-AF65-F5344CB8AC3E}">
        <p14:creationId xmlns:p14="http://schemas.microsoft.com/office/powerpoint/2010/main" val="186255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1 : Comprendre l’extraction de pièces</a:t>
            </a:r>
            <a:endParaRPr lang="fr-FR" dirty="0"/>
          </a:p>
        </p:txBody>
      </p:sp>
      <p:sp>
        <p:nvSpPr>
          <p:cNvPr id="3" name="Espace réservé du contenu 2"/>
          <p:cNvSpPr>
            <a:spLocks noGrp="1"/>
          </p:cNvSpPr>
          <p:nvPr>
            <p:ph idx="1"/>
          </p:nvPr>
        </p:nvSpPr>
        <p:spPr>
          <a:xfrm>
            <a:off x="838200" y="1825624"/>
            <a:ext cx="5260521" cy="4796155"/>
          </a:xfrm>
        </p:spPr>
        <p:txBody>
          <a:bodyPr>
            <a:normAutofit fontScale="85000" lnSpcReduction="20000"/>
          </a:bodyPr>
          <a:lstStyle/>
          <a:p>
            <a:pPr marL="0" indent="0">
              <a:lnSpc>
                <a:spcPct val="110000"/>
              </a:lnSpc>
              <a:buNone/>
            </a:pPr>
            <a:r>
              <a:rPr lang="fr-FR" dirty="0" smtClean="0"/>
              <a:t>Observez les lignes cachées. Seules les lignes cachées les plus importantes pour interpréter le dessin ont été dessinées!</a:t>
            </a:r>
          </a:p>
          <a:p>
            <a:pPr marL="0" indent="0">
              <a:lnSpc>
                <a:spcPct val="110000"/>
              </a:lnSpc>
              <a:buNone/>
            </a:pPr>
            <a:endParaRPr lang="fr-FR" sz="1400" dirty="0"/>
          </a:p>
          <a:p>
            <a:pPr marL="0" indent="0">
              <a:lnSpc>
                <a:spcPct val="110000"/>
              </a:lnSpc>
              <a:buNone/>
            </a:pPr>
            <a:r>
              <a:rPr lang="fr-FR" dirty="0" smtClean="0"/>
              <a:t>Par exemple, nous ne voyons pas toutes les lignes cachées du </a:t>
            </a:r>
            <a:r>
              <a:rPr lang="fr-FR" dirty="0" smtClean="0">
                <a:solidFill>
                  <a:schemeClr val="accent6"/>
                </a:solidFill>
              </a:rPr>
              <a:t>coussinet </a:t>
            </a:r>
            <a:r>
              <a:rPr lang="fr-FR" dirty="0">
                <a:solidFill>
                  <a:schemeClr val="accent6"/>
                </a:solidFill>
              </a:rPr>
              <a:t>à</a:t>
            </a:r>
            <a:r>
              <a:rPr lang="fr-FR" dirty="0" smtClean="0">
                <a:solidFill>
                  <a:schemeClr val="accent6"/>
                </a:solidFill>
              </a:rPr>
              <a:t> collerette (fabrique en cuivre</a:t>
            </a:r>
            <a:r>
              <a:rPr lang="fr-FR" dirty="0">
                <a:solidFill>
                  <a:schemeClr val="accent6"/>
                </a:solidFill>
              </a:rPr>
              <a:t> </a:t>
            </a:r>
            <a:r>
              <a:rPr lang="fr-FR" dirty="0" smtClean="0">
                <a:solidFill>
                  <a:schemeClr val="accent6"/>
                </a:solidFill>
              </a:rPr>
              <a:t>– comment est-il indique au dessin ?)</a:t>
            </a:r>
            <a:r>
              <a:rPr lang="fr-FR" dirty="0" smtClean="0"/>
              <a:t>, ni toutes les lignes cachées du </a:t>
            </a:r>
            <a:r>
              <a:rPr lang="fr-FR" dirty="0" smtClean="0">
                <a:solidFill>
                  <a:schemeClr val="accent2"/>
                </a:solidFill>
              </a:rPr>
              <a:t>corps</a:t>
            </a:r>
            <a:r>
              <a:rPr lang="fr-FR" dirty="0" smtClean="0"/>
              <a:t>. </a:t>
            </a:r>
          </a:p>
          <a:p>
            <a:pPr marL="0" indent="0">
              <a:lnSpc>
                <a:spcPct val="110000"/>
              </a:lnSpc>
              <a:buNone/>
            </a:pPr>
            <a:endParaRPr lang="fr-FR" sz="1400" dirty="0" smtClean="0"/>
          </a:p>
          <a:p>
            <a:pPr marL="0" indent="0">
              <a:lnSpc>
                <a:spcPct val="110000"/>
              </a:lnSpc>
              <a:buNone/>
            </a:pPr>
            <a:r>
              <a:rPr lang="fr-FR" dirty="0" smtClean="0"/>
              <a:t>Nous allons extraire ces deux pièces pour mieux comprendre quelle lignes cachées ne sont pas représentées.</a:t>
            </a:r>
          </a:p>
          <a:p>
            <a:pPr marL="0" indent="0">
              <a:buNone/>
            </a:pP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887934" y="2111828"/>
            <a:ext cx="46101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rme libre 3"/>
          <p:cNvSpPr/>
          <p:nvPr/>
        </p:nvSpPr>
        <p:spPr>
          <a:xfrm>
            <a:off x="7562850" y="3005138"/>
            <a:ext cx="1562100" cy="323850"/>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323850">
                <a:moveTo>
                  <a:pt x="9525" y="4762"/>
                </a:moveTo>
                <a:lnTo>
                  <a:pt x="252413" y="0"/>
                </a:lnTo>
                <a:lnTo>
                  <a:pt x="257175" y="109537"/>
                </a:lnTo>
                <a:lnTo>
                  <a:pt x="1562100" y="114300"/>
                </a:lnTo>
                <a:lnTo>
                  <a:pt x="1562100" y="319088"/>
                </a:lnTo>
                <a:lnTo>
                  <a:pt x="0" y="323850"/>
                </a:lnTo>
                <a:cubicBezTo>
                  <a:pt x="1588" y="219075"/>
                  <a:pt x="3175" y="95250"/>
                  <a:pt x="9525" y="4762"/>
                </a:cubicBezTo>
                <a:close/>
              </a:path>
            </a:pathLst>
          </a:custGeom>
          <a:solidFill>
            <a:srgbClr val="70AD47">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orme libre 5"/>
          <p:cNvSpPr/>
          <p:nvPr/>
        </p:nvSpPr>
        <p:spPr>
          <a:xfrm flipV="1">
            <a:off x="7560350" y="4417218"/>
            <a:ext cx="1578887" cy="330993"/>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2500 w 1564600"/>
              <a:gd name="connsiteY0" fmla="*/ 0 h 326232"/>
              <a:gd name="connsiteX1" fmla="*/ 254913 w 1564600"/>
              <a:gd name="connsiteY1" fmla="*/ 21432 h 326232"/>
              <a:gd name="connsiteX2" fmla="*/ 259675 w 1564600"/>
              <a:gd name="connsiteY2" fmla="*/ 130969 h 326232"/>
              <a:gd name="connsiteX3" fmla="*/ 1564600 w 1564600"/>
              <a:gd name="connsiteY3" fmla="*/ 135732 h 326232"/>
              <a:gd name="connsiteX4" fmla="*/ 1559838 w 1564600"/>
              <a:gd name="connsiteY4" fmla="*/ 326232 h 326232"/>
              <a:gd name="connsiteX5" fmla="*/ 2500 w 1564600"/>
              <a:gd name="connsiteY5" fmla="*/ 326232 h 326232"/>
              <a:gd name="connsiteX6" fmla="*/ 2500 w 1564600"/>
              <a:gd name="connsiteY6" fmla="*/ 0 h 326232"/>
              <a:gd name="connsiteX0" fmla="*/ 2500 w 1564600"/>
              <a:gd name="connsiteY0" fmla="*/ 2380 h 328612"/>
              <a:gd name="connsiteX1" fmla="*/ 259675 w 1564600"/>
              <a:gd name="connsiteY1" fmla="*/ 0 h 328612"/>
              <a:gd name="connsiteX2" fmla="*/ 259675 w 1564600"/>
              <a:gd name="connsiteY2" fmla="*/ 133349 h 328612"/>
              <a:gd name="connsiteX3" fmla="*/ 1564600 w 1564600"/>
              <a:gd name="connsiteY3" fmla="*/ 138112 h 328612"/>
              <a:gd name="connsiteX4" fmla="*/ 1559838 w 1564600"/>
              <a:gd name="connsiteY4" fmla="*/ 328612 h 328612"/>
              <a:gd name="connsiteX5" fmla="*/ 2500 w 1564600"/>
              <a:gd name="connsiteY5" fmla="*/ 328612 h 328612"/>
              <a:gd name="connsiteX6" fmla="*/ 2500 w 1564600"/>
              <a:gd name="connsiteY6" fmla="*/ 2380 h 328612"/>
              <a:gd name="connsiteX0" fmla="*/ 2500 w 1564600"/>
              <a:gd name="connsiteY0" fmla="*/ 2380 h 328612"/>
              <a:gd name="connsiteX1" fmla="*/ 259675 w 1564600"/>
              <a:gd name="connsiteY1" fmla="*/ 0 h 328612"/>
              <a:gd name="connsiteX2" fmla="*/ 254912 w 1564600"/>
              <a:gd name="connsiteY2" fmla="*/ 126205 h 328612"/>
              <a:gd name="connsiteX3" fmla="*/ 1564600 w 1564600"/>
              <a:gd name="connsiteY3" fmla="*/ 138112 h 328612"/>
              <a:gd name="connsiteX4" fmla="*/ 1559838 w 1564600"/>
              <a:gd name="connsiteY4" fmla="*/ 328612 h 328612"/>
              <a:gd name="connsiteX5" fmla="*/ 2500 w 1564600"/>
              <a:gd name="connsiteY5" fmla="*/ 328612 h 328612"/>
              <a:gd name="connsiteX6" fmla="*/ 2500 w 1564600"/>
              <a:gd name="connsiteY6" fmla="*/ 2380 h 328612"/>
              <a:gd name="connsiteX0" fmla="*/ 2500 w 1574125"/>
              <a:gd name="connsiteY0" fmla="*/ 2380 h 328612"/>
              <a:gd name="connsiteX1" fmla="*/ 259675 w 1574125"/>
              <a:gd name="connsiteY1" fmla="*/ 0 h 328612"/>
              <a:gd name="connsiteX2" fmla="*/ 254912 w 1574125"/>
              <a:gd name="connsiteY2" fmla="*/ 126205 h 328612"/>
              <a:gd name="connsiteX3" fmla="*/ 1574125 w 1574125"/>
              <a:gd name="connsiteY3" fmla="*/ 130968 h 328612"/>
              <a:gd name="connsiteX4" fmla="*/ 1559838 w 1574125"/>
              <a:gd name="connsiteY4" fmla="*/ 328612 h 328612"/>
              <a:gd name="connsiteX5" fmla="*/ 2500 w 1574125"/>
              <a:gd name="connsiteY5" fmla="*/ 328612 h 328612"/>
              <a:gd name="connsiteX6" fmla="*/ 2500 w 1574125"/>
              <a:gd name="connsiteY6" fmla="*/ 2380 h 328612"/>
              <a:gd name="connsiteX0" fmla="*/ 2500 w 1578887"/>
              <a:gd name="connsiteY0" fmla="*/ 2380 h 328612"/>
              <a:gd name="connsiteX1" fmla="*/ 259675 w 1578887"/>
              <a:gd name="connsiteY1" fmla="*/ 0 h 328612"/>
              <a:gd name="connsiteX2" fmla="*/ 254912 w 1578887"/>
              <a:gd name="connsiteY2" fmla="*/ 126205 h 328612"/>
              <a:gd name="connsiteX3" fmla="*/ 1578887 w 1578887"/>
              <a:gd name="connsiteY3" fmla="*/ 123825 h 328612"/>
              <a:gd name="connsiteX4" fmla="*/ 1559838 w 1578887"/>
              <a:gd name="connsiteY4" fmla="*/ 328612 h 328612"/>
              <a:gd name="connsiteX5" fmla="*/ 2500 w 1578887"/>
              <a:gd name="connsiteY5" fmla="*/ 328612 h 328612"/>
              <a:gd name="connsiteX6" fmla="*/ 2500 w 1578887"/>
              <a:gd name="connsiteY6" fmla="*/ 2380 h 328612"/>
              <a:gd name="connsiteX0" fmla="*/ 2500 w 1578887"/>
              <a:gd name="connsiteY0" fmla="*/ 2380 h 330993"/>
              <a:gd name="connsiteX1" fmla="*/ 259675 w 1578887"/>
              <a:gd name="connsiteY1" fmla="*/ 0 h 330993"/>
              <a:gd name="connsiteX2" fmla="*/ 254912 w 1578887"/>
              <a:gd name="connsiteY2" fmla="*/ 126205 h 330993"/>
              <a:gd name="connsiteX3" fmla="*/ 1578887 w 1578887"/>
              <a:gd name="connsiteY3" fmla="*/ 123825 h 330993"/>
              <a:gd name="connsiteX4" fmla="*/ 1576507 w 1578887"/>
              <a:gd name="connsiteY4" fmla="*/ 330993 h 330993"/>
              <a:gd name="connsiteX5" fmla="*/ 2500 w 1578887"/>
              <a:gd name="connsiteY5" fmla="*/ 328612 h 330993"/>
              <a:gd name="connsiteX6" fmla="*/ 2500 w 1578887"/>
              <a:gd name="connsiteY6" fmla="*/ 2380 h 3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8887" h="330993">
                <a:moveTo>
                  <a:pt x="2500" y="2380"/>
                </a:moveTo>
                <a:lnTo>
                  <a:pt x="259675" y="0"/>
                </a:lnTo>
                <a:lnTo>
                  <a:pt x="254912" y="126205"/>
                </a:lnTo>
                <a:lnTo>
                  <a:pt x="1578887" y="123825"/>
                </a:lnTo>
                <a:cubicBezTo>
                  <a:pt x="1578094" y="192881"/>
                  <a:pt x="1577300" y="261937"/>
                  <a:pt x="1576507" y="330993"/>
                </a:cubicBezTo>
                <a:lnTo>
                  <a:pt x="2500" y="328612"/>
                </a:lnTo>
                <a:cubicBezTo>
                  <a:pt x="4088" y="223837"/>
                  <a:pt x="-3850" y="92868"/>
                  <a:pt x="2500" y="2380"/>
                </a:cubicBezTo>
                <a:close/>
              </a:path>
            </a:pathLst>
          </a:custGeom>
          <a:solidFill>
            <a:srgbClr val="70AD47">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7572375" y="2660650"/>
            <a:ext cx="1982787" cy="665163"/>
          </a:xfrm>
          <a:custGeom>
            <a:avLst/>
            <a:gdLst>
              <a:gd name="connsiteX0" fmla="*/ 0 w 1968500"/>
              <a:gd name="connsiteY0" fmla="*/ 22225 h 663575"/>
              <a:gd name="connsiteX1" fmla="*/ 0 w 1968500"/>
              <a:gd name="connsiteY1" fmla="*/ 241300 h 663575"/>
              <a:gd name="connsiteX2" fmla="*/ 254000 w 1968500"/>
              <a:gd name="connsiteY2" fmla="*/ 241300 h 663575"/>
              <a:gd name="connsiteX3" fmla="*/ 263525 w 1968500"/>
              <a:gd name="connsiteY3" fmla="*/ 42862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0056 w 1968500"/>
              <a:gd name="connsiteY4" fmla="*/ 442913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74358"/>
              <a:gd name="connsiteY0" fmla="*/ 22225 h 665163"/>
              <a:gd name="connsiteX1" fmla="*/ 0 w 1974358"/>
              <a:gd name="connsiteY1" fmla="*/ 241300 h 665163"/>
              <a:gd name="connsiteX2" fmla="*/ 254000 w 1974358"/>
              <a:gd name="connsiteY2" fmla="*/ 241300 h 665163"/>
              <a:gd name="connsiteX3" fmla="*/ 258763 w 1974358"/>
              <a:gd name="connsiteY3" fmla="*/ 447675 h 665163"/>
              <a:gd name="connsiteX4" fmla="*/ 1720056 w 1974358"/>
              <a:gd name="connsiteY4" fmla="*/ 442913 h 665163"/>
              <a:gd name="connsiteX5" fmla="*/ 1733550 w 1974358"/>
              <a:gd name="connsiteY5" fmla="*/ 663575 h 665163"/>
              <a:gd name="connsiteX6" fmla="*/ 1974057 w 1974358"/>
              <a:gd name="connsiteY6" fmla="*/ 665163 h 665163"/>
              <a:gd name="connsiteX7" fmla="*/ 1968500 w 1974358"/>
              <a:gd name="connsiteY7" fmla="*/ 0 h 665163"/>
              <a:gd name="connsiteX8" fmla="*/ 1847850 w 1974358"/>
              <a:gd name="connsiteY8" fmla="*/ 41275 h 665163"/>
              <a:gd name="connsiteX9" fmla="*/ 1612900 w 1974358"/>
              <a:gd name="connsiteY9" fmla="*/ 38100 h 665163"/>
              <a:gd name="connsiteX10" fmla="*/ 1352550 w 1974358"/>
              <a:gd name="connsiteY10" fmla="*/ 25400 h 665163"/>
              <a:gd name="connsiteX11" fmla="*/ 1158875 w 1974358"/>
              <a:gd name="connsiteY11" fmla="*/ 41275 h 665163"/>
              <a:gd name="connsiteX12" fmla="*/ 803275 w 1974358"/>
              <a:gd name="connsiteY12" fmla="*/ 28575 h 665163"/>
              <a:gd name="connsiteX13" fmla="*/ 650875 w 1974358"/>
              <a:gd name="connsiteY13" fmla="*/ 22225 h 665163"/>
              <a:gd name="connsiteX14" fmla="*/ 393700 w 1974358"/>
              <a:gd name="connsiteY14" fmla="*/ 60325 h 665163"/>
              <a:gd name="connsiteX15" fmla="*/ 190500 w 1974358"/>
              <a:gd name="connsiteY15" fmla="*/ 50800 h 665163"/>
              <a:gd name="connsiteX16" fmla="*/ 92075 w 1974358"/>
              <a:gd name="connsiteY16" fmla="*/ 25400 h 665163"/>
              <a:gd name="connsiteX17" fmla="*/ 0 w 1974358"/>
              <a:gd name="connsiteY17" fmla="*/ 22225 h 665163"/>
              <a:gd name="connsiteX0" fmla="*/ 0 w 1982787"/>
              <a:gd name="connsiteY0" fmla="*/ 22225 h 665163"/>
              <a:gd name="connsiteX1" fmla="*/ 0 w 1982787"/>
              <a:gd name="connsiteY1" fmla="*/ 241300 h 665163"/>
              <a:gd name="connsiteX2" fmla="*/ 254000 w 1982787"/>
              <a:gd name="connsiteY2" fmla="*/ 241300 h 665163"/>
              <a:gd name="connsiteX3" fmla="*/ 258763 w 1982787"/>
              <a:gd name="connsiteY3" fmla="*/ 447675 h 665163"/>
              <a:gd name="connsiteX4" fmla="*/ 1720056 w 1982787"/>
              <a:gd name="connsiteY4" fmla="*/ 442913 h 665163"/>
              <a:gd name="connsiteX5" fmla="*/ 1733550 w 1982787"/>
              <a:gd name="connsiteY5" fmla="*/ 663575 h 665163"/>
              <a:gd name="connsiteX6" fmla="*/ 1974057 w 1982787"/>
              <a:gd name="connsiteY6" fmla="*/ 665163 h 665163"/>
              <a:gd name="connsiteX7" fmla="*/ 1982787 w 1982787"/>
              <a:gd name="connsiteY7" fmla="*/ 0 h 665163"/>
              <a:gd name="connsiteX8" fmla="*/ 1847850 w 1982787"/>
              <a:gd name="connsiteY8" fmla="*/ 41275 h 665163"/>
              <a:gd name="connsiteX9" fmla="*/ 1612900 w 1982787"/>
              <a:gd name="connsiteY9" fmla="*/ 38100 h 665163"/>
              <a:gd name="connsiteX10" fmla="*/ 1352550 w 1982787"/>
              <a:gd name="connsiteY10" fmla="*/ 25400 h 665163"/>
              <a:gd name="connsiteX11" fmla="*/ 1158875 w 1982787"/>
              <a:gd name="connsiteY11" fmla="*/ 41275 h 665163"/>
              <a:gd name="connsiteX12" fmla="*/ 803275 w 1982787"/>
              <a:gd name="connsiteY12" fmla="*/ 28575 h 665163"/>
              <a:gd name="connsiteX13" fmla="*/ 650875 w 1982787"/>
              <a:gd name="connsiteY13" fmla="*/ 22225 h 665163"/>
              <a:gd name="connsiteX14" fmla="*/ 393700 w 1982787"/>
              <a:gd name="connsiteY14" fmla="*/ 60325 h 665163"/>
              <a:gd name="connsiteX15" fmla="*/ 190500 w 1982787"/>
              <a:gd name="connsiteY15" fmla="*/ 50800 h 665163"/>
              <a:gd name="connsiteX16" fmla="*/ 92075 w 1982787"/>
              <a:gd name="connsiteY16" fmla="*/ 25400 h 665163"/>
              <a:gd name="connsiteX17" fmla="*/ 0 w 1982787"/>
              <a:gd name="connsiteY17" fmla="*/ 22225 h 66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82787" h="665163">
                <a:moveTo>
                  <a:pt x="0" y="22225"/>
                </a:moveTo>
                <a:lnTo>
                  <a:pt x="0" y="241300"/>
                </a:lnTo>
                <a:lnTo>
                  <a:pt x="254000" y="241300"/>
                </a:lnTo>
                <a:lnTo>
                  <a:pt x="258763" y="447675"/>
                </a:lnTo>
                <a:lnTo>
                  <a:pt x="1720056" y="442913"/>
                </a:lnTo>
                <a:lnTo>
                  <a:pt x="1733550" y="663575"/>
                </a:lnTo>
                <a:lnTo>
                  <a:pt x="1974057" y="665163"/>
                </a:lnTo>
                <a:cubicBezTo>
                  <a:pt x="1976174" y="448205"/>
                  <a:pt x="1980670" y="216958"/>
                  <a:pt x="1982787" y="0"/>
                </a:cubicBezTo>
                <a:lnTo>
                  <a:pt x="1847850" y="41275"/>
                </a:lnTo>
                <a:lnTo>
                  <a:pt x="1612900" y="38100"/>
                </a:lnTo>
                <a:lnTo>
                  <a:pt x="1352550" y="25400"/>
                </a:lnTo>
                <a:lnTo>
                  <a:pt x="1158875" y="41275"/>
                </a:lnTo>
                <a:lnTo>
                  <a:pt x="803275" y="28575"/>
                </a:lnTo>
                <a:lnTo>
                  <a:pt x="650875" y="22225"/>
                </a:lnTo>
                <a:lnTo>
                  <a:pt x="393700" y="60325"/>
                </a:lnTo>
                <a:lnTo>
                  <a:pt x="190500" y="50800"/>
                </a:lnTo>
                <a:lnTo>
                  <a:pt x="92075" y="25400"/>
                </a:lnTo>
                <a:lnTo>
                  <a:pt x="0" y="22225"/>
                </a:ln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7"/>
          <p:cNvSpPr/>
          <p:nvPr/>
        </p:nvSpPr>
        <p:spPr>
          <a:xfrm>
            <a:off x="9761538" y="2701926"/>
            <a:ext cx="957262" cy="1018382"/>
          </a:xfrm>
          <a:custGeom>
            <a:avLst/>
            <a:gdLst>
              <a:gd name="connsiteX0" fmla="*/ 9525 w 952500"/>
              <a:gd name="connsiteY0" fmla="*/ 15875 h 1006475"/>
              <a:gd name="connsiteX1" fmla="*/ 225425 w 952500"/>
              <a:gd name="connsiteY1" fmla="*/ 34925 h 1006475"/>
              <a:gd name="connsiteX2" fmla="*/ 361950 w 952500"/>
              <a:gd name="connsiteY2" fmla="*/ 0 h 1006475"/>
              <a:gd name="connsiteX3" fmla="*/ 552450 w 952500"/>
              <a:gd name="connsiteY3" fmla="*/ 6350 h 1006475"/>
              <a:gd name="connsiteX4" fmla="*/ 701675 w 952500"/>
              <a:gd name="connsiteY4" fmla="*/ 38100 h 1006475"/>
              <a:gd name="connsiteX5" fmla="*/ 847725 w 952500"/>
              <a:gd name="connsiteY5" fmla="*/ 19050 h 1006475"/>
              <a:gd name="connsiteX6" fmla="*/ 949325 w 952500"/>
              <a:gd name="connsiteY6" fmla="*/ 19050 h 1006475"/>
              <a:gd name="connsiteX7" fmla="*/ 952500 w 952500"/>
              <a:gd name="connsiteY7" fmla="*/ 777875 h 1006475"/>
              <a:gd name="connsiteX8" fmla="*/ 923925 w 952500"/>
              <a:gd name="connsiteY8" fmla="*/ 787400 h 1006475"/>
              <a:gd name="connsiteX9" fmla="*/ 917575 w 952500"/>
              <a:gd name="connsiteY9" fmla="*/ 1006475 h 1006475"/>
              <a:gd name="connsiteX10" fmla="*/ 425450 w 952500"/>
              <a:gd name="connsiteY10" fmla="*/ 1003300 h 1006475"/>
              <a:gd name="connsiteX11" fmla="*/ 422275 w 952500"/>
              <a:gd name="connsiteY11" fmla="*/ 765175 h 1006475"/>
              <a:gd name="connsiteX12" fmla="*/ 177800 w 952500"/>
              <a:gd name="connsiteY12" fmla="*/ 762000 h 1006475"/>
              <a:gd name="connsiteX13" fmla="*/ 180975 w 952500"/>
              <a:gd name="connsiteY13" fmla="*/ 612775 h 1006475"/>
              <a:gd name="connsiteX14" fmla="*/ 0 w 952500"/>
              <a:gd name="connsiteY14" fmla="*/ 609600 h 1006475"/>
              <a:gd name="connsiteX15" fmla="*/ 9525 w 952500"/>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5737 w 957262"/>
              <a:gd name="connsiteY13" fmla="*/ 612775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3356 w 957262"/>
              <a:gd name="connsiteY13" fmla="*/ 629444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92162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12825"/>
              <a:gd name="connsiteX1" fmla="*/ 230187 w 957262"/>
              <a:gd name="connsiteY1" fmla="*/ 34925 h 1012825"/>
              <a:gd name="connsiteX2" fmla="*/ 366712 w 957262"/>
              <a:gd name="connsiteY2" fmla="*/ 0 h 1012825"/>
              <a:gd name="connsiteX3" fmla="*/ 557212 w 957262"/>
              <a:gd name="connsiteY3" fmla="*/ 6350 h 1012825"/>
              <a:gd name="connsiteX4" fmla="*/ 706437 w 957262"/>
              <a:gd name="connsiteY4" fmla="*/ 38100 h 1012825"/>
              <a:gd name="connsiteX5" fmla="*/ 852487 w 957262"/>
              <a:gd name="connsiteY5" fmla="*/ 19050 h 1012825"/>
              <a:gd name="connsiteX6" fmla="*/ 954087 w 957262"/>
              <a:gd name="connsiteY6" fmla="*/ 19050 h 1012825"/>
              <a:gd name="connsiteX7" fmla="*/ 957262 w 957262"/>
              <a:gd name="connsiteY7" fmla="*/ 792162 h 1012825"/>
              <a:gd name="connsiteX8" fmla="*/ 928687 w 957262"/>
              <a:gd name="connsiteY8" fmla="*/ 787400 h 1012825"/>
              <a:gd name="connsiteX9" fmla="*/ 922337 w 957262"/>
              <a:gd name="connsiteY9" fmla="*/ 1006475 h 1012825"/>
              <a:gd name="connsiteX10" fmla="*/ 430212 w 957262"/>
              <a:gd name="connsiteY10" fmla="*/ 1012825 h 1012825"/>
              <a:gd name="connsiteX11" fmla="*/ 429418 w 957262"/>
              <a:gd name="connsiteY11" fmla="*/ 774700 h 1012825"/>
              <a:gd name="connsiteX12" fmla="*/ 184943 w 957262"/>
              <a:gd name="connsiteY12" fmla="*/ 767556 h 1012825"/>
              <a:gd name="connsiteX13" fmla="*/ 182562 w 957262"/>
              <a:gd name="connsiteY13" fmla="*/ 762000 h 1012825"/>
              <a:gd name="connsiteX14" fmla="*/ 183356 w 957262"/>
              <a:gd name="connsiteY14" fmla="*/ 629444 h 1012825"/>
              <a:gd name="connsiteX15" fmla="*/ 0 w 957262"/>
              <a:gd name="connsiteY15" fmla="*/ 631031 h 1012825"/>
              <a:gd name="connsiteX16" fmla="*/ 14287 w 957262"/>
              <a:gd name="connsiteY16" fmla="*/ 15875 h 1012825"/>
              <a:gd name="connsiteX0" fmla="*/ 14287 w 957262"/>
              <a:gd name="connsiteY0" fmla="*/ 15875 h 1018382"/>
              <a:gd name="connsiteX1" fmla="*/ 230187 w 957262"/>
              <a:gd name="connsiteY1" fmla="*/ 34925 h 1018382"/>
              <a:gd name="connsiteX2" fmla="*/ 366712 w 957262"/>
              <a:gd name="connsiteY2" fmla="*/ 0 h 1018382"/>
              <a:gd name="connsiteX3" fmla="*/ 557212 w 957262"/>
              <a:gd name="connsiteY3" fmla="*/ 6350 h 1018382"/>
              <a:gd name="connsiteX4" fmla="*/ 706437 w 957262"/>
              <a:gd name="connsiteY4" fmla="*/ 38100 h 1018382"/>
              <a:gd name="connsiteX5" fmla="*/ 852487 w 957262"/>
              <a:gd name="connsiteY5" fmla="*/ 19050 h 1018382"/>
              <a:gd name="connsiteX6" fmla="*/ 954087 w 957262"/>
              <a:gd name="connsiteY6" fmla="*/ 19050 h 1018382"/>
              <a:gd name="connsiteX7" fmla="*/ 957262 w 957262"/>
              <a:gd name="connsiteY7" fmla="*/ 792162 h 1018382"/>
              <a:gd name="connsiteX8" fmla="*/ 928687 w 957262"/>
              <a:gd name="connsiteY8" fmla="*/ 787400 h 1018382"/>
              <a:gd name="connsiteX9" fmla="*/ 919956 w 957262"/>
              <a:gd name="connsiteY9" fmla="*/ 1018382 h 1018382"/>
              <a:gd name="connsiteX10" fmla="*/ 430212 w 957262"/>
              <a:gd name="connsiteY10" fmla="*/ 1012825 h 1018382"/>
              <a:gd name="connsiteX11" fmla="*/ 429418 w 957262"/>
              <a:gd name="connsiteY11" fmla="*/ 774700 h 1018382"/>
              <a:gd name="connsiteX12" fmla="*/ 184943 w 957262"/>
              <a:gd name="connsiteY12" fmla="*/ 767556 h 1018382"/>
              <a:gd name="connsiteX13" fmla="*/ 182562 w 957262"/>
              <a:gd name="connsiteY13" fmla="*/ 762000 h 1018382"/>
              <a:gd name="connsiteX14" fmla="*/ 183356 w 957262"/>
              <a:gd name="connsiteY14" fmla="*/ 629444 h 1018382"/>
              <a:gd name="connsiteX15" fmla="*/ 0 w 957262"/>
              <a:gd name="connsiteY15" fmla="*/ 631031 h 1018382"/>
              <a:gd name="connsiteX16" fmla="*/ 14287 w 957262"/>
              <a:gd name="connsiteY16" fmla="*/ 15875 h 10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7262" h="1018382">
                <a:moveTo>
                  <a:pt x="14287" y="15875"/>
                </a:moveTo>
                <a:lnTo>
                  <a:pt x="230187" y="34925"/>
                </a:lnTo>
                <a:lnTo>
                  <a:pt x="366712" y="0"/>
                </a:lnTo>
                <a:lnTo>
                  <a:pt x="557212" y="6350"/>
                </a:lnTo>
                <a:lnTo>
                  <a:pt x="706437" y="38100"/>
                </a:lnTo>
                <a:lnTo>
                  <a:pt x="852487" y="19050"/>
                </a:lnTo>
                <a:lnTo>
                  <a:pt x="954087" y="19050"/>
                </a:lnTo>
                <a:cubicBezTo>
                  <a:pt x="955145" y="271992"/>
                  <a:pt x="956204" y="539220"/>
                  <a:pt x="957262" y="792162"/>
                </a:cubicBezTo>
                <a:lnTo>
                  <a:pt x="928687" y="787400"/>
                </a:lnTo>
                <a:lnTo>
                  <a:pt x="919956" y="1018382"/>
                </a:lnTo>
                <a:lnTo>
                  <a:pt x="430212" y="1012825"/>
                </a:lnTo>
                <a:cubicBezTo>
                  <a:pt x="429154" y="933450"/>
                  <a:pt x="430476" y="854075"/>
                  <a:pt x="429418" y="774700"/>
                </a:cubicBezTo>
                <a:lnTo>
                  <a:pt x="184943" y="767556"/>
                </a:lnTo>
                <a:lnTo>
                  <a:pt x="182562" y="762000"/>
                </a:lnTo>
                <a:cubicBezTo>
                  <a:pt x="183620" y="712258"/>
                  <a:pt x="182298" y="679186"/>
                  <a:pt x="183356" y="629444"/>
                </a:cubicBezTo>
                <a:lnTo>
                  <a:pt x="0" y="631031"/>
                </a:lnTo>
                <a:cubicBezTo>
                  <a:pt x="2117" y="433123"/>
                  <a:pt x="8995" y="213783"/>
                  <a:pt x="14287" y="15875"/>
                </a:cubicBez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p:nvSpPr>
        <p:spPr>
          <a:xfrm>
            <a:off x="7556500" y="4022725"/>
            <a:ext cx="3168650" cy="1095375"/>
          </a:xfrm>
          <a:custGeom>
            <a:avLst/>
            <a:gdLst>
              <a:gd name="connsiteX0" fmla="*/ 3117850 w 3168650"/>
              <a:gd name="connsiteY0" fmla="*/ 0 h 1095375"/>
              <a:gd name="connsiteX1" fmla="*/ 3117850 w 3168650"/>
              <a:gd name="connsiteY1" fmla="*/ 228600 h 1095375"/>
              <a:gd name="connsiteX2" fmla="*/ 3168650 w 3168650"/>
              <a:gd name="connsiteY2" fmla="*/ 225425 h 1095375"/>
              <a:gd name="connsiteX3" fmla="*/ 3152775 w 3168650"/>
              <a:gd name="connsiteY3" fmla="*/ 1054100 h 1095375"/>
              <a:gd name="connsiteX4" fmla="*/ 2841625 w 3168650"/>
              <a:gd name="connsiteY4" fmla="*/ 1054100 h 1095375"/>
              <a:gd name="connsiteX5" fmla="*/ 2644775 w 3168650"/>
              <a:gd name="connsiteY5" fmla="*/ 1095375 h 1095375"/>
              <a:gd name="connsiteX6" fmla="*/ 2403475 w 3168650"/>
              <a:gd name="connsiteY6" fmla="*/ 1073150 h 1095375"/>
              <a:gd name="connsiteX7" fmla="*/ 2117725 w 3168650"/>
              <a:gd name="connsiteY7" fmla="*/ 1054100 h 1095375"/>
              <a:gd name="connsiteX8" fmla="*/ 1895475 w 3168650"/>
              <a:gd name="connsiteY8" fmla="*/ 1069975 h 1095375"/>
              <a:gd name="connsiteX9" fmla="*/ 1762125 w 3168650"/>
              <a:gd name="connsiteY9" fmla="*/ 1092200 h 1095375"/>
              <a:gd name="connsiteX10" fmla="*/ 1638300 w 3168650"/>
              <a:gd name="connsiteY10" fmla="*/ 1060450 h 1095375"/>
              <a:gd name="connsiteX11" fmla="*/ 1381125 w 3168650"/>
              <a:gd name="connsiteY11" fmla="*/ 1047750 h 1095375"/>
              <a:gd name="connsiteX12" fmla="*/ 1111250 w 3168650"/>
              <a:gd name="connsiteY12" fmla="*/ 1047750 h 1095375"/>
              <a:gd name="connsiteX13" fmla="*/ 1022350 w 3168650"/>
              <a:gd name="connsiteY13" fmla="*/ 1079500 h 1095375"/>
              <a:gd name="connsiteX14" fmla="*/ 898525 w 3168650"/>
              <a:gd name="connsiteY14" fmla="*/ 1060450 h 1095375"/>
              <a:gd name="connsiteX15" fmla="*/ 571500 w 3168650"/>
              <a:gd name="connsiteY15" fmla="*/ 1060450 h 1095375"/>
              <a:gd name="connsiteX16" fmla="*/ 400050 w 3168650"/>
              <a:gd name="connsiteY16" fmla="*/ 1057275 h 1095375"/>
              <a:gd name="connsiteX17" fmla="*/ 333375 w 3168650"/>
              <a:gd name="connsiteY17" fmla="*/ 1066800 h 1095375"/>
              <a:gd name="connsiteX18" fmla="*/ 142875 w 3168650"/>
              <a:gd name="connsiteY18" fmla="*/ 1044575 h 1095375"/>
              <a:gd name="connsiteX19" fmla="*/ 0 w 3168650"/>
              <a:gd name="connsiteY19" fmla="*/ 1073150 h 1095375"/>
              <a:gd name="connsiteX20" fmla="*/ 12700 w 3168650"/>
              <a:gd name="connsiteY20" fmla="*/ 819150 h 1095375"/>
              <a:gd name="connsiteX21" fmla="*/ 266700 w 3168650"/>
              <a:gd name="connsiteY21" fmla="*/ 812800 h 1095375"/>
              <a:gd name="connsiteX22" fmla="*/ 273050 w 3168650"/>
              <a:gd name="connsiteY22" fmla="*/ 615950 h 1095375"/>
              <a:gd name="connsiteX23" fmla="*/ 1755775 w 3168650"/>
              <a:gd name="connsiteY23" fmla="*/ 609600 h 1095375"/>
              <a:gd name="connsiteX24" fmla="*/ 1765300 w 3168650"/>
              <a:gd name="connsiteY24" fmla="*/ 396875 h 1095375"/>
              <a:gd name="connsiteX25" fmla="*/ 2400300 w 3168650"/>
              <a:gd name="connsiteY25" fmla="*/ 393700 h 1095375"/>
              <a:gd name="connsiteX26" fmla="*/ 2413000 w 3168650"/>
              <a:gd name="connsiteY26" fmla="*/ 273050 h 1095375"/>
              <a:gd name="connsiteX27" fmla="*/ 2647950 w 3168650"/>
              <a:gd name="connsiteY27" fmla="*/ 273050 h 1095375"/>
              <a:gd name="connsiteX28" fmla="*/ 2641600 w 3168650"/>
              <a:gd name="connsiteY28" fmla="*/ 3175 h 1095375"/>
              <a:gd name="connsiteX29" fmla="*/ 3117850 w 3168650"/>
              <a:gd name="connsiteY29"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68650" h="1095375">
                <a:moveTo>
                  <a:pt x="3117850" y="0"/>
                </a:moveTo>
                <a:lnTo>
                  <a:pt x="3117850" y="228600"/>
                </a:lnTo>
                <a:lnTo>
                  <a:pt x="3168650" y="225425"/>
                </a:lnTo>
                <a:lnTo>
                  <a:pt x="3152775" y="1054100"/>
                </a:lnTo>
                <a:lnTo>
                  <a:pt x="2841625" y="1054100"/>
                </a:lnTo>
                <a:lnTo>
                  <a:pt x="2644775" y="1095375"/>
                </a:lnTo>
                <a:lnTo>
                  <a:pt x="2403475" y="1073150"/>
                </a:lnTo>
                <a:lnTo>
                  <a:pt x="2117725" y="1054100"/>
                </a:lnTo>
                <a:lnTo>
                  <a:pt x="1895475" y="1069975"/>
                </a:lnTo>
                <a:lnTo>
                  <a:pt x="1762125" y="1092200"/>
                </a:lnTo>
                <a:lnTo>
                  <a:pt x="1638300" y="1060450"/>
                </a:lnTo>
                <a:lnTo>
                  <a:pt x="1381125" y="1047750"/>
                </a:lnTo>
                <a:lnTo>
                  <a:pt x="1111250" y="1047750"/>
                </a:lnTo>
                <a:lnTo>
                  <a:pt x="1022350" y="1079500"/>
                </a:lnTo>
                <a:lnTo>
                  <a:pt x="898525" y="1060450"/>
                </a:lnTo>
                <a:lnTo>
                  <a:pt x="571500" y="1060450"/>
                </a:lnTo>
                <a:lnTo>
                  <a:pt x="400050" y="1057275"/>
                </a:lnTo>
                <a:lnTo>
                  <a:pt x="333375" y="1066800"/>
                </a:lnTo>
                <a:lnTo>
                  <a:pt x="142875" y="1044575"/>
                </a:lnTo>
                <a:lnTo>
                  <a:pt x="0" y="1073150"/>
                </a:lnTo>
                <a:lnTo>
                  <a:pt x="12700" y="819150"/>
                </a:lnTo>
                <a:lnTo>
                  <a:pt x="266700" y="812800"/>
                </a:lnTo>
                <a:lnTo>
                  <a:pt x="273050" y="615950"/>
                </a:lnTo>
                <a:lnTo>
                  <a:pt x="1755775" y="609600"/>
                </a:lnTo>
                <a:lnTo>
                  <a:pt x="1765300" y="396875"/>
                </a:lnTo>
                <a:lnTo>
                  <a:pt x="2400300" y="393700"/>
                </a:lnTo>
                <a:lnTo>
                  <a:pt x="2413000" y="273050"/>
                </a:lnTo>
                <a:lnTo>
                  <a:pt x="2647950" y="273050"/>
                </a:lnTo>
                <a:lnTo>
                  <a:pt x="2641600" y="3175"/>
                </a:lnTo>
                <a:lnTo>
                  <a:pt x="3117850" y="0"/>
                </a:ln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p:cNvCxnSpPr/>
          <p:nvPr/>
        </p:nvCxnSpPr>
        <p:spPr>
          <a:xfrm flipH="1">
            <a:off x="10964636" y="2816679"/>
            <a:ext cx="220436" cy="955221"/>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1074854" y="2416629"/>
            <a:ext cx="624567" cy="369332"/>
          </a:xfrm>
          <a:prstGeom prst="rect">
            <a:avLst/>
          </a:prstGeom>
          <a:noFill/>
        </p:spPr>
        <p:txBody>
          <a:bodyPr wrap="square" rtlCol="0">
            <a:spAutoFit/>
          </a:bodyPr>
          <a:lstStyle/>
          <a:p>
            <a:r>
              <a:rPr lang="fr-FR" dirty="0" smtClean="0"/>
              <a:t>Vis</a:t>
            </a:r>
            <a:endParaRPr lang="fr-FR" dirty="0"/>
          </a:p>
        </p:txBody>
      </p:sp>
      <p:cxnSp>
        <p:nvCxnSpPr>
          <p:cNvPr id="12" name="Connecteur droit avec flèche 11"/>
          <p:cNvCxnSpPr/>
          <p:nvPr/>
        </p:nvCxnSpPr>
        <p:spPr>
          <a:xfrm flipH="1" flipV="1">
            <a:off x="10768694" y="3924300"/>
            <a:ext cx="306160" cy="606879"/>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1074853" y="4346513"/>
            <a:ext cx="771526" cy="369332"/>
          </a:xfrm>
          <a:prstGeom prst="rect">
            <a:avLst/>
          </a:prstGeom>
          <a:noFill/>
        </p:spPr>
        <p:txBody>
          <a:bodyPr wrap="square" rtlCol="0">
            <a:spAutoFit/>
          </a:bodyPr>
          <a:lstStyle/>
          <a:p>
            <a:r>
              <a:rPr lang="fr-FR" dirty="0" smtClean="0"/>
              <a:t>Ecrou</a:t>
            </a:r>
            <a:endParaRPr lang="fr-FR" dirty="0"/>
          </a:p>
        </p:txBody>
      </p:sp>
      <p:sp>
        <p:nvSpPr>
          <p:cNvPr id="5" name="Date Placeholder 4"/>
          <p:cNvSpPr>
            <a:spLocks noGrp="1"/>
          </p:cNvSpPr>
          <p:nvPr>
            <p:ph type="dt" sz="half" idx="10"/>
          </p:nvPr>
        </p:nvSpPr>
        <p:spPr/>
        <p:txBody>
          <a:bodyPr/>
          <a:lstStyle/>
          <a:p>
            <a:fld id="{463E3102-2C46-4945-9677-09C27BDFF755}" type="datetime7">
              <a:rPr lang="en-US" smtClean="0"/>
              <a:t>Nov-18</a:t>
            </a:fld>
            <a:endParaRPr lang="en-US"/>
          </a:p>
        </p:txBody>
      </p:sp>
      <p:sp>
        <p:nvSpPr>
          <p:cNvPr id="14" name="Footer Placeholder 13"/>
          <p:cNvSpPr>
            <a:spLocks noGrp="1"/>
          </p:cNvSpPr>
          <p:nvPr>
            <p:ph type="ftr" sz="quarter" idx="11"/>
          </p:nvPr>
        </p:nvSpPr>
        <p:spPr/>
        <p:txBody>
          <a:bodyPr/>
          <a:lstStyle/>
          <a:p>
            <a:r>
              <a:rPr lang="en-US" smtClean="0"/>
              <a:t>DI6</a:t>
            </a:r>
            <a:endParaRPr lang="en-US"/>
          </a:p>
        </p:txBody>
      </p:sp>
      <p:sp>
        <p:nvSpPr>
          <p:cNvPr id="15" name="Slide Number Placeholder 14"/>
          <p:cNvSpPr>
            <a:spLocks noGrp="1"/>
          </p:cNvSpPr>
          <p:nvPr>
            <p:ph type="sldNum" sz="quarter" idx="12"/>
          </p:nvPr>
        </p:nvSpPr>
        <p:spPr/>
        <p:txBody>
          <a:bodyPr/>
          <a:lstStyle/>
          <a:p>
            <a:fld id="{46F235D7-EC84-4488-AEFC-F4EE462B4764}" type="slidenum">
              <a:rPr lang="en-US" smtClean="0"/>
              <a:t>25</a:t>
            </a:fld>
            <a:endParaRPr lang="en-US"/>
          </a:p>
        </p:txBody>
      </p:sp>
    </p:spTree>
    <p:extLst>
      <p:ext uri="{BB962C8B-B14F-4D97-AF65-F5344CB8AC3E}">
        <p14:creationId xmlns:p14="http://schemas.microsoft.com/office/powerpoint/2010/main" val="1978702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03877"/>
            <a:ext cx="10515600" cy="1325563"/>
          </a:xfrm>
        </p:spPr>
        <p:txBody>
          <a:bodyPr/>
          <a:lstStyle/>
          <a:p>
            <a:r>
              <a:rPr lang="fr-FR" dirty="0" smtClean="0"/>
              <a:t>Exercice : Extraction du corps et du coussinet</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86878" y="3251166"/>
            <a:ext cx="46101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rme libre 3"/>
          <p:cNvSpPr/>
          <p:nvPr/>
        </p:nvSpPr>
        <p:spPr>
          <a:xfrm>
            <a:off x="1359060" y="4144475"/>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rgbClr val="70AD47">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1354651" y="3799989"/>
            <a:ext cx="2007926" cy="675481"/>
          </a:xfrm>
          <a:custGeom>
            <a:avLst/>
            <a:gdLst>
              <a:gd name="connsiteX0" fmla="*/ 0 w 1968500"/>
              <a:gd name="connsiteY0" fmla="*/ 22225 h 663575"/>
              <a:gd name="connsiteX1" fmla="*/ 0 w 1968500"/>
              <a:gd name="connsiteY1" fmla="*/ 241300 h 663575"/>
              <a:gd name="connsiteX2" fmla="*/ 254000 w 1968500"/>
              <a:gd name="connsiteY2" fmla="*/ 241300 h 663575"/>
              <a:gd name="connsiteX3" fmla="*/ 263525 w 1968500"/>
              <a:gd name="connsiteY3" fmla="*/ 42862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0056 w 1968500"/>
              <a:gd name="connsiteY4" fmla="*/ 442913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74358"/>
              <a:gd name="connsiteY0" fmla="*/ 22225 h 665163"/>
              <a:gd name="connsiteX1" fmla="*/ 0 w 1974358"/>
              <a:gd name="connsiteY1" fmla="*/ 241300 h 665163"/>
              <a:gd name="connsiteX2" fmla="*/ 254000 w 1974358"/>
              <a:gd name="connsiteY2" fmla="*/ 241300 h 665163"/>
              <a:gd name="connsiteX3" fmla="*/ 258763 w 1974358"/>
              <a:gd name="connsiteY3" fmla="*/ 447675 h 665163"/>
              <a:gd name="connsiteX4" fmla="*/ 1720056 w 1974358"/>
              <a:gd name="connsiteY4" fmla="*/ 442913 h 665163"/>
              <a:gd name="connsiteX5" fmla="*/ 1733550 w 1974358"/>
              <a:gd name="connsiteY5" fmla="*/ 663575 h 665163"/>
              <a:gd name="connsiteX6" fmla="*/ 1974057 w 1974358"/>
              <a:gd name="connsiteY6" fmla="*/ 665163 h 665163"/>
              <a:gd name="connsiteX7" fmla="*/ 1968500 w 1974358"/>
              <a:gd name="connsiteY7" fmla="*/ 0 h 665163"/>
              <a:gd name="connsiteX8" fmla="*/ 1847850 w 1974358"/>
              <a:gd name="connsiteY8" fmla="*/ 41275 h 665163"/>
              <a:gd name="connsiteX9" fmla="*/ 1612900 w 1974358"/>
              <a:gd name="connsiteY9" fmla="*/ 38100 h 665163"/>
              <a:gd name="connsiteX10" fmla="*/ 1352550 w 1974358"/>
              <a:gd name="connsiteY10" fmla="*/ 25400 h 665163"/>
              <a:gd name="connsiteX11" fmla="*/ 1158875 w 1974358"/>
              <a:gd name="connsiteY11" fmla="*/ 41275 h 665163"/>
              <a:gd name="connsiteX12" fmla="*/ 803275 w 1974358"/>
              <a:gd name="connsiteY12" fmla="*/ 28575 h 665163"/>
              <a:gd name="connsiteX13" fmla="*/ 650875 w 1974358"/>
              <a:gd name="connsiteY13" fmla="*/ 22225 h 665163"/>
              <a:gd name="connsiteX14" fmla="*/ 393700 w 1974358"/>
              <a:gd name="connsiteY14" fmla="*/ 60325 h 665163"/>
              <a:gd name="connsiteX15" fmla="*/ 190500 w 1974358"/>
              <a:gd name="connsiteY15" fmla="*/ 50800 h 665163"/>
              <a:gd name="connsiteX16" fmla="*/ 92075 w 1974358"/>
              <a:gd name="connsiteY16" fmla="*/ 25400 h 665163"/>
              <a:gd name="connsiteX17" fmla="*/ 0 w 1974358"/>
              <a:gd name="connsiteY17" fmla="*/ 22225 h 665163"/>
              <a:gd name="connsiteX0" fmla="*/ 0 w 1982787"/>
              <a:gd name="connsiteY0" fmla="*/ 22225 h 665163"/>
              <a:gd name="connsiteX1" fmla="*/ 0 w 1982787"/>
              <a:gd name="connsiteY1" fmla="*/ 241300 h 665163"/>
              <a:gd name="connsiteX2" fmla="*/ 254000 w 1982787"/>
              <a:gd name="connsiteY2" fmla="*/ 241300 h 665163"/>
              <a:gd name="connsiteX3" fmla="*/ 258763 w 1982787"/>
              <a:gd name="connsiteY3" fmla="*/ 447675 h 665163"/>
              <a:gd name="connsiteX4" fmla="*/ 1720056 w 1982787"/>
              <a:gd name="connsiteY4" fmla="*/ 442913 h 665163"/>
              <a:gd name="connsiteX5" fmla="*/ 1733550 w 1982787"/>
              <a:gd name="connsiteY5" fmla="*/ 663575 h 665163"/>
              <a:gd name="connsiteX6" fmla="*/ 1974057 w 1982787"/>
              <a:gd name="connsiteY6" fmla="*/ 665163 h 665163"/>
              <a:gd name="connsiteX7" fmla="*/ 1982787 w 1982787"/>
              <a:gd name="connsiteY7" fmla="*/ 0 h 665163"/>
              <a:gd name="connsiteX8" fmla="*/ 1847850 w 1982787"/>
              <a:gd name="connsiteY8" fmla="*/ 41275 h 665163"/>
              <a:gd name="connsiteX9" fmla="*/ 1612900 w 1982787"/>
              <a:gd name="connsiteY9" fmla="*/ 38100 h 665163"/>
              <a:gd name="connsiteX10" fmla="*/ 1352550 w 1982787"/>
              <a:gd name="connsiteY10" fmla="*/ 25400 h 665163"/>
              <a:gd name="connsiteX11" fmla="*/ 1158875 w 1982787"/>
              <a:gd name="connsiteY11" fmla="*/ 41275 h 665163"/>
              <a:gd name="connsiteX12" fmla="*/ 803275 w 1982787"/>
              <a:gd name="connsiteY12" fmla="*/ 28575 h 665163"/>
              <a:gd name="connsiteX13" fmla="*/ 650875 w 1982787"/>
              <a:gd name="connsiteY13" fmla="*/ 22225 h 665163"/>
              <a:gd name="connsiteX14" fmla="*/ 393700 w 1982787"/>
              <a:gd name="connsiteY14" fmla="*/ 60325 h 665163"/>
              <a:gd name="connsiteX15" fmla="*/ 190500 w 1982787"/>
              <a:gd name="connsiteY15" fmla="*/ 50800 h 665163"/>
              <a:gd name="connsiteX16" fmla="*/ 92075 w 1982787"/>
              <a:gd name="connsiteY16" fmla="*/ 25400 h 665163"/>
              <a:gd name="connsiteX17" fmla="*/ 0 w 1982787"/>
              <a:gd name="connsiteY17" fmla="*/ 22225 h 665163"/>
              <a:gd name="connsiteX0" fmla="*/ 21432 w 2004219"/>
              <a:gd name="connsiteY0" fmla="*/ 22225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21432 w 2004219"/>
              <a:gd name="connsiteY17" fmla="*/ 22225 h 665163"/>
              <a:gd name="connsiteX0" fmla="*/ 4763 w 2004219"/>
              <a:gd name="connsiteY0" fmla="*/ 26987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4763 w 2004219"/>
              <a:gd name="connsiteY17" fmla="*/ 26987 h 665163"/>
              <a:gd name="connsiteX0" fmla="*/ 0 w 1999456"/>
              <a:gd name="connsiteY0" fmla="*/ 26987 h 665163"/>
              <a:gd name="connsiteX1" fmla="*/ 4762 w 1999456"/>
              <a:gd name="connsiteY1" fmla="*/ 243682 h 665163"/>
              <a:gd name="connsiteX2" fmla="*/ 270669 w 1999456"/>
              <a:gd name="connsiteY2" fmla="*/ 241300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2382 w 2001838"/>
              <a:gd name="connsiteY0" fmla="*/ 26987 h 665163"/>
              <a:gd name="connsiteX1" fmla="*/ 0 w 2001838"/>
              <a:gd name="connsiteY1" fmla="*/ 243682 h 665163"/>
              <a:gd name="connsiteX2" fmla="*/ 273051 w 2001838"/>
              <a:gd name="connsiteY2" fmla="*/ 241300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2382 w 2001838"/>
              <a:gd name="connsiteY0" fmla="*/ 26987 h 665163"/>
              <a:gd name="connsiteX1" fmla="*/ 0 w 2001838"/>
              <a:gd name="connsiteY1" fmla="*/ 243682 h 665163"/>
              <a:gd name="connsiteX2" fmla="*/ 273051 w 2001838"/>
              <a:gd name="connsiteY2" fmla="*/ 248444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43076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74688"/>
              <a:gd name="connsiteX1" fmla="*/ 4762 w 1999456"/>
              <a:gd name="connsiteY1" fmla="*/ 250826 h 674688"/>
              <a:gd name="connsiteX2" fmla="*/ 270669 w 1999456"/>
              <a:gd name="connsiteY2" fmla="*/ 248444 h 674688"/>
              <a:gd name="connsiteX3" fmla="*/ 268289 w 1999456"/>
              <a:gd name="connsiteY3" fmla="*/ 450056 h 674688"/>
              <a:gd name="connsiteX4" fmla="*/ 1741487 w 1999456"/>
              <a:gd name="connsiteY4" fmla="*/ 454819 h 674688"/>
              <a:gd name="connsiteX5" fmla="*/ 1743076 w 1999456"/>
              <a:gd name="connsiteY5" fmla="*/ 663575 h 674688"/>
              <a:gd name="connsiteX6" fmla="*/ 1997869 w 1999456"/>
              <a:gd name="connsiteY6" fmla="*/ 674688 h 674688"/>
              <a:gd name="connsiteX7" fmla="*/ 1999456 w 1999456"/>
              <a:gd name="connsiteY7" fmla="*/ 0 h 674688"/>
              <a:gd name="connsiteX8" fmla="*/ 1864519 w 1999456"/>
              <a:gd name="connsiteY8" fmla="*/ 41275 h 674688"/>
              <a:gd name="connsiteX9" fmla="*/ 1629569 w 1999456"/>
              <a:gd name="connsiteY9" fmla="*/ 38100 h 674688"/>
              <a:gd name="connsiteX10" fmla="*/ 1369219 w 1999456"/>
              <a:gd name="connsiteY10" fmla="*/ 25400 h 674688"/>
              <a:gd name="connsiteX11" fmla="*/ 1175544 w 1999456"/>
              <a:gd name="connsiteY11" fmla="*/ 41275 h 674688"/>
              <a:gd name="connsiteX12" fmla="*/ 819944 w 1999456"/>
              <a:gd name="connsiteY12" fmla="*/ 28575 h 674688"/>
              <a:gd name="connsiteX13" fmla="*/ 667544 w 1999456"/>
              <a:gd name="connsiteY13" fmla="*/ 22225 h 674688"/>
              <a:gd name="connsiteX14" fmla="*/ 410369 w 1999456"/>
              <a:gd name="connsiteY14" fmla="*/ 60325 h 674688"/>
              <a:gd name="connsiteX15" fmla="*/ 207169 w 1999456"/>
              <a:gd name="connsiteY15" fmla="*/ 50800 h 674688"/>
              <a:gd name="connsiteX16" fmla="*/ 108744 w 1999456"/>
              <a:gd name="connsiteY16" fmla="*/ 25400 h 674688"/>
              <a:gd name="connsiteX17" fmla="*/ 0 w 1999456"/>
              <a:gd name="connsiteY17" fmla="*/ 26987 h 674688"/>
              <a:gd name="connsiteX0" fmla="*/ 0 w 1999456"/>
              <a:gd name="connsiteY0" fmla="*/ 26987 h 675481"/>
              <a:gd name="connsiteX1" fmla="*/ 4762 w 1999456"/>
              <a:gd name="connsiteY1" fmla="*/ 250826 h 675481"/>
              <a:gd name="connsiteX2" fmla="*/ 270669 w 1999456"/>
              <a:gd name="connsiteY2" fmla="*/ 248444 h 675481"/>
              <a:gd name="connsiteX3" fmla="*/ 268289 w 1999456"/>
              <a:gd name="connsiteY3" fmla="*/ 450056 h 675481"/>
              <a:gd name="connsiteX4" fmla="*/ 1741487 w 1999456"/>
              <a:gd name="connsiteY4" fmla="*/ 454819 h 675481"/>
              <a:gd name="connsiteX5" fmla="*/ 1743076 w 1999456"/>
              <a:gd name="connsiteY5" fmla="*/ 675481 h 675481"/>
              <a:gd name="connsiteX6" fmla="*/ 1997869 w 1999456"/>
              <a:gd name="connsiteY6" fmla="*/ 674688 h 675481"/>
              <a:gd name="connsiteX7" fmla="*/ 1999456 w 1999456"/>
              <a:gd name="connsiteY7" fmla="*/ 0 h 675481"/>
              <a:gd name="connsiteX8" fmla="*/ 1864519 w 1999456"/>
              <a:gd name="connsiteY8" fmla="*/ 41275 h 675481"/>
              <a:gd name="connsiteX9" fmla="*/ 1629569 w 1999456"/>
              <a:gd name="connsiteY9" fmla="*/ 38100 h 675481"/>
              <a:gd name="connsiteX10" fmla="*/ 1369219 w 1999456"/>
              <a:gd name="connsiteY10" fmla="*/ 25400 h 675481"/>
              <a:gd name="connsiteX11" fmla="*/ 1175544 w 1999456"/>
              <a:gd name="connsiteY11" fmla="*/ 41275 h 675481"/>
              <a:gd name="connsiteX12" fmla="*/ 819944 w 1999456"/>
              <a:gd name="connsiteY12" fmla="*/ 28575 h 675481"/>
              <a:gd name="connsiteX13" fmla="*/ 667544 w 1999456"/>
              <a:gd name="connsiteY13" fmla="*/ 22225 h 675481"/>
              <a:gd name="connsiteX14" fmla="*/ 410369 w 1999456"/>
              <a:gd name="connsiteY14" fmla="*/ 60325 h 675481"/>
              <a:gd name="connsiteX15" fmla="*/ 207169 w 1999456"/>
              <a:gd name="connsiteY15" fmla="*/ 50800 h 675481"/>
              <a:gd name="connsiteX16" fmla="*/ 108744 w 1999456"/>
              <a:gd name="connsiteY16" fmla="*/ 25400 h 675481"/>
              <a:gd name="connsiteX17" fmla="*/ 0 w 1999456"/>
              <a:gd name="connsiteY17" fmla="*/ 26987 h 675481"/>
              <a:gd name="connsiteX0" fmla="*/ 0 w 2007642"/>
              <a:gd name="connsiteY0" fmla="*/ 26987 h 675481"/>
              <a:gd name="connsiteX1" fmla="*/ 4762 w 2007642"/>
              <a:gd name="connsiteY1" fmla="*/ 250826 h 675481"/>
              <a:gd name="connsiteX2" fmla="*/ 270669 w 2007642"/>
              <a:gd name="connsiteY2" fmla="*/ 248444 h 675481"/>
              <a:gd name="connsiteX3" fmla="*/ 268289 w 2007642"/>
              <a:gd name="connsiteY3" fmla="*/ 450056 h 675481"/>
              <a:gd name="connsiteX4" fmla="*/ 1741487 w 2007642"/>
              <a:gd name="connsiteY4" fmla="*/ 454819 h 675481"/>
              <a:gd name="connsiteX5" fmla="*/ 1743076 w 2007642"/>
              <a:gd name="connsiteY5" fmla="*/ 675481 h 675481"/>
              <a:gd name="connsiteX6" fmla="*/ 2007394 w 2007642"/>
              <a:gd name="connsiteY6" fmla="*/ 672307 h 675481"/>
              <a:gd name="connsiteX7" fmla="*/ 1999456 w 2007642"/>
              <a:gd name="connsiteY7" fmla="*/ 0 h 675481"/>
              <a:gd name="connsiteX8" fmla="*/ 1864519 w 2007642"/>
              <a:gd name="connsiteY8" fmla="*/ 41275 h 675481"/>
              <a:gd name="connsiteX9" fmla="*/ 1629569 w 2007642"/>
              <a:gd name="connsiteY9" fmla="*/ 38100 h 675481"/>
              <a:gd name="connsiteX10" fmla="*/ 1369219 w 2007642"/>
              <a:gd name="connsiteY10" fmla="*/ 25400 h 675481"/>
              <a:gd name="connsiteX11" fmla="*/ 1175544 w 2007642"/>
              <a:gd name="connsiteY11" fmla="*/ 41275 h 675481"/>
              <a:gd name="connsiteX12" fmla="*/ 819944 w 2007642"/>
              <a:gd name="connsiteY12" fmla="*/ 28575 h 675481"/>
              <a:gd name="connsiteX13" fmla="*/ 667544 w 2007642"/>
              <a:gd name="connsiteY13" fmla="*/ 22225 h 675481"/>
              <a:gd name="connsiteX14" fmla="*/ 410369 w 2007642"/>
              <a:gd name="connsiteY14" fmla="*/ 60325 h 675481"/>
              <a:gd name="connsiteX15" fmla="*/ 207169 w 2007642"/>
              <a:gd name="connsiteY15" fmla="*/ 50800 h 675481"/>
              <a:gd name="connsiteX16" fmla="*/ 108744 w 2007642"/>
              <a:gd name="connsiteY16" fmla="*/ 25400 h 675481"/>
              <a:gd name="connsiteX17" fmla="*/ 0 w 2007642"/>
              <a:gd name="connsiteY17" fmla="*/ 26987 h 675481"/>
              <a:gd name="connsiteX0" fmla="*/ 0 w 2007926"/>
              <a:gd name="connsiteY0" fmla="*/ 26987 h 675481"/>
              <a:gd name="connsiteX1" fmla="*/ 4762 w 2007926"/>
              <a:gd name="connsiteY1" fmla="*/ 250826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7926" h="675481">
                <a:moveTo>
                  <a:pt x="0" y="26987"/>
                </a:moveTo>
                <a:lnTo>
                  <a:pt x="4762" y="250826"/>
                </a:lnTo>
                <a:lnTo>
                  <a:pt x="270669" y="248444"/>
                </a:lnTo>
                <a:cubicBezTo>
                  <a:pt x="269876" y="315648"/>
                  <a:pt x="269082" y="382852"/>
                  <a:pt x="268289" y="450056"/>
                </a:cubicBezTo>
                <a:lnTo>
                  <a:pt x="1741487" y="454819"/>
                </a:lnTo>
                <a:cubicBezTo>
                  <a:pt x="1742017" y="524404"/>
                  <a:pt x="1742546" y="605896"/>
                  <a:pt x="1743076" y="675481"/>
                </a:cubicBezTo>
                <a:lnTo>
                  <a:pt x="2007394" y="672307"/>
                </a:lnTo>
                <a:cubicBezTo>
                  <a:pt x="2009511" y="455349"/>
                  <a:pt x="2004483" y="216958"/>
                  <a:pt x="2006600" y="0"/>
                </a:cubicBezTo>
                <a:lnTo>
                  <a:pt x="1864519" y="41275"/>
                </a:lnTo>
                <a:lnTo>
                  <a:pt x="1629569" y="38100"/>
                </a:lnTo>
                <a:lnTo>
                  <a:pt x="1369219" y="25400"/>
                </a:lnTo>
                <a:lnTo>
                  <a:pt x="1175544" y="41275"/>
                </a:lnTo>
                <a:lnTo>
                  <a:pt x="819944" y="28575"/>
                </a:lnTo>
                <a:lnTo>
                  <a:pt x="667544" y="22225"/>
                </a:lnTo>
                <a:lnTo>
                  <a:pt x="410369" y="60325"/>
                </a:lnTo>
                <a:lnTo>
                  <a:pt x="207169" y="50800"/>
                </a:lnTo>
                <a:lnTo>
                  <a:pt x="108744" y="25400"/>
                </a:lnTo>
                <a:lnTo>
                  <a:pt x="0" y="26987"/>
                </a:ln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Forme libre 7"/>
          <p:cNvSpPr/>
          <p:nvPr/>
        </p:nvSpPr>
        <p:spPr>
          <a:xfrm>
            <a:off x="3558533" y="3841264"/>
            <a:ext cx="966353" cy="1018382"/>
          </a:xfrm>
          <a:custGeom>
            <a:avLst/>
            <a:gdLst>
              <a:gd name="connsiteX0" fmla="*/ 9525 w 952500"/>
              <a:gd name="connsiteY0" fmla="*/ 15875 h 1006475"/>
              <a:gd name="connsiteX1" fmla="*/ 225425 w 952500"/>
              <a:gd name="connsiteY1" fmla="*/ 34925 h 1006475"/>
              <a:gd name="connsiteX2" fmla="*/ 361950 w 952500"/>
              <a:gd name="connsiteY2" fmla="*/ 0 h 1006475"/>
              <a:gd name="connsiteX3" fmla="*/ 552450 w 952500"/>
              <a:gd name="connsiteY3" fmla="*/ 6350 h 1006475"/>
              <a:gd name="connsiteX4" fmla="*/ 701675 w 952500"/>
              <a:gd name="connsiteY4" fmla="*/ 38100 h 1006475"/>
              <a:gd name="connsiteX5" fmla="*/ 847725 w 952500"/>
              <a:gd name="connsiteY5" fmla="*/ 19050 h 1006475"/>
              <a:gd name="connsiteX6" fmla="*/ 949325 w 952500"/>
              <a:gd name="connsiteY6" fmla="*/ 19050 h 1006475"/>
              <a:gd name="connsiteX7" fmla="*/ 952500 w 952500"/>
              <a:gd name="connsiteY7" fmla="*/ 777875 h 1006475"/>
              <a:gd name="connsiteX8" fmla="*/ 923925 w 952500"/>
              <a:gd name="connsiteY8" fmla="*/ 787400 h 1006475"/>
              <a:gd name="connsiteX9" fmla="*/ 917575 w 952500"/>
              <a:gd name="connsiteY9" fmla="*/ 1006475 h 1006475"/>
              <a:gd name="connsiteX10" fmla="*/ 425450 w 952500"/>
              <a:gd name="connsiteY10" fmla="*/ 1003300 h 1006475"/>
              <a:gd name="connsiteX11" fmla="*/ 422275 w 952500"/>
              <a:gd name="connsiteY11" fmla="*/ 765175 h 1006475"/>
              <a:gd name="connsiteX12" fmla="*/ 177800 w 952500"/>
              <a:gd name="connsiteY12" fmla="*/ 762000 h 1006475"/>
              <a:gd name="connsiteX13" fmla="*/ 180975 w 952500"/>
              <a:gd name="connsiteY13" fmla="*/ 612775 h 1006475"/>
              <a:gd name="connsiteX14" fmla="*/ 0 w 952500"/>
              <a:gd name="connsiteY14" fmla="*/ 609600 h 1006475"/>
              <a:gd name="connsiteX15" fmla="*/ 9525 w 952500"/>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5737 w 957262"/>
              <a:gd name="connsiteY13" fmla="*/ 612775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3356 w 957262"/>
              <a:gd name="connsiteY13" fmla="*/ 629444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92162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12825"/>
              <a:gd name="connsiteX1" fmla="*/ 230187 w 957262"/>
              <a:gd name="connsiteY1" fmla="*/ 34925 h 1012825"/>
              <a:gd name="connsiteX2" fmla="*/ 366712 w 957262"/>
              <a:gd name="connsiteY2" fmla="*/ 0 h 1012825"/>
              <a:gd name="connsiteX3" fmla="*/ 557212 w 957262"/>
              <a:gd name="connsiteY3" fmla="*/ 6350 h 1012825"/>
              <a:gd name="connsiteX4" fmla="*/ 706437 w 957262"/>
              <a:gd name="connsiteY4" fmla="*/ 38100 h 1012825"/>
              <a:gd name="connsiteX5" fmla="*/ 852487 w 957262"/>
              <a:gd name="connsiteY5" fmla="*/ 19050 h 1012825"/>
              <a:gd name="connsiteX6" fmla="*/ 954087 w 957262"/>
              <a:gd name="connsiteY6" fmla="*/ 19050 h 1012825"/>
              <a:gd name="connsiteX7" fmla="*/ 957262 w 957262"/>
              <a:gd name="connsiteY7" fmla="*/ 792162 h 1012825"/>
              <a:gd name="connsiteX8" fmla="*/ 928687 w 957262"/>
              <a:gd name="connsiteY8" fmla="*/ 787400 h 1012825"/>
              <a:gd name="connsiteX9" fmla="*/ 922337 w 957262"/>
              <a:gd name="connsiteY9" fmla="*/ 1006475 h 1012825"/>
              <a:gd name="connsiteX10" fmla="*/ 430212 w 957262"/>
              <a:gd name="connsiteY10" fmla="*/ 1012825 h 1012825"/>
              <a:gd name="connsiteX11" fmla="*/ 429418 w 957262"/>
              <a:gd name="connsiteY11" fmla="*/ 774700 h 1012825"/>
              <a:gd name="connsiteX12" fmla="*/ 184943 w 957262"/>
              <a:gd name="connsiteY12" fmla="*/ 767556 h 1012825"/>
              <a:gd name="connsiteX13" fmla="*/ 182562 w 957262"/>
              <a:gd name="connsiteY13" fmla="*/ 762000 h 1012825"/>
              <a:gd name="connsiteX14" fmla="*/ 183356 w 957262"/>
              <a:gd name="connsiteY14" fmla="*/ 629444 h 1012825"/>
              <a:gd name="connsiteX15" fmla="*/ 0 w 957262"/>
              <a:gd name="connsiteY15" fmla="*/ 631031 h 1012825"/>
              <a:gd name="connsiteX16" fmla="*/ 14287 w 957262"/>
              <a:gd name="connsiteY16" fmla="*/ 15875 h 1012825"/>
              <a:gd name="connsiteX0" fmla="*/ 14287 w 957262"/>
              <a:gd name="connsiteY0" fmla="*/ 15875 h 1018382"/>
              <a:gd name="connsiteX1" fmla="*/ 230187 w 957262"/>
              <a:gd name="connsiteY1" fmla="*/ 34925 h 1018382"/>
              <a:gd name="connsiteX2" fmla="*/ 366712 w 957262"/>
              <a:gd name="connsiteY2" fmla="*/ 0 h 1018382"/>
              <a:gd name="connsiteX3" fmla="*/ 557212 w 957262"/>
              <a:gd name="connsiteY3" fmla="*/ 6350 h 1018382"/>
              <a:gd name="connsiteX4" fmla="*/ 706437 w 957262"/>
              <a:gd name="connsiteY4" fmla="*/ 38100 h 1018382"/>
              <a:gd name="connsiteX5" fmla="*/ 852487 w 957262"/>
              <a:gd name="connsiteY5" fmla="*/ 19050 h 1018382"/>
              <a:gd name="connsiteX6" fmla="*/ 954087 w 957262"/>
              <a:gd name="connsiteY6" fmla="*/ 19050 h 1018382"/>
              <a:gd name="connsiteX7" fmla="*/ 957262 w 957262"/>
              <a:gd name="connsiteY7" fmla="*/ 792162 h 1018382"/>
              <a:gd name="connsiteX8" fmla="*/ 928687 w 957262"/>
              <a:gd name="connsiteY8" fmla="*/ 787400 h 1018382"/>
              <a:gd name="connsiteX9" fmla="*/ 919956 w 957262"/>
              <a:gd name="connsiteY9" fmla="*/ 1018382 h 1018382"/>
              <a:gd name="connsiteX10" fmla="*/ 430212 w 957262"/>
              <a:gd name="connsiteY10" fmla="*/ 1012825 h 1018382"/>
              <a:gd name="connsiteX11" fmla="*/ 429418 w 957262"/>
              <a:gd name="connsiteY11" fmla="*/ 774700 h 1018382"/>
              <a:gd name="connsiteX12" fmla="*/ 184943 w 957262"/>
              <a:gd name="connsiteY12" fmla="*/ 767556 h 1018382"/>
              <a:gd name="connsiteX13" fmla="*/ 182562 w 957262"/>
              <a:gd name="connsiteY13" fmla="*/ 762000 h 1018382"/>
              <a:gd name="connsiteX14" fmla="*/ 183356 w 957262"/>
              <a:gd name="connsiteY14" fmla="*/ 629444 h 1018382"/>
              <a:gd name="connsiteX15" fmla="*/ 0 w 957262"/>
              <a:gd name="connsiteY15" fmla="*/ 631031 h 1018382"/>
              <a:gd name="connsiteX16" fmla="*/ 14287 w 957262"/>
              <a:gd name="connsiteY16" fmla="*/ 15875 h 1018382"/>
              <a:gd name="connsiteX0" fmla="*/ 1946 w 959209"/>
              <a:gd name="connsiteY0" fmla="*/ 15875 h 1018382"/>
              <a:gd name="connsiteX1" fmla="*/ 232134 w 959209"/>
              <a:gd name="connsiteY1" fmla="*/ 34925 h 1018382"/>
              <a:gd name="connsiteX2" fmla="*/ 368659 w 959209"/>
              <a:gd name="connsiteY2" fmla="*/ 0 h 1018382"/>
              <a:gd name="connsiteX3" fmla="*/ 559159 w 959209"/>
              <a:gd name="connsiteY3" fmla="*/ 6350 h 1018382"/>
              <a:gd name="connsiteX4" fmla="*/ 708384 w 959209"/>
              <a:gd name="connsiteY4" fmla="*/ 38100 h 1018382"/>
              <a:gd name="connsiteX5" fmla="*/ 854434 w 959209"/>
              <a:gd name="connsiteY5" fmla="*/ 19050 h 1018382"/>
              <a:gd name="connsiteX6" fmla="*/ 956034 w 959209"/>
              <a:gd name="connsiteY6" fmla="*/ 19050 h 1018382"/>
              <a:gd name="connsiteX7" fmla="*/ 959209 w 959209"/>
              <a:gd name="connsiteY7" fmla="*/ 792162 h 1018382"/>
              <a:gd name="connsiteX8" fmla="*/ 930634 w 959209"/>
              <a:gd name="connsiteY8" fmla="*/ 787400 h 1018382"/>
              <a:gd name="connsiteX9" fmla="*/ 921903 w 959209"/>
              <a:gd name="connsiteY9" fmla="*/ 1018382 h 1018382"/>
              <a:gd name="connsiteX10" fmla="*/ 432159 w 959209"/>
              <a:gd name="connsiteY10" fmla="*/ 1012825 h 1018382"/>
              <a:gd name="connsiteX11" fmla="*/ 431365 w 959209"/>
              <a:gd name="connsiteY11" fmla="*/ 774700 h 1018382"/>
              <a:gd name="connsiteX12" fmla="*/ 186890 w 959209"/>
              <a:gd name="connsiteY12" fmla="*/ 767556 h 1018382"/>
              <a:gd name="connsiteX13" fmla="*/ 184509 w 959209"/>
              <a:gd name="connsiteY13" fmla="*/ 762000 h 1018382"/>
              <a:gd name="connsiteX14" fmla="*/ 185303 w 959209"/>
              <a:gd name="connsiteY14" fmla="*/ 629444 h 1018382"/>
              <a:gd name="connsiteX15" fmla="*/ 1947 w 959209"/>
              <a:gd name="connsiteY15" fmla="*/ 631031 h 1018382"/>
              <a:gd name="connsiteX16" fmla="*/ 1946 w 959209"/>
              <a:gd name="connsiteY16" fmla="*/ 15875 h 1018382"/>
              <a:gd name="connsiteX0" fmla="*/ 7143 w 964406"/>
              <a:gd name="connsiteY0" fmla="*/ 15875 h 1018382"/>
              <a:gd name="connsiteX1" fmla="*/ 237331 w 964406"/>
              <a:gd name="connsiteY1" fmla="*/ 34925 h 1018382"/>
              <a:gd name="connsiteX2" fmla="*/ 373856 w 964406"/>
              <a:gd name="connsiteY2" fmla="*/ 0 h 1018382"/>
              <a:gd name="connsiteX3" fmla="*/ 564356 w 964406"/>
              <a:gd name="connsiteY3" fmla="*/ 6350 h 1018382"/>
              <a:gd name="connsiteX4" fmla="*/ 713581 w 964406"/>
              <a:gd name="connsiteY4" fmla="*/ 38100 h 1018382"/>
              <a:gd name="connsiteX5" fmla="*/ 859631 w 964406"/>
              <a:gd name="connsiteY5" fmla="*/ 19050 h 1018382"/>
              <a:gd name="connsiteX6" fmla="*/ 961231 w 964406"/>
              <a:gd name="connsiteY6" fmla="*/ 19050 h 1018382"/>
              <a:gd name="connsiteX7" fmla="*/ 964406 w 964406"/>
              <a:gd name="connsiteY7" fmla="*/ 792162 h 1018382"/>
              <a:gd name="connsiteX8" fmla="*/ 935831 w 964406"/>
              <a:gd name="connsiteY8" fmla="*/ 787400 h 1018382"/>
              <a:gd name="connsiteX9" fmla="*/ 927100 w 964406"/>
              <a:gd name="connsiteY9" fmla="*/ 1018382 h 1018382"/>
              <a:gd name="connsiteX10" fmla="*/ 437356 w 964406"/>
              <a:gd name="connsiteY10" fmla="*/ 1012825 h 1018382"/>
              <a:gd name="connsiteX11" fmla="*/ 436562 w 964406"/>
              <a:gd name="connsiteY11" fmla="*/ 774700 h 1018382"/>
              <a:gd name="connsiteX12" fmla="*/ 192087 w 964406"/>
              <a:gd name="connsiteY12" fmla="*/ 767556 h 1018382"/>
              <a:gd name="connsiteX13" fmla="*/ 189706 w 964406"/>
              <a:gd name="connsiteY13" fmla="*/ 762000 h 1018382"/>
              <a:gd name="connsiteX14" fmla="*/ 190500 w 964406"/>
              <a:gd name="connsiteY14" fmla="*/ 629444 h 1018382"/>
              <a:gd name="connsiteX15" fmla="*/ 0 w 964406"/>
              <a:gd name="connsiteY15" fmla="*/ 626268 h 1018382"/>
              <a:gd name="connsiteX16" fmla="*/ 7143 w 964406"/>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5304 w 959210"/>
              <a:gd name="connsiteY14" fmla="*/ 629444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217847 w 959210"/>
              <a:gd name="connsiteY13" fmla="*/ 747712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84225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17873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25872 w 959210"/>
              <a:gd name="connsiteY8" fmla="*/ 801688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63972"/>
              <a:gd name="connsiteY0" fmla="*/ 15875 h 1018382"/>
              <a:gd name="connsiteX1" fmla="*/ 232135 w 963972"/>
              <a:gd name="connsiteY1" fmla="*/ 34925 h 1018382"/>
              <a:gd name="connsiteX2" fmla="*/ 368660 w 963972"/>
              <a:gd name="connsiteY2" fmla="*/ 0 h 1018382"/>
              <a:gd name="connsiteX3" fmla="*/ 559160 w 963972"/>
              <a:gd name="connsiteY3" fmla="*/ 6350 h 1018382"/>
              <a:gd name="connsiteX4" fmla="*/ 708385 w 963972"/>
              <a:gd name="connsiteY4" fmla="*/ 38100 h 1018382"/>
              <a:gd name="connsiteX5" fmla="*/ 854435 w 963972"/>
              <a:gd name="connsiteY5" fmla="*/ 19050 h 1018382"/>
              <a:gd name="connsiteX6" fmla="*/ 956035 w 963972"/>
              <a:gd name="connsiteY6" fmla="*/ 19050 h 1018382"/>
              <a:gd name="connsiteX7" fmla="*/ 963972 w 963972"/>
              <a:gd name="connsiteY7" fmla="*/ 804068 h 1018382"/>
              <a:gd name="connsiteX8" fmla="*/ 925872 w 963972"/>
              <a:gd name="connsiteY8" fmla="*/ 801688 h 1018382"/>
              <a:gd name="connsiteX9" fmla="*/ 921904 w 963972"/>
              <a:gd name="connsiteY9" fmla="*/ 1018382 h 1018382"/>
              <a:gd name="connsiteX10" fmla="*/ 425017 w 963972"/>
              <a:gd name="connsiteY10" fmla="*/ 1012825 h 1018382"/>
              <a:gd name="connsiteX11" fmla="*/ 421841 w 963972"/>
              <a:gd name="connsiteY11" fmla="*/ 777081 h 1018382"/>
              <a:gd name="connsiteX12" fmla="*/ 186892 w 963972"/>
              <a:gd name="connsiteY12" fmla="*/ 777081 h 1018382"/>
              <a:gd name="connsiteX13" fmla="*/ 187686 w 963972"/>
              <a:gd name="connsiteY13" fmla="*/ 629445 h 1018382"/>
              <a:gd name="connsiteX14" fmla="*/ 1948 w 963972"/>
              <a:gd name="connsiteY14" fmla="*/ 628649 h 1018382"/>
              <a:gd name="connsiteX15" fmla="*/ 1947 w 963972"/>
              <a:gd name="connsiteY15" fmla="*/ 15875 h 1018382"/>
              <a:gd name="connsiteX0" fmla="*/ 1947 w 965752"/>
              <a:gd name="connsiteY0" fmla="*/ 15875 h 1018382"/>
              <a:gd name="connsiteX1" fmla="*/ 232135 w 965752"/>
              <a:gd name="connsiteY1" fmla="*/ 34925 h 1018382"/>
              <a:gd name="connsiteX2" fmla="*/ 368660 w 965752"/>
              <a:gd name="connsiteY2" fmla="*/ 0 h 1018382"/>
              <a:gd name="connsiteX3" fmla="*/ 559160 w 965752"/>
              <a:gd name="connsiteY3" fmla="*/ 6350 h 1018382"/>
              <a:gd name="connsiteX4" fmla="*/ 708385 w 965752"/>
              <a:gd name="connsiteY4" fmla="*/ 38100 h 1018382"/>
              <a:gd name="connsiteX5" fmla="*/ 854435 w 965752"/>
              <a:gd name="connsiteY5" fmla="*/ 19050 h 1018382"/>
              <a:gd name="connsiteX6" fmla="*/ 965560 w 965752"/>
              <a:gd name="connsiteY6" fmla="*/ 19050 h 1018382"/>
              <a:gd name="connsiteX7" fmla="*/ 963972 w 965752"/>
              <a:gd name="connsiteY7" fmla="*/ 804068 h 1018382"/>
              <a:gd name="connsiteX8" fmla="*/ 925872 w 965752"/>
              <a:gd name="connsiteY8" fmla="*/ 801688 h 1018382"/>
              <a:gd name="connsiteX9" fmla="*/ 921904 w 965752"/>
              <a:gd name="connsiteY9" fmla="*/ 1018382 h 1018382"/>
              <a:gd name="connsiteX10" fmla="*/ 425017 w 965752"/>
              <a:gd name="connsiteY10" fmla="*/ 1012825 h 1018382"/>
              <a:gd name="connsiteX11" fmla="*/ 421841 w 965752"/>
              <a:gd name="connsiteY11" fmla="*/ 777081 h 1018382"/>
              <a:gd name="connsiteX12" fmla="*/ 186892 w 965752"/>
              <a:gd name="connsiteY12" fmla="*/ 777081 h 1018382"/>
              <a:gd name="connsiteX13" fmla="*/ 187686 w 965752"/>
              <a:gd name="connsiteY13" fmla="*/ 629445 h 1018382"/>
              <a:gd name="connsiteX14" fmla="*/ 1948 w 965752"/>
              <a:gd name="connsiteY14" fmla="*/ 628649 h 1018382"/>
              <a:gd name="connsiteX15" fmla="*/ 1947 w 965752"/>
              <a:gd name="connsiteY15" fmla="*/ 15875 h 1018382"/>
              <a:gd name="connsiteX0" fmla="*/ 1947 w 966353"/>
              <a:gd name="connsiteY0" fmla="*/ 15875 h 1018382"/>
              <a:gd name="connsiteX1" fmla="*/ 232135 w 966353"/>
              <a:gd name="connsiteY1" fmla="*/ 34925 h 1018382"/>
              <a:gd name="connsiteX2" fmla="*/ 368660 w 966353"/>
              <a:gd name="connsiteY2" fmla="*/ 0 h 1018382"/>
              <a:gd name="connsiteX3" fmla="*/ 559160 w 966353"/>
              <a:gd name="connsiteY3" fmla="*/ 6350 h 1018382"/>
              <a:gd name="connsiteX4" fmla="*/ 708385 w 966353"/>
              <a:gd name="connsiteY4" fmla="*/ 38100 h 1018382"/>
              <a:gd name="connsiteX5" fmla="*/ 854435 w 966353"/>
              <a:gd name="connsiteY5" fmla="*/ 19050 h 1018382"/>
              <a:gd name="connsiteX6" fmla="*/ 965560 w 966353"/>
              <a:gd name="connsiteY6" fmla="*/ 19050 h 1018382"/>
              <a:gd name="connsiteX7" fmla="*/ 966353 w 966353"/>
              <a:gd name="connsiteY7" fmla="*/ 796924 h 1018382"/>
              <a:gd name="connsiteX8" fmla="*/ 925872 w 966353"/>
              <a:gd name="connsiteY8" fmla="*/ 801688 h 1018382"/>
              <a:gd name="connsiteX9" fmla="*/ 921904 w 966353"/>
              <a:gd name="connsiteY9" fmla="*/ 1018382 h 1018382"/>
              <a:gd name="connsiteX10" fmla="*/ 425017 w 966353"/>
              <a:gd name="connsiteY10" fmla="*/ 1012825 h 1018382"/>
              <a:gd name="connsiteX11" fmla="*/ 421841 w 966353"/>
              <a:gd name="connsiteY11" fmla="*/ 777081 h 1018382"/>
              <a:gd name="connsiteX12" fmla="*/ 186892 w 966353"/>
              <a:gd name="connsiteY12" fmla="*/ 777081 h 1018382"/>
              <a:gd name="connsiteX13" fmla="*/ 187686 w 966353"/>
              <a:gd name="connsiteY13" fmla="*/ 629445 h 1018382"/>
              <a:gd name="connsiteX14" fmla="*/ 1948 w 966353"/>
              <a:gd name="connsiteY14" fmla="*/ 628649 h 1018382"/>
              <a:gd name="connsiteX15" fmla="*/ 1947 w 966353"/>
              <a:gd name="connsiteY15" fmla="*/ 15875 h 10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6353" h="1018382">
                <a:moveTo>
                  <a:pt x="1947" y="15875"/>
                </a:moveTo>
                <a:lnTo>
                  <a:pt x="232135" y="34925"/>
                </a:lnTo>
                <a:lnTo>
                  <a:pt x="368660" y="0"/>
                </a:lnTo>
                <a:lnTo>
                  <a:pt x="559160" y="6350"/>
                </a:lnTo>
                <a:lnTo>
                  <a:pt x="708385" y="38100"/>
                </a:lnTo>
                <a:lnTo>
                  <a:pt x="854435" y="19050"/>
                </a:lnTo>
                <a:lnTo>
                  <a:pt x="965560" y="19050"/>
                </a:lnTo>
                <a:cubicBezTo>
                  <a:pt x="966618" y="271992"/>
                  <a:pt x="965295" y="543982"/>
                  <a:pt x="966353" y="796924"/>
                </a:cubicBezTo>
                <a:lnTo>
                  <a:pt x="925872" y="801688"/>
                </a:lnTo>
                <a:cubicBezTo>
                  <a:pt x="924549" y="873919"/>
                  <a:pt x="923227" y="946151"/>
                  <a:pt x="921904" y="1018382"/>
                </a:cubicBezTo>
                <a:lnTo>
                  <a:pt x="425017" y="1012825"/>
                </a:lnTo>
                <a:cubicBezTo>
                  <a:pt x="423959" y="933450"/>
                  <a:pt x="422899" y="856456"/>
                  <a:pt x="421841" y="777081"/>
                </a:cubicBezTo>
                <a:lnTo>
                  <a:pt x="186892" y="777081"/>
                </a:lnTo>
                <a:cubicBezTo>
                  <a:pt x="185570" y="623094"/>
                  <a:pt x="186627" y="678657"/>
                  <a:pt x="187686" y="629445"/>
                </a:cubicBezTo>
                <a:lnTo>
                  <a:pt x="1948" y="628649"/>
                </a:lnTo>
                <a:cubicBezTo>
                  <a:pt x="4065" y="416453"/>
                  <a:pt x="-3345" y="213783"/>
                  <a:pt x="1947" y="15875"/>
                </a:cubicBez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p:nvSpPr>
        <p:spPr>
          <a:xfrm>
            <a:off x="1353856" y="5164445"/>
            <a:ext cx="3171032" cy="1092994"/>
          </a:xfrm>
          <a:custGeom>
            <a:avLst/>
            <a:gdLst>
              <a:gd name="connsiteX0" fmla="*/ 3117850 w 3168650"/>
              <a:gd name="connsiteY0" fmla="*/ 0 h 1095375"/>
              <a:gd name="connsiteX1" fmla="*/ 3117850 w 3168650"/>
              <a:gd name="connsiteY1" fmla="*/ 228600 h 1095375"/>
              <a:gd name="connsiteX2" fmla="*/ 3168650 w 3168650"/>
              <a:gd name="connsiteY2" fmla="*/ 225425 h 1095375"/>
              <a:gd name="connsiteX3" fmla="*/ 3152775 w 3168650"/>
              <a:gd name="connsiteY3" fmla="*/ 1054100 h 1095375"/>
              <a:gd name="connsiteX4" fmla="*/ 2841625 w 3168650"/>
              <a:gd name="connsiteY4" fmla="*/ 1054100 h 1095375"/>
              <a:gd name="connsiteX5" fmla="*/ 2644775 w 3168650"/>
              <a:gd name="connsiteY5" fmla="*/ 1095375 h 1095375"/>
              <a:gd name="connsiteX6" fmla="*/ 2403475 w 3168650"/>
              <a:gd name="connsiteY6" fmla="*/ 1073150 h 1095375"/>
              <a:gd name="connsiteX7" fmla="*/ 2117725 w 3168650"/>
              <a:gd name="connsiteY7" fmla="*/ 1054100 h 1095375"/>
              <a:gd name="connsiteX8" fmla="*/ 1895475 w 3168650"/>
              <a:gd name="connsiteY8" fmla="*/ 1069975 h 1095375"/>
              <a:gd name="connsiteX9" fmla="*/ 1762125 w 3168650"/>
              <a:gd name="connsiteY9" fmla="*/ 1092200 h 1095375"/>
              <a:gd name="connsiteX10" fmla="*/ 1638300 w 3168650"/>
              <a:gd name="connsiteY10" fmla="*/ 1060450 h 1095375"/>
              <a:gd name="connsiteX11" fmla="*/ 1381125 w 3168650"/>
              <a:gd name="connsiteY11" fmla="*/ 1047750 h 1095375"/>
              <a:gd name="connsiteX12" fmla="*/ 1111250 w 3168650"/>
              <a:gd name="connsiteY12" fmla="*/ 1047750 h 1095375"/>
              <a:gd name="connsiteX13" fmla="*/ 1022350 w 3168650"/>
              <a:gd name="connsiteY13" fmla="*/ 1079500 h 1095375"/>
              <a:gd name="connsiteX14" fmla="*/ 898525 w 3168650"/>
              <a:gd name="connsiteY14" fmla="*/ 1060450 h 1095375"/>
              <a:gd name="connsiteX15" fmla="*/ 571500 w 3168650"/>
              <a:gd name="connsiteY15" fmla="*/ 1060450 h 1095375"/>
              <a:gd name="connsiteX16" fmla="*/ 400050 w 3168650"/>
              <a:gd name="connsiteY16" fmla="*/ 1057275 h 1095375"/>
              <a:gd name="connsiteX17" fmla="*/ 333375 w 3168650"/>
              <a:gd name="connsiteY17" fmla="*/ 1066800 h 1095375"/>
              <a:gd name="connsiteX18" fmla="*/ 142875 w 3168650"/>
              <a:gd name="connsiteY18" fmla="*/ 1044575 h 1095375"/>
              <a:gd name="connsiteX19" fmla="*/ 0 w 3168650"/>
              <a:gd name="connsiteY19" fmla="*/ 1073150 h 1095375"/>
              <a:gd name="connsiteX20" fmla="*/ 12700 w 3168650"/>
              <a:gd name="connsiteY20" fmla="*/ 819150 h 1095375"/>
              <a:gd name="connsiteX21" fmla="*/ 266700 w 3168650"/>
              <a:gd name="connsiteY21" fmla="*/ 812800 h 1095375"/>
              <a:gd name="connsiteX22" fmla="*/ 273050 w 3168650"/>
              <a:gd name="connsiteY22" fmla="*/ 615950 h 1095375"/>
              <a:gd name="connsiteX23" fmla="*/ 1755775 w 3168650"/>
              <a:gd name="connsiteY23" fmla="*/ 609600 h 1095375"/>
              <a:gd name="connsiteX24" fmla="*/ 1765300 w 3168650"/>
              <a:gd name="connsiteY24" fmla="*/ 396875 h 1095375"/>
              <a:gd name="connsiteX25" fmla="*/ 2400300 w 3168650"/>
              <a:gd name="connsiteY25" fmla="*/ 393700 h 1095375"/>
              <a:gd name="connsiteX26" fmla="*/ 2413000 w 3168650"/>
              <a:gd name="connsiteY26" fmla="*/ 273050 h 1095375"/>
              <a:gd name="connsiteX27" fmla="*/ 2647950 w 3168650"/>
              <a:gd name="connsiteY27" fmla="*/ 273050 h 1095375"/>
              <a:gd name="connsiteX28" fmla="*/ 2641600 w 3168650"/>
              <a:gd name="connsiteY28" fmla="*/ 3175 h 1095375"/>
              <a:gd name="connsiteX29" fmla="*/ 3117850 w 3168650"/>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73150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33663 w 3170238"/>
              <a:gd name="connsiteY28" fmla="*/ 3175 h 1095375"/>
              <a:gd name="connsiteX29" fmla="*/ 3119438 w 3170238"/>
              <a:gd name="connsiteY29" fmla="*/ 0 h 1095375"/>
              <a:gd name="connsiteX0" fmla="*/ 3126581 w 3170238"/>
              <a:gd name="connsiteY0" fmla="*/ 0 h 1092994"/>
              <a:gd name="connsiteX1" fmla="*/ 3119438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26581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31344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13519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0662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401888 w 3171032"/>
              <a:gd name="connsiteY25" fmla="*/ 391319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399506 w 3171032"/>
              <a:gd name="connsiteY25" fmla="*/ 386557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71032" h="1092994">
                <a:moveTo>
                  <a:pt x="3131344" y="0"/>
                </a:moveTo>
                <a:cubicBezTo>
                  <a:pt x="3132932" y="75406"/>
                  <a:pt x="3129756" y="143669"/>
                  <a:pt x="3131344" y="219075"/>
                </a:cubicBezTo>
                <a:lnTo>
                  <a:pt x="3170238" y="220662"/>
                </a:lnTo>
                <a:cubicBezTo>
                  <a:pt x="3170503" y="497681"/>
                  <a:pt x="3170767" y="774700"/>
                  <a:pt x="3171032" y="1051719"/>
                </a:cubicBezTo>
                <a:lnTo>
                  <a:pt x="2843213" y="1051719"/>
                </a:lnTo>
                <a:lnTo>
                  <a:pt x="2646363" y="1092994"/>
                </a:lnTo>
                <a:lnTo>
                  <a:pt x="2405063" y="1070769"/>
                </a:lnTo>
                <a:lnTo>
                  <a:pt x="2119313" y="1051719"/>
                </a:lnTo>
                <a:lnTo>
                  <a:pt x="1897063" y="1067594"/>
                </a:lnTo>
                <a:lnTo>
                  <a:pt x="1763713" y="1089819"/>
                </a:lnTo>
                <a:lnTo>
                  <a:pt x="1639888" y="1058069"/>
                </a:lnTo>
                <a:lnTo>
                  <a:pt x="1382713" y="1045369"/>
                </a:lnTo>
                <a:lnTo>
                  <a:pt x="1112838" y="1045369"/>
                </a:lnTo>
                <a:lnTo>
                  <a:pt x="1023938" y="1077119"/>
                </a:lnTo>
                <a:lnTo>
                  <a:pt x="900113" y="1058069"/>
                </a:lnTo>
                <a:lnTo>
                  <a:pt x="573088" y="1058069"/>
                </a:lnTo>
                <a:lnTo>
                  <a:pt x="401638" y="1054894"/>
                </a:lnTo>
                <a:lnTo>
                  <a:pt x="334963" y="1064419"/>
                </a:lnTo>
                <a:lnTo>
                  <a:pt x="153988" y="1058863"/>
                </a:lnTo>
                <a:lnTo>
                  <a:pt x="1588" y="1082675"/>
                </a:lnTo>
                <a:cubicBezTo>
                  <a:pt x="1059" y="997214"/>
                  <a:pt x="529" y="899848"/>
                  <a:pt x="0" y="814387"/>
                </a:cubicBezTo>
                <a:lnTo>
                  <a:pt x="261144" y="810419"/>
                </a:lnTo>
                <a:cubicBezTo>
                  <a:pt x="260879" y="744008"/>
                  <a:pt x="260615" y="677598"/>
                  <a:pt x="260350" y="611187"/>
                </a:cubicBezTo>
                <a:lnTo>
                  <a:pt x="1750219" y="607219"/>
                </a:lnTo>
                <a:cubicBezTo>
                  <a:pt x="1749425" y="534723"/>
                  <a:pt x="1748632" y="462227"/>
                  <a:pt x="1747838" y="389731"/>
                </a:cubicBezTo>
                <a:lnTo>
                  <a:pt x="2399506" y="386557"/>
                </a:lnTo>
                <a:lnTo>
                  <a:pt x="2400301" y="268288"/>
                </a:lnTo>
                <a:lnTo>
                  <a:pt x="2632870" y="270669"/>
                </a:lnTo>
                <a:cubicBezTo>
                  <a:pt x="2633134" y="180711"/>
                  <a:pt x="2633399" y="90752"/>
                  <a:pt x="2633663" y="794"/>
                </a:cubicBezTo>
                <a:lnTo>
                  <a:pt x="3131344" y="0"/>
                </a:ln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p:cNvSpPr/>
          <p:nvPr/>
        </p:nvSpPr>
        <p:spPr>
          <a:xfrm>
            <a:off x="5425007" y="3799989"/>
            <a:ext cx="2007926" cy="675481"/>
          </a:xfrm>
          <a:custGeom>
            <a:avLst/>
            <a:gdLst>
              <a:gd name="connsiteX0" fmla="*/ 0 w 1968500"/>
              <a:gd name="connsiteY0" fmla="*/ 22225 h 663575"/>
              <a:gd name="connsiteX1" fmla="*/ 0 w 1968500"/>
              <a:gd name="connsiteY1" fmla="*/ 241300 h 663575"/>
              <a:gd name="connsiteX2" fmla="*/ 254000 w 1968500"/>
              <a:gd name="connsiteY2" fmla="*/ 241300 h 663575"/>
              <a:gd name="connsiteX3" fmla="*/ 263525 w 1968500"/>
              <a:gd name="connsiteY3" fmla="*/ 42862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0056 w 1968500"/>
              <a:gd name="connsiteY4" fmla="*/ 442913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74358"/>
              <a:gd name="connsiteY0" fmla="*/ 22225 h 665163"/>
              <a:gd name="connsiteX1" fmla="*/ 0 w 1974358"/>
              <a:gd name="connsiteY1" fmla="*/ 241300 h 665163"/>
              <a:gd name="connsiteX2" fmla="*/ 254000 w 1974358"/>
              <a:gd name="connsiteY2" fmla="*/ 241300 h 665163"/>
              <a:gd name="connsiteX3" fmla="*/ 258763 w 1974358"/>
              <a:gd name="connsiteY3" fmla="*/ 447675 h 665163"/>
              <a:gd name="connsiteX4" fmla="*/ 1720056 w 1974358"/>
              <a:gd name="connsiteY4" fmla="*/ 442913 h 665163"/>
              <a:gd name="connsiteX5" fmla="*/ 1733550 w 1974358"/>
              <a:gd name="connsiteY5" fmla="*/ 663575 h 665163"/>
              <a:gd name="connsiteX6" fmla="*/ 1974057 w 1974358"/>
              <a:gd name="connsiteY6" fmla="*/ 665163 h 665163"/>
              <a:gd name="connsiteX7" fmla="*/ 1968500 w 1974358"/>
              <a:gd name="connsiteY7" fmla="*/ 0 h 665163"/>
              <a:gd name="connsiteX8" fmla="*/ 1847850 w 1974358"/>
              <a:gd name="connsiteY8" fmla="*/ 41275 h 665163"/>
              <a:gd name="connsiteX9" fmla="*/ 1612900 w 1974358"/>
              <a:gd name="connsiteY9" fmla="*/ 38100 h 665163"/>
              <a:gd name="connsiteX10" fmla="*/ 1352550 w 1974358"/>
              <a:gd name="connsiteY10" fmla="*/ 25400 h 665163"/>
              <a:gd name="connsiteX11" fmla="*/ 1158875 w 1974358"/>
              <a:gd name="connsiteY11" fmla="*/ 41275 h 665163"/>
              <a:gd name="connsiteX12" fmla="*/ 803275 w 1974358"/>
              <a:gd name="connsiteY12" fmla="*/ 28575 h 665163"/>
              <a:gd name="connsiteX13" fmla="*/ 650875 w 1974358"/>
              <a:gd name="connsiteY13" fmla="*/ 22225 h 665163"/>
              <a:gd name="connsiteX14" fmla="*/ 393700 w 1974358"/>
              <a:gd name="connsiteY14" fmla="*/ 60325 h 665163"/>
              <a:gd name="connsiteX15" fmla="*/ 190500 w 1974358"/>
              <a:gd name="connsiteY15" fmla="*/ 50800 h 665163"/>
              <a:gd name="connsiteX16" fmla="*/ 92075 w 1974358"/>
              <a:gd name="connsiteY16" fmla="*/ 25400 h 665163"/>
              <a:gd name="connsiteX17" fmla="*/ 0 w 1974358"/>
              <a:gd name="connsiteY17" fmla="*/ 22225 h 665163"/>
              <a:gd name="connsiteX0" fmla="*/ 0 w 1982787"/>
              <a:gd name="connsiteY0" fmla="*/ 22225 h 665163"/>
              <a:gd name="connsiteX1" fmla="*/ 0 w 1982787"/>
              <a:gd name="connsiteY1" fmla="*/ 241300 h 665163"/>
              <a:gd name="connsiteX2" fmla="*/ 254000 w 1982787"/>
              <a:gd name="connsiteY2" fmla="*/ 241300 h 665163"/>
              <a:gd name="connsiteX3" fmla="*/ 258763 w 1982787"/>
              <a:gd name="connsiteY3" fmla="*/ 447675 h 665163"/>
              <a:gd name="connsiteX4" fmla="*/ 1720056 w 1982787"/>
              <a:gd name="connsiteY4" fmla="*/ 442913 h 665163"/>
              <a:gd name="connsiteX5" fmla="*/ 1733550 w 1982787"/>
              <a:gd name="connsiteY5" fmla="*/ 663575 h 665163"/>
              <a:gd name="connsiteX6" fmla="*/ 1974057 w 1982787"/>
              <a:gd name="connsiteY6" fmla="*/ 665163 h 665163"/>
              <a:gd name="connsiteX7" fmla="*/ 1982787 w 1982787"/>
              <a:gd name="connsiteY7" fmla="*/ 0 h 665163"/>
              <a:gd name="connsiteX8" fmla="*/ 1847850 w 1982787"/>
              <a:gd name="connsiteY8" fmla="*/ 41275 h 665163"/>
              <a:gd name="connsiteX9" fmla="*/ 1612900 w 1982787"/>
              <a:gd name="connsiteY9" fmla="*/ 38100 h 665163"/>
              <a:gd name="connsiteX10" fmla="*/ 1352550 w 1982787"/>
              <a:gd name="connsiteY10" fmla="*/ 25400 h 665163"/>
              <a:gd name="connsiteX11" fmla="*/ 1158875 w 1982787"/>
              <a:gd name="connsiteY11" fmla="*/ 41275 h 665163"/>
              <a:gd name="connsiteX12" fmla="*/ 803275 w 1982787"/>
              <a:gd name="connsiteY12" fmla="*/ 28575 h 665163"/>
              <a:gd name="connsiteX13" fmla="*/ 650875 w 1982787"/>
              <a:gd name="connsiteY13" fmla="*/ 22225 h 665163"/>
              <a:gd name="connsiteX14" fmla="*/ 393700 w 1982787"/>
              <a:gd name="connsiteY14" fmla="*/ 60325 h 665163"/>
              <a:gd name="connsiteX15" fmla="*/ 190500 w 1982787"/>
              <a:gd name="connsiteY15" fmla="*/ 50800 h 665163"/>
              <a:gd name="connsiteX16" fmla="*/ 92075 w 1982787"/>
              <a:gd name="connsiteY16" fmla="*/ 25400 h 665163"/>
              <a:gd name="connsiteX17" fmla="*/ 0 w 1982787"/>
              <a:gd name="connsiteY17" fmla="*/ 22225 h 665163"/>
              <a:gd name="connsiteX0" fmla="*/ 21432 w 2004219"/>
              <a:gd name="connsiteY0" fmla="*/ 22225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21432 w 2004219"/>
              <a:gd name="connsiteY17" fmla="*/ 22225 h 665163"/>
              <a:gd name="connsiteX0" fmla="*/ 4763 w 2004219"/>
              <a:gd name="connsiteY0" fmla="*/ 26987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4763 w 2004219"/>
              <a:gd name="connsiteY17" fmla="*/ 26987 h 665163"/>
              <a:gd name="connsiteX0" fmla="*/ 0 w 1999456"/>
              <a:gd name="connsiteY0" fmla="*/ 26987 h 665163"/>
              <a:gd name="connsiteX1" fmla="*/ 4762 w 1999456"/>
              <a:gd name="connsiteY1" fmla="*/ 243682 h 665163"/>
              <a:gd name="connsiteX2" fmla="*/ 270669 w 1999456"/>
              <a:gd name="connsiteY2" fmla="*/ 241300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2382 w 2001838"/>
              <a:gd name="connsiteY0" fmla="*/ 26987 h 665163"/>
              <a:gd name="connsiteX1" fmla="*/ 0 w 2001838"/>
              <a:gd name="connsiteY1" fmla="*/ 243682 h 665163"/>
              <a:gd name="connsiteX2" fmla="*/ 273051 w 2001838"/>
              <a:gd name="connsiteY2" fmla="*/ 241300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2382 w 2001838"/>
              <a:gd name="connsiteY0" fmla="*/ 26987 h 665163"/>
              <a:gd name="connsiteX1" fmla="*/ 0 w 2001838"/>
              <a:gd name="connsiteY1" fmla="*/ 243682 h 665163"/>
              <a:gd name="connsiteX2" fmla="*/ 273051 w 2001838"/>
              <a:gd name="connsiteY2" fmla="*/ 248444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43076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74688"/>
              <a:gd name="connsiteX1" fmla="*/ 4762 w 1999456"/>
              <a:gd name="connsiteY1" fmla="*/ 250826 h 674688"/>
              <a:gd name="connsiteX2" fmla="*/ 270669 w 1999456"/>
              <a:gd name="connsiteY2" fmla="*/ 248444 h 674688"/>
              <a:gd name="connsiteX3" fmla="*/ 268289 w 1999456"/>
              <a:gd name="connsiteY3" fmla="*/ 450056 h 674688"/>
              <a:gd name="connsiteX4" fmla="*/ 1741487 w 1999456"/>
              <a:gd name="connsiteY4" fmla="*/ 454819 h 674688"/>
              <a:gd name="connsiteX5" fmla="*/ 1743076 w 1999456"/>
              <a:gd name="connsiteY5" fmla="*/ 663575 h 674688"/>
              <a:gd name="connsiteX6" fmla="*/ 1997869 w 1999456"/>
              <a:gd name="connsiteY6" fmla="*/ 674688 h 674688"/>
              <a:gd name="connsiteX7" fmla="*/ 1999456 w 1999456"/>
              <a:gd name="connsiteY7" fmla="*/ 0 h 674688"/>
              <a:gd name="connsiteX8" fmla="*/ 1864519 w 1999456"/>
              <a:gd name="connsiteY8" fmla="*/ 41275 h 674688"/>
              <a:gd name="connsiteX9" fmla="*/ 1629569 w 1999456"/>
              <a:gd name="connsiteY9" fmla="*/ 38100 h 674688"/>
              <a:gd name="connsiteX10" fmla="*/ 1369219 w 1999456"/>
              <a:gd name="connsiteY10" fmla="*/ 25400 h 674688"/>
              <a:gd name="connsiteX11" fmla="*/ 1175544 w 1999456"/>
              <a:gd name="connsiteY11" fmla="*/ 41275 h 674688"/>
              <a:gd name="connsiteX12" fmla="*/ 819944 w 1999456"/>
              <a:gd name="connsiteY12" fmla="*/ 28575 h 674688"/>
              <a:gd name="connsiteX13" fmla="*/ 667544 w 1999456"/>
              <a:gd name="connsiteY13" fmla="*/ 22225 h 674688"/>
              <a:gd name="connsiteX14" fmla="*/ 410369 w 1999456"/>
              <a:gd name="connsiteY14" fmla="*/ 60325 h 674688"/>
              <a:gd name="connsiteX15" fmla="*/ 207169 w 1999456"/>
              <a:gd name="connsiteY15" fmla="*/ 50800 h 674688"/>
              <a:gd name="connsiteX16" fmla="*/ 108744 w 1999456"/>
              <a:gd name="connsiteY16" fmla="*/ 25400 h 674688"/>
              <a:gd name="connsiteX17" fmla="*/ 0 w 1999456"/>
              <a:gd name="connsiteY17" fmla="*/ 26987 h 674688"/>
              <a:gd name="connsiteX0" fmla="*/ 0 w 1999456"/>
              <a:gd name="connsiteY0" fmla="*/ 26987 h 675481"/>
              <a:gd name="connsiteX1" fmla="*/ 4762 w 1999456"/>
              <a:gd name="connsiteY1" fmla="*/ 250826 h 675481"/>
              <a:gd name="connsiteX2" fmla="*/ 270669 w 1999456"/>
              <a:gd name="connsiteY2" fmla="*/ 248444 h 675481"/>
              <a:gd name="connsiteX3" fmla="*/ 268289 w 1999456"/>
              <a:gd name="connsiteY3" fmla="*/ 450056 h 675481"/>
              <a:gd name="connsiteX4" fmla="*/ 1741487 w 1999456"/>
              <a:gd name="connsiteY4" fmla="*/ 454819 h 675481"/>
              <a:gd name="connsiteX5" fmla="*/ 1743076 w 1999456"/>
              <a:gd name="connsiteY5" fmla="*/ 675481 h 675481"/>
              <a:gd name="connsiteX6" fmla="*/ 1997869 w 1999456"/>
              <a:gd name="connsiteY6" fmla="*/ 674688 h 675481"/>
              <a:gd name="connsiteX7" fmla="*/ 1999456 w 1999456"/>
              <a:gd name="connsiteY7" fmla="*/ 0 h 675481"/>
              <a:gd name="connsiteX8" fmla="*/ 1864519 w 1999456"/>
              <a:gd name="connsiteY8" fmla="*/ 41275 h 675481"/>
              <a:gd name="connsiteX9" fmla="*/ 1629569 w 1999456"/>
              <a:gd name="connsiteY9" fmla="*/ 38100 h 675481"/>
              <a:gd name="connsiteX10" fmla="*/ 1369219 w 1999456"/>
              <a:gd name="connsiteY10" fmla="*/ 25400 h 675481"/>
              <a:gd name="connsiteX11" fmla="*/ 1175544 w 1999456"/>
              <a:gd name="connsiteY11" fmla="*/ 41275 h 675481"/>
              <a:gd name="connsiteX12" fmla="*/ 819944 w 1999456"/>
              <a:gd name="connsiteY12" fmla="*/ 28575 h 675481"/>
              <a:gd name="connsiteX13" fmla="*/ 667544 w 1999456"/>
              <a:gd name="connsiteY13" fmla="*/ 22225 h 675481"/>
              <a:gd name="connsiteX14" fmla="*/ 410369 w 1999456"/>
              <a:gd name="connsiteY14" fmla="*/ 60325 h 675481"/>
              <a:gd name="connsiteX15" fmla="*/ 207169 w 1999456"/>
              <a:gd name="connsiteY15" fmla="*/ 50800 h 675481"/>
              <a:gd name="connsiteX16" fmla="*/ 108744 w 1999456"/>
              <a:gd name="connsiteY16" fmla="*/ 25400 h 675481"/>
              <a:gd name="connsiteX17" fmla="*/ 0 w 1999456"/>
              <a:gd name="connsiteY17" fmla="*/ 26987 h 675481"/>
              <a:gd name="connsiteX0" fmla="*/ 0 w 2007642"/>
              <a:gd name="connsiteY0" fmla="*/ 26987 h 675481"/>
              <a:gd name="connsiteX1" fmla="*/ 4762 w 2007642"/>
              <a:gd name="connsiteY1" fmla="*/ 250826 h 675481"/>
              <a:gd name="connsiteX2" fmla="*/ 270669 w 2007642"/>
              <a:gd name="connsiteY2" fmla="*/ 248444 h 675481"/>
              <a:gd name="connsiteX3" fmla="*/ 268289 w 2007642"/>
              <a:gd name="connsiteY3" fmla="*/ 450056 h 675481"/>
              <a:gd name="connsiteX4" fmla="*/ 1741487 w 2007642"/>
              <a:gd name="connsiteY4" fmla="*/ 454819 h 675481"/>
              <a:gd name="connsiteX5" fmla="*/ 1743076 w 2007642"/>
              <a:gd name="connsiteY5" fmla="*/ 675481 h 675481"/>
              <a:gd name="connsiteX6" fmla="*/ 2007394 w 2007642"/>
              <a:gd name="connsiteY6" fmla="*/ 672307 h 675481"/>
              <a:gd name="connsiteX7" fmla="*/ 1999456 w 2007642"/>
              <a:gd name="connsiteY7" fmla="*/ 0 h 675481"/>
              <a:gd name="connsiteX8" fmla="*/ 1864519 w 2007642"/>
              <a:gd name="connsiteY8" fmla="*/ 41275 h 675481"/>
              <a:gd name="connsiteX9" fmla="*/ 1629569 w 2007642"/>
              <a:gd name="connsiteY9" fmla="*/ 38100 h 675481"/>
              <a:gd name="connsiteX10" fmla="*/ 1369219 w 2007642"/>
              <a:gd name="connsiteY10" fmla="*/ 25400 h 675481"/>
              <a:gd name="connsiteX11" fmla="*/ 1175544 w 2007642"/>
              <a:gd name="connsiteY11" fmla="*/ 41275 h 675481"/>
              <a:gd name="connsiteX12" fmla="*/ 819944 w 2007642"/>
              <a:gd name="connsiteY12" fmla="*/ 28575 h 675481"/>
              <a:gd name="connsiteX13" fmla="*/ 667544 w 2007642"/>
              <a:gd name="connsiteY13" fmla="*/ 22225 h 675481"/>
              <a:gd name="connsiteX14" fmla="*/ 410369 w 2007642"/>
              <a:gd name="connsiteY14" fmla="*/ 60325 h 675481"/>
              <a:gd name="connsiteX15" fmla="*/ 207169 w 2007642"/>
              <a:gd name="connsiteY15" fmla="*/ 50800 h 675481"/>
              <a:gd name="connsiteX16" fmla="*/ 108744 w 2007642"/>
              <a:gd name="connsiteY16" fmla="*/ 25400 h 675481"/>
              <a:gd name="connsiteX17" fmla="*/ 0 w 2007642"/>
              <a:gd name="connsiteY17" fmla="*/ 26987 h 675481"/>
              <a:gd name="connsiteX0" fmla="*/ 0 w 2007926"/>
              <a:gd name="connsiteY0" fmla="*/ 26987 h 675481"/>
              <a:gd name="connsiteX1" fmla="*/ 4762 w 2007926"/>
              <a:gd name="connsiteY1" fmla="*/ 250826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4763 w 2012689"/>
              <a:gd name="connsiteY0" fmla="*/ 26987 h 675481"/>
              <a:gd name="connsiteX1" fmla="*/ 0 w 2012689"/>
              <a:gd name="connsiteY1" fmla="*/ 250826 h 675481"/>
              <a:gd name="connsiteX2" fmla="*/ 275432 w 2012689"/>
              <a:gd name="connsiteY2" fmla="*/ 248444 h 675481"/>
              <a:gd name="connsiteX3" fmla="*/ 273052 w 2012689"/>
              <a:gd name="connsiteY3" fmla="*/ 450056 h 675481"/>
              <a:gd name="connsiteX4" fmla="*/ 1746250 w 2012689"/>
              <a:gd name="connsiteY4" fmla="*/ 454819 h 675481"/>
              <a:gd name="connsiteX5" fmla="*/ 1747839 w 2012689"/>
              <a:gd name="connsiteY5" fmla="*/ 675481 h 675481"/>
              <a:gd name="connsiteX6" fmla="*/ 2012157 w 2012689"/>
              <a:gd name="connsiteY6" fmla="*/ 672307 h 675481"/>
              <a:gd name="connsiteX7" fmla="*/ 2011363 w 2012689"/>
              <a:gd name="connsiteY7" fmla="*/ 0 h 675481"/>
              <a:gd name="connsiteX8" fmla="*/ 1869282 w 2012689"/>
              <a:gd name="connsiteY8" fmla="*/ 41275 h 675481"/>
              <a:gd name="connsiteX9" fmla="*/ 1634332 w 2012689"/>
              <a:gd name="connsiteY9" fmla="*/ 38100 h 675481"/>
              <a:gd name="connsiteX10" fmla="*/ 1373982 w 2012689"/>
              <a:gd name="connsiteY10" fmla="*/ 25400 h 675481"/>
              <a:gd name="connsiteX11" fmla="*/ 1180307 w 2012689"/>
              <a:gd name="connsiteY11" fmla="*/ 41275 h 675481"/>
              <a:gd name="connsiteX12" fmla="*/ 824707 w 2012689"/>
              <a:gd name="connsiteY12" fmla="*/ 28575 h 675481"/>
              <a:gd name="connsiteX13" fmla="*/ 672307 w 2012689"/>
              <a:gd name="connsiteY13" fmla="*/ 22225 h 675481"/>
              <a:gd name="connsiteX14" fmla="*/ 415132 w 2012689"/>
              <a:gd name="connsiteY14" fmla="*/ 60325 h 675481"/>
              <a:gd name="connsiteX15" fmla="*/ 211932 w 2012689"/>
              <a:gd name="connsiteY15" fmla="*/ 50800 h 675481"/>
              <a:gd name="connsiteX16" fmla="*/ 113507 w 2012689"/>
              <a:gd name="connsiteY16" fmla="*/ 25400 h 675481"/>
              <a:gd name="connsiteX17" fmla="*/ 4763 w 2012689"/>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539 w 2007926"/>
              <a:gd name="connsiteY2" fmla="*/ 245721 h 675481"/>
              <a:gd name="connsiteX3" fmla="*/ 270669 w 2007926"/>
              <a:gd name="connsiteY3" fmla="*/ 248444 h 675481"/>
              <a:gd name="connsiteX4" fmla="*/ 268289 w 2007926"/>
              <a:gd name="connsiteY4" fmla="*/ 450056 h 675481"/>
              <a:gd name="connsiteX5" fmla="*/ 1741487 w 2007926"/>
              <a:gd name="connsiteY5" fmla="*/ 454819 h 675481"/>
              <a:gd name="connsiteX6" fmla="*/ 1743076 w 2007926"/>
              <a:gd name="connsiteY6" fmla="*/ 675481 h 675481"/>
              <a:gd name="connsiteX7" fmla="*/ 2007394 w 2007926"/>
              <a:gd name="connsiteY7" fmla="*/ 672307 h 675481"/>
              <a:gd name="connsiteX8" fmla="*/ 2006600 w 2007926"/>
              <a:gd name="connsiteY8" fmla="*/ 0 h 675481"/>
              <a:gd name="connsiteX9" fmla="*/ 1864519 w 2007926"/>
              <a:gd name="connsiteY9" fmla="*/ 41275 h 675481"/>
              <a:gd name="connsiteX10" fmla="*/ 1629569 w 2007926"/>
              <a:gd name="connsiteY10" fmla="*/ 38100 h 675481"/>
              <a:gd name="connsiteX11" fmla="*/ 1369219 w 2007926"/>
              <a:gd name="connsiteY11" fmla="*/ 25400 h 675481"/>
              <a:gd name="connsiteX12" fmla="*/ 1175544 w 2007926"/>
              <a:gd name="connsiteY12" fmla="*/ 41275 h 675481"/>
              <a:gd name="connsiteX13" fmla="*/ 819944 w 2007926"/>
              <a:gd name="connsiteY13" fmla="*/ 28575 h 675481"/>
              <a:gd name="connsiteX14" fmla="*/ 667544 w 2007926"/>
              <a:gd name="connsiteY14" fmla="*/ 22225 h 675481"/>
              <a:gd name="connsiteX15" fmla="*/ 410369 w 2007926"/>
              <a:gd name="connsiteY15" fmla="*/ 60325 h 675481"/>
              <a:gd name="connsiteX16" fmla="*/ 207169 w 2007926"/>
              <a:gd name="connsiteY16" fmla="*/ 50800 h 675481"/>
              <a:gd name="connsiteX17" fmla="*/ 108744 w 2007926"/>
              <a:gd name="connsiteY17" fmla="*/ 25400 h 675481"/>
              <a:gd name="connsiteX18" fmla="*/ 0 w 2007926"/>
              <a:gd name="connsiteY18"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7926" h="675481">
                <a:moveTo>
                  <a:pt x="0" y="26987"/>
                </a:moveTo>
                <a:lnTo>
                  <a:pt x="4762" y="248445"/>
                </a:lnTo>
                <a:cubicBezTo>
                  <a:pt x="137715" y="248444"/>
                  <a:pt x="169598" y="245799"/>
                  <a:pt x="270669" y="248444"/>
                </a:cubicBezTo>
                <a:cubicBezTo>
                  <a:pt x="269876" y="315648"/>
                  <a:pt x="269082" y="382852"/>
                  <a:pt x="268289" y="450056"/>
                </a:cubicBezTo>
                <a:lnTo>
                  <a:pt x="1741487" y="454819"/>
                </a:lnTo>
                <a:cubicBezTo>
                  <a:pt x="1742017" y="524404"/>
                  <a:pt x="1742546" y="605896"/>
                  <a:pt x="1743076" y="675481"/>
                </a:cubicBezTo>
                <a:lnTo>
                  <a:pt x="2007394" y="672307"/>
                </a:lnTo>
                <a:cubicBezTo>
                  <a:pt x="2009511" y="455349"/>
                  <a:pt x="2004483" y="216958"/>
                  <a:pt x="2006600" y="0"/>
                </a:cubicBezTo>
                <a:lnTo>
                  <a:pt x="1864519" y="41275"/>
                </a:lnTo>
                <a:lnTo>
                  <a:pt x="1629569" y="38100"/>
                </a:lnTo>
                <a:lnTo>
                  <a:pt x="1369219" y="25400"/>
                </a:lnTo>
                <a:lnTo>
                  <a:pt x="1175544" y="41275"/>
                </a:lnTo>
                <a:lnTo>
                  <a:pt x="819944" y="28575"/>
                </a:lnTo>
                <a:lnTo>
                  <a:pt x="667544" y="22225"/>
                </a:lnTo>
                <a:lnTo>
                  <a:pt x="410369" y="60325"/>
                </a:lnTo>
                <a:lnTo>
                  <a:pt x="207169" y="50800"/>
                </a:lnTo>
                <a:lnTo>
                  <a:pt x="108744" y="25400"/>
                </a:lnTo>
                <a:lnTo>
                  <a:pt x="0" y="26987"/>
                </a:ln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p:cNvSpPr/>
          <p:nvPr/>
        </p:nvSpPr>
        <p:spPr>
          <a:xfrm>
            <a:off x="7628889" y="3841264"/>
            <a:ext cx="966353" cy="1018382"/>
          </a:xfrm>
          <a:custGeom>
            <a:avLst/>
            <a:gdLst>
              <a:gd name="connsiteX0" fmla="*/ 9525 w 952500"/>
              <a:gd name="connsiteY0" fmla="*/ 15875 h 1006475"/>
              <a:gd name="connsiteX1" fmla="*/ 225425 w 952500"/>
              <a:gd name="connsiteY1" fmla="*/ 34925 h 1006475"/>
              <a:gd name="connsiteX2" fmla="*/ 361950 w 952500"/>
              <a:gd name="connsiteY2" fmla="*/ 0 h 1006475"/>
              <a:gd name="connsiteX3" fmla="*/ 552450 w 952500"/>
              <a:gd name="connsiteY3" fmla="*/ 6350 h 1006475"/>
              <a:gd name="connsiteX4" fmla="*/ 701675 w 952500"/>
              <a:gd name="connsiteY4" fmla="*/ 38100 h 1006475"/>
              <a:gd name="connsiteX5" fmla="*/ 847725 w 952500"/>
              <a:gd name="connsiteY5" fmla="*/ 19050 h 1006475"/>
              <a:gd name="connsiteX6" fmla="*/ 949325 w 952500"/>
              <a:gd name="connsiteY6" fmla="*/ 19050 h 1006475"/>
              <a:gd name="connsiteX7" fmla="*/ 952500 w 952500"/>
              <a:gd name="connsiteY7" fmla="*/ 777875 h 1006475"/>
              <a:gd name="connsiteX8" fmla="*/ 923925 w 952500"/>
              <a:gd name="connsiteY8" fmla="*/ 787400 h 1006475"/>
              <a:gd name="connsiteX9" fmla="*/ 917575 w 952500"/>
              <a:gd name="connsiteY9" fmla="*/ 1006475 h 1006475"/>
              <a:gd name="connsiteX10" fmla="*/ 425450 w 952500"/>
              <a:gd name="connsiteY10" fmla="*/ 1003300 h 1006475"/>
              <a:gd name="connsiteX11" fmla="*/ 422275 w 952500"/>
              <a:gd name="connsiteY11" fmla="*/ 765175 h 1006475"/>
              <a:gd name="connsiteX12" fmla="*/ 177800 w 952500"/>
              <a:gd name="connsiteY12" fmla="*/ 762000 h 1006475"/>
              <a:gd name="connsiteX13" fmla="*/ 180975 w 952500"/>
              <a:gd name="connsiteY13" fmla="*/ 612775 h 1006475"/>
              <a:gd name="connsiteX14" fmla="*/ 0 w 952500"/>
              <a:gd name="connsiteY14" fmla="*/ 609600 h 1006475"/>
              <a:gd name="connsiteX15" fmla="*/ 9525 w 952500"/>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5737 w 957262"/>
              <a:gd name="connsiteY13" fmla="*/ 612775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3356 w 957262"/>
              <a:gd name="connsiteY13" fmla="*/ 629444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92162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12825"/>
              <a:gd name="connsiteX1" fmla="*/ 230187 w 957262"/>
              <a:gd name="connsiteY1" fmla="*/ 34925 h 1012825"/>
              <a:gd name="connsiteX2" fmla="*/ 366712 w 957262"/>
              <a:gd name="connsiteY2" fmla="*/ 0 h 1012825"/>
              <a:gd name="connsiteX3" fmla="*/ 557212 w 957262"/>
              <a:gd name="connsiteY3" fmla="*/ 6350 h 1012825"/>
              <a:gd name="connsiteX4" fmla="*/ 706437 w 957262"/>
              <a:gd name="connsiteY4" fmla="*/ 38100 h 1012825"/>
              <a:gd name="connsiteX5" fmla="*/ 852487 w 957262"/>
              <a:gd name="connsiteY5" fmla="*/ 19050 h 1012825"/>
              <a:gd name="connsiteX6" fmla="*/ 954087 w 957262"/>
              <a:gd name="connsiteY6" fmla="*/ 19050 h 1012825"/>
              <a:gd name="connsiteX7" fmla="*/ 957262 w 957262"/>
              <a:gd name="connsiteY7" fmla="*/ 792162 h 1012825"/>
              <a:gd name="connsiteX8" fmla="*/ 928687 w 957262"/>
              <a:gd name="connsiteY8" fmla="*/ 787400 h 1012825"/>
              <a:gd name="connsiteX9" fmla="*/ 922337 w 957262"/>
              <a:gd name="connsiteY9" fmla="*/ 1006475 h 1012825"/>
              <a:gd name="connsiteX10" fmla="*/ 430212 w 957262"/>
              <a:gd name="connsiteY10" fmla="*/ 1012825 h 1012825"/>
              <a:gd name="connsiteX11" fmla="*/ 429418 w 957262"/>
              <a:gd name="connsiteY11" fmla="*/ 774700 h 1012825"/>
              <a:gd name="connsiteX12" fmla="*/ 184943 w 957262"/>
              <a:gd name="connsiteY12" fmla="*/ 767556 h 1012825"/>
              <a:gd name="connsiteX13" fmla="*/ 182562 w 957262"/>
              <a:gd name="connsiteY13" fmla="*/ 762000 h 1012825"/>
              <a:gd name="connsiteX14" fmla="*/ 183356 w 957262"/>
              <a:gd name="connsiteY14" fmla="*/ 629444 h 1012825"/>
              <a:gd name="connsiteX15" fmla="*/ 0 w 957262"/>
              <a:gd name="connsiteY15" fmla="*/ 631031 h 1012825"/>
              <a:gd name="connsiteX16" fmla="*/ 14287 w 957262"/>
              <a:gd name="connsiteY16" fmla="*/ 15875 h 1012825"/>
              <a:gd name="connsiteX0" fmla="*/ 14287 w 957262"/>
              <a:gd name="connsiteY0" fmla="*/ 15875 h 1018382"/>
              <a:gd name="connsiteX1" fmla="*/ 230187 w 957262"/>
              <a:gd name="connsiteY1" fmla="*/ 34925 h 1018382"/>
              <a:gd name="connsiteX2" fmla="*/ 366712 w 957262"/>
              <a:gd name="connsiteY2" fmla="*/ 0 h 1018382"/>
              <a:gd name="connsiteX3" fmla="*/ 557212 w 957262"/>
              <a:gd name="connsiteY3" fmla="*/ 6350 h 1018382"/>
              <a:gd name="connsiteX4" fmla="*/ 706437 w 957262"/>
              <a:gd name="connsiteY4" fmla="*/ 38100 h 1018382"/>
              <a:gd name="connsiteX5" fmla="*/ 852487 w 957262"/>
              <a:gd name="connsiteY5" fmla="*/ 19050 h 1018382"/>
              <a:gd name="connsiteX6" fmla="*/ 954087 w 957262"/>
              <a:gd name="connsiteY6" fmla="*/ 19050 h 1018382"/>
              <a:gd name="connsiteX7" fmla="*/ 957262 w 957262"/>
              <a:gd name="connsiteY7" fmla="*/ 792162 h 1018382"/>
              <a:gd name="connsiteX8" fmla="*/ 928687 w 957262"/>
              <a:gd name="connsiteY8" fmla="*/ 787400 h 1018382"/>
              <a:gd name="connsiteX9" fmla="*/ 919956 w 957262"/>
              <a:gd name="connsiteY9" fmla="*/ 1018382 h 1018382"/>
              <a:gd name="connsiteX10" fmla="*/ 430212 w 957262"/>
              <a:gd name="connsiteY10" fmla="*/ 1012825 h 1018382"/>
              <a:gd name="connsiteX11" fmla="*/ 429418 w 957262"/>
              <a:gd name="connsiteY11" fmla="*/ 774700 h 1018382"/>
              <a:gd name="connsiteX12" fmla="*/ 184943 w 957262"/>
              <a:gd name="connsiteY12" fmla="*/ 767556 h 1018382"/>
              <a:gd name="connsiteX13" fmla="*/ 182562 w 957262"/>
              <a:gd name="connsiteY13" fmla="*/ 762000 h 1018382"/>
              <a:gd name="connsiteX14" fmla="*/ 183356 w 957262"/>
              <a:gd name="connsiteY14" fmla="*/ 629444 h 1018382"/>
              <a:gd name="connsiteX15" fmla="*/ 0 w 957262"/>
              <a:gd name="connsiteY15" fmla="*/ 631031 h 1018382"/>
              <a:gd name="connsiteX16" fmla="*/ 14287 w 957262"/>
              <a:gd name="connsiteY16" fmla="*/ 15875 h 1018382"/>
              <a:gd name="connsiteX0" fmla="*/ 1946 w 959209"/>
              <a:gd name="connsiteY0" fmla="*/ 15875 h 1018382"/>
              <a:gd name="connsiteX1" fmla="*/ 232134 w 959209"/>
              <a:gd name="connsiteY1" fmla="*/ 34925 h 1018382"/>
              <a:gd name="connsiteX2" fmla="*/ 368659 w 959209"/>
              <a:gd name="connsiteY2" fmla="*/ 0 h 1018382"/>
              <a:gd name="connsiteX3" fmla="*/ 559159 w 959209"/>
              <a:gd name="connsiteY3" fmla="*/ 6350 h 1018382"/>
              <a:gd name="connsiteX4" fmla="*/ 708384 w 959209"/>
              <a:gd name="connsiteY4" fmla="*/ 38100 h 1018382"/>
              <a:gd name="connsiteX5" fmla="*/ 854434 w 959209"/>
              <a:gd name="connsiteY5" fmla="*/ 19050 h 1018382"/>
              <a:gd name="connsiteX6" fmla="*/ 956034 w 959209"/>
              <a:gd name="connsiteY6" fmla="*/ 19050 h 1018382"/>
              <a:gd name="connsiteX7" fmla="*/ 959209 w 959209"/>
              <a:gd name="connsiteY7" fmla="*/ 792162 h 1018382"/>
              <a:gd name="connsiteX8" fmla="*/ 930634 w 959209"/>
              <a:gd name="connsiteY8" fmla="*/ 787400 h 1018382"/>
              <a:gd name="connsiteX9" fmla="*/ 921903 w 959209"/>
              <a:gd name="connsiteY9" fmla="*/ 1018382 h 1018382"/>
              <a:gd name="connsiteX10" fmla="*/ 432159 w 959209"/>
              <a:gd name="connsiteY10" fmla="*/ 1012825 h 1018382"/>
              <a:gd name="connsiteX11" fmla="*/ 431365 w 959209"/>
              <a:gd name="connsiteY11" fmla="*/ 774700 h 1018382"/>
              <a:gd name="connsiteX12" fmla="*/ 186890 w 959209"/>
              <a:gd name="connsiteY12" fmla="*/ 767556 h 1018382"/>
              <a:gd name="connsiteX13" fmla="*/ 184509 w 959209"/>
              <a:gd name="connsiteY13" fmla="*/ 762000 h 1018382"/>
              <a:gd name="connsiteX14" fmla="*/ 185303 w 959209"/>
              <a:gd name="connsiteY14" fmla="*/ 629444 h 1018382"/>
              <a:gd name="connsiteX15" fmla="*/ 1947 w 959209"/>
              <a:gd name="connsiteY15" fmla="*/ 631031 h 1018382"/>
              <a:gd name="connsiteX16" fmla="*/ 1946 w 959209"/>
              <a:gd name="connsiteY16" fmla="*/ 15875 h 1018382"/>
              <a:gd name="connsiteX0" fmla="*/ 7143 w 964406"/>
              <a:gd name="connsiteY0" fmla="*/ 15875 h 1018382"/>
              <a:gd name="connsiteX1" fmla="*/ 237331 w 964406"/>
              <a:gd name="connsiteY1" fmla="*/ 34925 h 1018382"/>
              <a:gd name="connsiteX2" fmla="*/ 373856 w 964406"/>
              <a:gd name="connsiteY2" fmla="*/ 0 h 1018382"/>
              <a:gd name="connsiteX3" fmla="*/ 564356 w 964406"/>
              <a:gd name="connsiteY3" fmla="*/ 6350 h 1018382"/>
              <a:gd name="connsiteX4" fmla="*/ 713581 w 964406"/>
              <a:gd name="connsiteY4" fmla="*/ 38100 h 1018382"/>
              <a:gd name="connsiteX5" fmla="*/ 859631 w 964406"/>
              <a:gd name="connsiteY5" fmla="*/ 19050 h 1018382"/>
              <a:gd name="connsiteX6" fmla="*/ 961231 w 964406"/>
              <a:gd name="connsiteY6" fmla="*/ 19050 h 1018382"/>
              <a:gd name="connsiteX7" fmla="*/ 964406 w 964406"/>
              <a:gd name="connsiteY7" fmla="*/ 792162 h 1018382"/>
              <a:gd name="connsiteX8" fmla="*/ 935831 w 964406"/>
              <a:gd name="connsiteY8" fmla="*/ 787400 h 1018382"/>
              <a:gd name="connsiteX9" fmla="*/ 927100 w 964406"/>
              <a:gd name="connsiteY9" fmla="*/ 1018382 h 1018382"/>
              <a:gd name="connsiteX10" fmla="*/ 437356 w 964406"/>
              <a:gd name="connsiteY10" fmla="*/ 1012825 h 1018382"/>
              <a:gd name="connsiteX11" fmla="*/ 436562 w 964406"/>
              <a:gd name="connsiteY11" fmla="*/ 774700 h 1018382"/>
              <a:gd name="connsiteX12" fmla="*/ 192087 w 964406"/>
              <a:gd name="connsiteY12" fmla="*/ 767556 h 1018382"/>
              <a:gd name="connsiteX13" fmla="*/ 189706 w 964406"/>
              <a:gd name="connsiteY13" fmla="*/ 762000 h 1018382"/>
              <a:gd name="connsiteX14" fmla="*/ 190500 w 964406"/>
              <a:gd name="connsiteY14" fmla="*/ 629444 h 1018382"/>
              <a:gd name="connsiteX15" fmla="*/ 0 w 964406"/>
              <a:gd name="connsiteY15" fmla="*/ 626268 h 1018382"/>
              <a:gd name="connsiteX16" fmla="*/ 7143 w 964406"/>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5304 w 959210"/>
              <a:gd name="connsiteY14" fmla="*/ 629444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217847 w 959210"/>
              <a:gd name="connsiteY13" fmla="*/ 747712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84225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17873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25872 w 959210"/>
              <a:gd name="connsiteY8" fmla="*/ 801688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63972"/>
              <a:gd name="connsiteY0" fmla="*/ 15875 h 1018382"/>
              <a:gd name="connsiteX1" fmla="*/ 232135 w 963972"/>
              <a:gd name="connsiteY1" fmla="*/ 34925 h 1018382"/>
              <a:gd name="connsiteX2" fmla="*/ 368660 w 963972"/>
              <a:gd name="connsiteY2" fmla="*/ 0 h 1018382"/>
              <a:gd name="connsiteX3" fmla="*/ 559160 w 963972"/>
              <a:gd name="connsiteY3" fmla="*/ 6350 h 1018382"/>
              <a:gd name="connsiteX4" fmla="*/ 708385 w 963972"/>
              <a:gd name="connsiteY4" fmla="*/ 38100 h 1018382"/>
              <a:gd name="connsiteX5" fmla="*/ 854435 w 963972"/>
              <a:gd name="connsiteY5" fmla="*/ 19050 h 1018382"/>
              <a:gd name="connsiteX6" fmla="*/ 956035 w 963972"/>
              <a:gd name="connsiteY6" fmla="*/ 19050 h 1018382"/>
              <a:gd name="connsiteX7" fmla="*/ 963972 w 963972"/>
              <a:gd name="connsiteY7" fmla="*/ 804068 h 1018382"/>
              <a:gd name="connsiteX8" fmla="*/ 925872 w 963972"/>
              <a:gd name="connsiteY8" fmla="*/ 801688 h 1018382"/>
              <a:gd name="connsiteX9" fmla="*/ 921904 w 963972"/>
              <a:gd name="connsiteY9" fmla="*/ 1018382 h 1018382"/>
              <a:gd name="connsiteX10" fmla="*/ 425017 w 963972"/>
              <a:gd name="connsiteY10" fmla="*/ 1012825 h 1018382"/>
              <a:gd name="connsiteX11" fmla="*/ 421841 w 963972"/>
              <a:gd name="connsiteY11" fmla="*/ 777081 h 1018382"/>
              <a:gd name="connsiteX12" fmla="*/ 186892 w 963972"/>
              <a:gd name="connsiteY12" fmla="*/ 777081 h 1018382"/>
              <a:gd name="connsiteX13" fmla="*/ 187686 w 963972"/>
              <a:gd name="connsiteY13" fmla="*/ 629445 h 1018382"/>
              <a:gd name="connsiteX14" fmla="*/ 1948 w 963972"/>
              <a:gd name="connsiteY14" fmla="*/ 628649 h 1018382"/>
              <a:gd name="connsiteX15" fmla="*/ 1947 w 963972"/>
              <a:gd name="connsiteY15" fmla="*/ 15875 h 1018382"/>
              <a:gd name="connsiteX0" fmla="*/ 1947 w 965752"/>
              <a:gd name="connsiteY0" fmla="*/ 15875 h 1018382"/>
              <a:gd name="connsiteX1" fmla="*/ 232135 w 965752"/>
              <a:gd name="connsiteY1" fmla="*/ 34925 h 1018382"/>
              <a:gd name="connsiteX2" fmla="*/ 368660 w 965752"/>
              <a:gd name="connsiteY2" fmla="*/ 0 h 1018382"/>
              <a:gd name="connsiteX3" fmla="*/ 559160 w 965752"/>
              <a:gd name="connsiteY3" fmla="*/ 6350 h 1018382"/>
              <a:gd name="connsiteX4" fmla="*/ 708385 w 965752"/>
              <a:gd name="connsiteY4" fmla="*/ 38100 h 1018382"/>
              <a:gd name="connsiteX5" fmla="*/ 854435 w 965752"/>
              <a:gd name="connsiteY5" fmla="*/ 19050 h 1018382"/>
              <a:gd name="connsiteX6" fmla="*/ 965560 w 965752"/>
              <a:gd name="connsiteY6" fmla="*/ 19050 h 1018382"/>
              <a:gd name="connsiteX7" fmla="*/ 963972 w 965752"/>
              <a:gd name="connsiteY7" fmla="*/ 804068 h 1018382"/>
              <a:gd name="connsiteX8" fmla="*/ 925872 w 965752"/>
              <a:gd name="connsiteY8" fmla="*/ 801688 h 1018382"/>
              <a:gd name="connsiteX9" fmla="*/ 921904 w 965752"/>
              <a:gd name="connsiteY9" fmla="*/ 1018382 h 1018382"/>
              <a:gd name="connsiteX10" fmla="*/ 425017 w 965752"/>
              <a:gd name="connsiteY10" fmla="*/ 1012825 h 1018382"/>
              <a:gd name="connsiteX11" fmla="*/ 421841 w 965752"/>
              <a:gd name="connsiteY11" fmla="*/ 777081 h 1018382"/>
              <a:gd name="connsiteX12" fmla="*/ 186892 w 965752"/>
              <a:gd name="connsiteY12" fmla="*/ 777081 h 1018382"/>
              <a:gd name="connsiteX13" fmla="*/ 187686 w 965752"/>
              <a:gd name="connsiteY13" fmla="*/ 629445 h 1018382"/>
              <a:gd name="connsiteX14" fmla="*/ 1948 w 965752"/>
              <a:gd name="connsiteY14" fmla="*/ 628649 h 1018382"/>
              <a:gd name="connsiteX15" fmla="*/ 1947 w 965752"/>
              <a:gd name="connsiteY15" fmla="*/ 15875 h 1018382"/>
              <a:gd name="connsiteX0" fmla="*/ 1947 w 966353"/>
              <a:gd name="connsiteY0" fmla="*/ 15875 h 1018382"/>
              <a:gd name="connsiteX1" fmla="*/ 232135 w 966353"/>
              <a:gd name="connsiteY1" fmla="*/ 34925 h 1018382"/>
              <a:gd name="connsiteX2" fmla="*/ 368660 w 966353"/>
              <a:gd name="connsiteY2" fmla="*/ 0 h 1018382"/>
              <a:gd name="connsiteX3" fmla="*/ 559160 w 966353"/>
              <a:gd name="connsiteY3" fmla="*/ 6350 h 1018382"/>
              <a:gd name="connsiteX4" fmla="*/ 708385 w 966353"/>
              <a:gd name="connsiteY4" fmla="*/ 38100 h 1018382"/>
              <a:gd name="connsiteX5" fmla="*/ 854435 w 966353"/>
              <a:gd name="connsiteY5" fmla="*/ 19050 h 1018382"/>
              <a:gd name="connsiteX6" fmla="*/ 965560 w 966353"/>
              <a:gd name="connsiteY6" fmla="*/ 19050 h 1018382"/>
              <a:gd name="connsiteX7" fmla="*/ 966353 w 966353"/>
              <a:gd name="connsiteY7" fmla="*/ 796924 h 1018382"/>
              <a:gd name="connsiteX8" fmla="*/ 925872 w 966353"/>
              <a:gd name="connsiteY8" fmla="*/ 801688 h 1018382"/>
              <a:gd name="connsiteX9" fmla="*/ 921904 w 966353"/>
              <a:gd name="connsiteY9" fmla="*/ 1018382 h 1018382"/>
              <a:gd name="connsiteX10" fmla="*/ 425017 w 966353"/>
              <a:gd name="connsiteY10" fmla="*/ 1012825 h 1018382"/>
              <a:gd name="connsiteX11" fmla="*/ 421841 w 966353"/>
              <a:gd name="connsiteY11" fmla="*/ 777081 h 1018382"/>
              <a:gd name="connsiteX12" fmla="*/ 186892 w 966353"/>
              <a:gd name="connsiteY12" fmla="*/ 777081 h 1018382"/>
              <a:gd name="connsiteX13" fmla="*/ 187686 w 966353"/>
              <a:gd name="connsiteY13" fmla="*/ 629445 h 1018382"/>
              <a:gd name="connsiteX14" fmla="*/ 1948 w 966353"/>
              <a:gd name="connsiteY14" fmla="*/ 628649 h 1018382"/>
              <a:gd name="connsiteX15" fmla="*/ 1947 w 966353"/>
              <a:gd name="connsiteY15" fmla="*/ 15875 h 10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6353" h="1018382">
                <a:moveTo>
                  <a:pt x="1947" y="15875"/>
                </a:moveTo>
                <a:lnTo>
                  <a:pt x="232135" y="34925"/>
                </a:lnTo>
                <a:lnTo>
                  <a:pt x="368660" y="0"/>
                </a:lnTo>
                <a:lnTo>
                  <a:pt x="559160" y="6350"/>
                </a:lnTo>
                <a:lnTo>
                  <a:pt x="708385" y="38100"/>
                </a:lnTo>
                <a:lnTo>
                  <a:pt x="854435" y="19050"/>
                </a:lnTo>
                <a:lnTo>
                  <a:pt x="965560" y="19050"/>
                </a:lnTo>
                <a:cubicBezTo>
                  <a:pt x="966618" y="271992"/>
                  <a:pt x="965295" y="543982"/>
                  <a:pt x="966353" y="796924"/>
                </a:cubicBezTo>
                <a:lnTo>
                  <a:pt x="925872" y="801688"/>
                </a:lnTo>
                <a:cubicBezTo>
                  <a:pt x="924549" y="873919"/>
                  <a:pt x="923227" y="946151"/>
                  <a:pt x="921904" y="1018382"/>
                </a:cubicBezTo>
                <a:lnTo>
                  <a:pt x="425017" y="1012825"/>
                </a:lnTo>
                <a:cubicBezTo>
                  <a:pt x="423959" y="933450"/>
                  <a:pt x="422899" y="856456"/>
                  <a:pt x="421841" y="777081"/>
                </a:cubicBezTo>
                <a:lnTo>
                  <a:pt x="186892" y="777081"/>
                </a:lnTo>
                <a:cubicBezTo>
                  <a:pt x="185570" y="623094"/>
                  <a:pt x="186627" y="678657"/>
                  <a:pt x="187686" y="629445"/>
                </a:cubicBezTo>
                <a:lnTo>
                  <a:pt x="1948" y="628649"/>
                </a:lnTo>
                <a:cubicBezTo>
                  <a:pt x="4065" y="416453"/>
                  <a:pt x="-3345" y="213783"/>
                  <a:pt x="1947" y="15875"/>
                </a:cubicBez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5424212" y="5164445"/>
            <a:ext cx="3171032" cy="1092994"/>
          </a:xfrm>
          <a:custGeom>
            <a:avLst/>
            <a:gdLst>
              <a:gd name="connsiteX0" fmla="*/ 3117850 w 3168650"/>
              <a:gd name="connsiteY0" fmla="*/ 0 h 1095375"/>
              <a:gd name="connsiteX1" fmla="*/ 3117850 w 3168650"/>
              <a:gd name="connsiteY1" fmla="*/ 228600 h 1095375"/>
              <a:gd name="connsiteX2" fmla="*/ 3168650 w 3168650"/>
              <a:gd name="connsiteY2" fmla="*/ 225425 h 1095375"/>
              <a:gd name="connsiteX3" fmla="*/ 3152775 w 3168650"/>
              <a:gd name="connsiteY3" fmla="*/ 1054100 h 1095375"/>
              <a:gd name="connsiteX4" fmla="*/ 2841625 w 3168650"/>
              <a:gd name="connsiteY4" fmla="*/ 1054100 h 1095375"/>
              <a:gd name="connsiteX5" fmla="*/ 2644775 w 3168650"/>
              <a:gd name="connsiteY5" fmla="*/ 1095375 h 1095375"/>
              <a:gd name="connsiteX6" fmla="*/ 2403475 w 3168650"/>
              <a:gd name="connsiteY6" fmla="*/ 1073150 h 1095375"/>
              <a:gd name="connsiteX7" fmla="*/ 2117725 w 3168650"/>
              <a:gd name="connsiteY7" fmla="*/ 1054100 h 1095375"/>
              <a:gd name="connsiteX8" fmla="*/ 1895475 w 3168650"/>
              <a:gd name="connsiteY8" fmla="*/ 1069975 h 1095375"/>
              <a:gd name="connsiteX9" fmla="*/ 1762125 w 3168650"/>
              <a:gd name="connsiteY9" fmla="*/ 1092200 h 1095375"/>
              <a:gd name="connsiteX10" fmla="*/ 1638300 w 3168650"/>
              <a:gd name="connsiteY10" fmla="*/ 1060450 h 1095375"/>
              <a:gd name="connsiteX11" fmla="*/ 1381125 w 3168650"/>
              <a:gd name="connsiteY11" fmla="*/ 1047750 h 1095375"/>
              <a:gd name="connsiteX12" fmla="*/ 1111250 w 3168650"/>
              <a:gd name="connsiteY12" fmla="*/ 1047750 h 1095375"/>
              <a:gd name="connsiteX13" fmla="*/ 1022350 w 3168650"/>
              <a:gd name="connsiteY13" fmla="*/ 1079500 h 1095375"/>
              <a:gd name="connsiteX14" fmla="*/ 898525 w 3168650"/>
              <a:gd name="connsiteY14" fmla="*/ 1060450 h 1095375"/>
              <a:gd name="connsiteX15" fmla="*/ 571500 w 3168650"/>
              <a:gd name="connsiteY15" fmla="*/ 1060450 h 1095375"/>
              <a:gd name="connsiteX16" fmla="*/ 400050 w 3168650"/>
              <a:gd name="connsiteY16" fmla="*/ 1057275 h 1095375"/>
              <a:gd name="connsiteX17" fmla="*/ 333375 w 3168650"/>
              <a:gd name="connsiteY17" fmla="*/ 1066800 h 1095375"/>
              <a:gd name="connsiteX18" fmla="*/ 142875 w 3168650"/>
              <a:gd name="connsiteY18" fmla="*/ 1044575 h 1095375"/>
              <a:gd name="connsiteX19" fmla="*/ 0 w 3168650"/>
              <a:gd name="connsiteY19" fmla="*/ 1073150 h 1095375"/>
              <a:gd name="connsiteX20" fmla="*/ 12700 w 3168650"/>
              <a:gd name="connsiteY20" fmla="*/ 819150 h 1095375"/>
              <a:gd name="connsiteX21" fmla="*/ 266700 w 3168650"/>
              <a:gd name="connsiteY21" fmla="*/ 812800 h 1095375"/>
              <a:gd name="connsiteX22" fmla="*/ 273050 w 3168650"/>
              <a:gd name="connsiteY22" fmla="*/ 615950 h 1095375"/>
              <a:gd name="connsiteX23" fmla="*/ 1755775 w 3168650"/>
              <a:gd name="connsiteY23" fmla="*/ 609600 h 1095375"/>
              <a:gd name="connsiteX24" fmla="*/ 1765300 w 3168650"/>
              <a:gd name="connsiteY24" fmla="*/ 396875 h 1095375"/>
              <a:gd name="connsiteX25" fmla="*/ 2400300 w 3168650"/>
              <a:gd name="connsiteY25" fmla="*/ 393700 h 1095375"/>
              <a:gd name="connsiteX26" fmla="*/ 2413000 w 3168650"/>
              <a:gd name="connsiteY26" fmla="*/ 273050 h 1095375"/>
              <a:gd name="connsiteX27" fmla="*/ 2647950 w 3168650"/>
              <a:gd name="connsiteY27" fmla="*/ 273050 h 1095375"/>
              <a:gd name="connsiteX28" fmla="*/ 2641600 w 3168650"/>
              <a:gd name="connsiteY28" fmla="*/ 3175 h 1095375"/>
              <a:gd name="connsiteX29" fmla="*/ 3117850 w 3168650"/>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73150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33663 w 3170238"/>
              <a:gd name="connsiteY28" fmla="*/ 3175 h 1095375"/>
              <a:gd name="connsiteX29" fmla="*/ 3119438 w 3170238"/>
              <a:gd name="connsiteY29" fmla="*/ 0 h 1095375"/>
              <a:gd name="connsiteX0" fmla="*/ 3126581 w 3170238"/>
              <a:gd name="connsiteY0" fmla="*/ 0 h 1092994"/>
              <a:gd name="connsiteX1" fmla="*/ 3119438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26581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31344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13519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0662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401888 w 3171032"/>
              <a:gd name="connsiteY25" fmla="*/ 391319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399506 w 3171032"/>
              <a:gd name="connsiteY25" fmla="*/ 386557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71032" h="1092994">
                <a:moveTo>
                  <a:pt x="3131344" y="0"/>
                </a:moveTo>
                <a:cubicBezTo>
                  <a:pt x="3132932" y="75406"/>
                  <a:pt x="3129756" y="143669"/>
                  <a:pt x="3131344" y="219075"/>
                </a:cubicBezTo>
                <a:lnTo>
                  <a:pt x="3170238" y="220662"/>
                </a:lnTo>
                <a:cubicBezTo>
                  <a:pt x="3170503" y="497681"/>
                  <a:pt x="3170767" y="774700"/>
                  <a:pt x="3171032" y="1051719"/>
                </a:cubicBezTo>
                <a:lnTo>
                  <a:pt x="2843213" y="1051719"/>
                </a:lnTo>
                <a:lnTo>
                  <a:pt x="2646363" y="1092994"/>
                </a:lnTo>
                <a:lnTo>
                  <a:pt x="2405063" y="1070769"/>
                </a:lnTo>
                <a:lnTo>
                  <a:pt x="2119313" y="1051719"/>
                </a:lnTo>
                <a:lnTo>
                  <a:pt x="1897063" y="1067594"/>
                </a:lnTo>
                <a:lnTo>
                  <a:pt x="1763713" y="1089819"/>
                </a:lnTo>
                <a:lnTo>
                  <a:pt x="1639888" y="1058069"/>
                </a:lnTo>
                <a:lnTo>
                  <a:pt x="1382713" y="1045369"/>
                </a:lnTo>
                <a:lnTo>
                  <a:pt x="1112838" y="1045369"/>
                </a:lnTo>
                <a:lnTo>
                  <a:pt x="1023938" y="1077119"/>
                </a:lnTo>
                <a:lnTo>
                  <a:pt x="900113" y="1058069"/>
                </a:lnTo>
                <a:lnTo>
                  <a:pt x="573088" y="1058069"/>
                </a:lnTo>
                <a:lnTo>
                  <a:pt x="401638" y="1054894"/>
                </a:lnTo>
                <a:lnTo>
                  <a:pt x="334963" y="1064419"/>
                </a:lnTo>
                <a:lnTo>
                  <a:pt x="153988" y="1058863"/>
                </a:lnTo>
                <a:lnTo>
                  <a:pt x="1588" y="1082675"/>
                </a:lnTo>
                <a:cubicBezTo>
                  <a:pt x="1059" y="997214"/>
                  <a:pt x="529" y="899848"/>
                  <a:pt x="0" y="814387"/>
                </a:cubicBezTo>
                <a:lnTo>
                  <a:pt x="261144" y="810419"/>
                </a:lnTo>
                <a:cubicBezTo>
                  <a:pt x="260879" y="744008"/>
                  <a:pt x="260615" y="677598"/>
                  <a:pt x="260350" y="611187"/>
                </a:cubicBezTo>
                <a:lnTo>
                  <a:pt x="1750219" y="607219"/>
                </a:lnTo>
                <a:cubicBezTo>
                  <a:pt x="1749425" y="534723"/>
                  <a:pt x="1748632" y="462227"/>
                  <a:pt x="1747838" y="389731"/>
                </a:cubicBezTo>
                <a:lnTo>
                  <a:pt x="2399506" y="386557"/>
                </a:lnTo>
                <a:lnTo>
                  <a:pt x="2400301" y="268288"/>
                </a:lnTo>
                <a:lnTo>
                  <a:pt x="2632870" y="270669"/>
                </a:lnTo>
                <a:cubicBezTo>
                  <a:pt x="2633134" y="180711"/>
                  <a:pt x="2633399" y="90752"/>
                  <a:pt x="2633663" y="794"/>
                </a:cubicBezTo>
                <a:lnTo>
                  <a:pt x="3131344" y="0"/>
                </a:ln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orme libre 51"/>
          <p:cNvSpPr/>
          <p:nvPr/>
        </p:nvSpPr>
        <p:spPr>
          <a:xfrm flipV="1">
            <a:off x="1353856" y="5558543"/>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rgbClr val="70AD47">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5" name="ZoneTexte 1024"/>
          <p:cNvSpPr txBox="1"/>
          <p:nvPr/>
        </p:nvSpPr>
        <p:spPr>
          <a:xfrm>
            <a:off x="930729" y="1191994"/>
            <a:ext cx="10393135" cy="1969770"/>
          </a:xfrm>
          <a:prstGeom prst="rect">
            <a:avLst/>
          </a:prstGeom>
          <a:noFill/>
        </p:spPr>
        <p:txBody>
          <a:bodyPr wrap="square" rtlCol="0">
            <a:spAutoFit/>
          </a:bodyPr>
          <a:lstStyle/>
          <a:p>
            <a:r>
              <a:rPr lang="fr-FR" sz="1600" dirty="0" smtClean="0"/>
              <a:t>Cet exercice démontre comment on travail pour extraire une pièce:</a:t>
            </a:r>
          </a:p>
          <a:p>
            <a:endParaRPr lang="fr-FR" sz="300" dirty="0" smtClean="0"/>
          </a:p>
          <a:p>
            <a:pPr marL="342900" indent="-342900">
              <a:buAutoNum type="arabicPeriod"/>
            </a:pPr>
            <a:r>
              <a:rPr lang="fr-FR" sz="1600" dirty="0" smtClean="0"/>
              <a:t>Nous commençons par la reproduction de la frontière indiquée par le même type de hachure que pour la pièce </a:t>
            </a:r>
            <a:br>
              <a:rPr lang="fr-FR" sz="1600" dirty="0" smtClean="0"/>
            </a:br>
            <a:r>
              <a:rPr lang="fr-FR" sz="1600" dirty="0" smtClean="0"/>
              <a:t>(cette étape est déjà faite ici pour le corps – à faire pour le coussinet)</a:t>
            </a:r>
          </a:p>
          <a:p>
            <a:pPr marL="342900" indent="-342900">
              <a:buAutoNum type="arabicPeriod"/>
            </a:pPr>
            <a:endParaRPr lang="fr-FR" sz="300" dirty="0" smtClean="0"/>
          </a:p>
          <a:p>
            <a:pPr marL="342900" indent="-342900">
              <a:buAutoNum type="arabicPeriod"/>
            </a:pPr>
            <a:r>
              <a:rPr lang="fr-FR" sz="1600" dirty="0" smtClean="0"/>
              <a:t>Nous ajoutons les lignes pour fermer les contours </a:t>
            </a:r>
            <a:br>
              <a:rPr lang="fr-FR" sz="1600" dirty="0" smtClean="0"/>
            </a:br>
            <a:r>
              <a:rPr lang="fr-FR" sz="1600" dirty="0" smtClean="0"/>
              <a:t>(à faire)</a:t>
            </a:r>
          </a:p>
          <a:p>
            <a:pPr marL="342900" indent="-342900">
              <a:buAutoNum type="arabicPeriod"/>
            </a:pPr>
            <a:endParaRPr lang="fr-FR" sz="400" dirty="0" smtClean="0"/>
          </a:p>
          <a:p>
            <a:pPr marL="342900" indent="-342900">
              <a:buFontTx/>
              <a:buAutoNum type="arabicPeriod"/>
            </a:pPr>
            <a:r>
              <a:rPr lang="fr-FR" sz="1600" dirty="0" smtClean="0"/>
              <a:t>Nous (a) corrigeons les lignes visibles (</a:t>
            </a:r>
            <a:r>
              <a:rPr lang="fr-FR" sz="1600" dirty="0"/>
              <a:t>à faire) </a:t>
            </a:r>
            <a:r>
              <a:rPr lang="fr-FR" sz="1600" dirty="0" smtClean="0"/>
              <a:t>, (b) ajoutons les lignes cachées </a:t>
            </a:r>
            <a:r>
              <a:rPr lang="fr-FR" sz="1600" dirty="0"/>
              <a:t>(à faire</a:t>
            </a:r>
            <a:r>
              <a:rPr lang="fr-FR" sz="1600" dirty="0" smtClean="0"/>
              <a:t>) , mixtes </a:t>
            </a:r>
            <a:r>
              <a:rPr lang="fr-FR" sz="1600" dirty="0"/>
              <a:t>(à faire) </a:t>
            </a:r>
            <a:r>
              <a:rPr lang="fr-FR" sz="1600" dirty="0" smtClean="0"/>
              <a:t>et (c) les hachures si nécessaire (à faire) </a:t>
            </a:r>
            <a:endParaRPr lang="fr-FR" sz="1600" dirty="0"/>
          </a:p>
        </p:txBody>
      </p:sp>
      <p:sp>
        <p:nvSpPr>
          <p:cNvPr id="72" name="ZoneTexte 71"/>
          <p:cNvSpPr txBox="1"/>
          <p:nvPr/>
        </p:nvSpPr>
        <p:spPr>
          <a:xfrm>
            <a:off x="5410354" y="6256417"/>
            <a:ext cx="3171032" cy="646331"/>
          </a:xfrm>
          <a:prstGeom prst="rect">
            <a:avLst/>
          </a:prstGeom>
          <a:noFill/>
        </p:spPr>
        <p:txBody>
          <a:bodyPr wrap="square" rtlCol="0">
            <a:spAutoFit/>
          </a:bodyPr>
          <a:lstStyle/>
          <a:p>
            <a:pPr algn="ctr"/>
            <a:r>
              <a:rPr lang="fr-FR" dirty="0" smtClean="0">
                <a:solidFill>
                  <a:schemeClr val="accent2"/>
                </a:solidFill>
              </a:rPr>
              <a:t>Corps</a:t>
            </a:r>
          </a:p>
          <a:p>
            <a:pPr algn="ctr"/>
            <a:r>
              <a:rPr lang="fr-FR" dirty="0" smtClean="0">
                <a:solidFill>
                  <a:schemeClr val="accent2"/>
                </a:solidFill>
              </a:rPr>
              <a:t>Coupe de la partie </a:t>
            </a:r>
            <a:r>
              <a:rPr lang="fr-FR" dirty="0">
                <a:solidFill>
                  <a:schemeClr val="accent2"/>
                </a:solidFill>
              </a:rPr>
              <a:t>exposée</a:t>
            </a:r>
            <a:r>
              <a:rPr lang="fr-FR" dirty="0" smtClean="0">
                <a:solidFill>
                  <a:schemeClr val="accent2"/>
                </a:solidFill>
              </a:rPr>
              <a:t> </a:t>
            </a:r>
            <a:endParaRPr lang="fr-FR" dirty="0">
              <a:solidFill>
                <a:schemeClr val="accent2"/>
              </a:solidFill>
            </a:endParaRPr>
          </a:p>
        </p:txBody>
      </p:sp>
      <p:sp>
        <p:nvSpPr>
          <p:cNvPr id="73" name="Rectangle 72"/>
          <p:cNvSpPr/>
          <p:nvPr/>
        </p:nvSpPr>
        <p:spPr>
          <a:xfrm>
            <a:off x="9005752" y="6127152"/>
            <a:ext cx="2516202" cy="646331"/>
          </a:xfrm>
          <a:prstGeom prst="rect">
            <a:avLst/>
          </a:prstGeom>
        </p:spPr>
        <p:txBody>
          <a:bodyPr wrap="none">
            <a:spAutoFit/>
          </a:bodyPr>
          <a:lstStyle/>
          <a:p>
            <a:r>
              <a:rPr lang="fr-FR" dirty="0" smtClean="0">
                <a:solidFill>
                  <a:schemeClr val="accent6"/>
                </a:solidFill>
              </a:rPr>
              <a:t>Coussinet </a:t>
            </a:r>
            <a:r>
              <a:rPr lang="fr-FR" dirty="0">
                <a:solidFill>
                  <a:schemeClr val="accent6"/>
                </a:solidFill>
              </a:rPr>
              <a:t>à </a:t>
            </a:r>
            <a:r>
              <a:rPr lang="fr-FR" dirty="0" smtClean="0">
                <a:solidFill>
                  <a:schemeClr val="accent6"/>
                </a:solidFill>
              </a:rPr>
              <a:t>collerette</a:t>
            </a:r>
          </a:p>
          <a:p>
            <a:pPr algn="ctr"/>
            <a:r>
              <a:rPr lang="fr-FR" dirty="0" smtClean="0">
                <a:solidFill>
                  <a:schemeClr val="accent6"/>
                </a:solidFill>
              </a:rPr>
              <a:t>Vue de face (sans coupe)</a:t>
            </a:r>
            <a:endParaRPr lang="fr-FR" dirty="0"/>
          </a:p>
        </p:txBody>
      </p:sp>
      <p:sp>
        <p:nvSpPr>
          <p:cNvPr id="3" name="Date Placeholder 2"/>
          <p:cNvSpPr>
            <a:spLocks noGrp="1"/>
          </p:cNvSpPr>
          <p:nvPr>
            <p:ph type="dt" sz="half" idx="10"/>
          </p:nvPr>
        </p:nvSpPr>
        <p:spPr/>
        <p:txBody>
          <a:bodyPr/>
          <a:lstStyle/>
          <a:p>
            <a:fld id="{7FD8B670-45B3-44FE-86D7-858ACDCEBD1A}"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26</a:t>
            </a:fld>
            <a:endParaRPr lang="en-US"/>
          </a:p>
        </p:txBody>
      </p:sp>
    </p:spTree>
    <p:extLst>
      <p:ext uri="{BB962C8B-B14F-4D97-AF65-F5344CB8AC3E}">
        <p14:creationId xmlns:p14="http://schemas.microsoft.com/office/powerpoint/2010/main" val="4080598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1025"/>
            <a:ext cx="10515600" cy="1325563"/>
          </a:xfrm>
        </p:spPr>
        <p:txBody>
          <a:bodyPr/>
          <a:lstStyle/>
          <a:p>
            <a:r>
              <a:rPr lang="fr-FR" dirty="0" smtClean="0"/>
              <a:t>Solution et autres Questions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86878" y="3169526"/>
            <a:ext cx="46101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rme libre 3"/>
          <p:cNvSpPr/>
          <p:nvPr/>
        </p:nvSpPr>
        <p:spPr>
          <a:xfrm>
            <a:off x="1359060" y="4062835"/>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rgbClr val="70AD47">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1354651" y="3718349"/>
            <a:ext cx="2007926" cy="675481"/>
          </a:xfrm>
          <a:custGeom>
            <a:avLst/>
            <a:gdLst>
              <a:gd name="connsiteX0" fmla="*/ 0 w 1968500"/>
              <a:gd name="connsiteY0" fmla="*/ 22225 h 663575"/>
              <a:gd name="connsiteX1" fmla="*/ 0 w 1968500"/>
              <a:gd name="connsiteY1" fmla="*/ 241300 h 663575"/>
              <a:gd name="connsiteX2" fmla="*/ 254000 w 1968500"/>
              <a:gd name="connsiteY2" fmla="*/ 241300 h 663575"/>
              <a:gd name="connsiteX3" fmla="*/ 263525 w 1968500"/>
              <a:gd name="connsiteY3" fmla="*/ 42862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0056 w 1968500"/>
              <a:gd name="connsiteY4" fmla="*/ 442913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74358"/>
              <a:gd name="connsiteY0" fmla="*/ 22225 h 665163"/>
              <a:gd name="connsiteX1" fmla="*/ 0 w 1974358"/>
              <a:gd name="connsiteY1" fmla="*/ 241300 h 665163"/>
              <a:gd name="connsiteX2" fmla="*/ 254000 w 1974358"/>
              <a:gd name="connsiteY2" fmla="*/ 241300 h 665163"/>
              <a:gd name="connsiteX3" fmla="*/ 258763 w 1974358"/>
              <a:gd name="connsiteY3" fmla="*/ 447675 h 665163"/>
              <a:gd name="connsiteX4" fmla="*/ 1720056 w 1974358"/>
              <a:gd name="connsiteY4" fmla="*/ 442913 h 665163"/>
              <a:gd name="connsiteX5" fmla="*/ 1733550 w 1974358"/>
              <a:gd name="connsiteY5" fmla="*/ 663575 h 665163"/>
              <a:gd name="connsiteX6" fmla="*/ 1974057 w 1974358"/>
              <a:gd name="connsiteY6" fmla="*/ 665163 h 665163"/>
              <a:gd name="connsiteX7" fmla="*/ 1968500 w 1974358"/>
              <a:gd name="connsiteY7" fmla="*/ 0 h 665163"/>
              <a:gd name="connsiteX8" fmla="*/ 1847850 w 1974358"/>
              <a:gd name="connsiteY8" fmla="*/ 41275 h 665163"/>
              <a:gd name="connsiteX9" fmla="*/ 1612900 w 1974358"/>
              <a:gd name="connsiteY9" fmla="*/ 38100 h 665163"/>
              <a:gd name="connsiteX10" fmla="*/ 1352550 w 1974358"/>
              <a:gd name="connsiteY10" fmla="*/ 25400 h 665163"/>
              <a:gd name="connsiteX11" fmla="*/ 1158875 w 1974358"/>
              <a:gd name="connsiteY11" fmla="*/ 41275 h 665163"/>
              <a:gd name="connsiteX12" fmla="*/ 803275 w 1974358"/>
              <a:gd name="connsiteY12" fmla="*/ 28575 h 665163"/>
              <a:gd name="connsiteX13" fmla="*/ 650875 w 1974358"/>
              <a:gd name="connsiteY13" fmla="*/ 22225 h 665163"/>
              <a:gd name="connsiteX14" fmla="*/ 393700 w 1974358"/>
              <a:gd name="connsiteY14" fmla="*/ 60325 h 665163"/>
              <a:gd name="connsiteX15" fmla="*/ 190500 w 1974358"/>
              <a:gd name="connsiteY15" fmla="*/ 50800 h 665163"/>
              <a:gd name="connsiteX16" fmla="*/ 92075 w 1974358"/>
              <a:gd name="connsiteY16" fmla="*/ 25400 h 665163"/>
              <a:gd name="connsiteX17" fmla="*/ 0 w 1974358"/>
              <a:gd name="connsiteY17" fmla="*/ 22225 h 665163"/>
              <a:gd name="connsiteX0" fmla="*/ 0 w 1982787"/>
              <a:gd name="connsiteY0" fmla="*/ 22225 h 665163"/>
              <a:gd name="connsiteX1" fmla="*/ 0 w 1982787"/>
              <a:gd name="connsiteY1" fmla="*/ 241300 h 665163"/>
              <a:gd name="connsiteX2" fmla="*/ 254000 w 1982787"/>
              <a:gd name="connsiteY2" fmla="*/ 241300 h 665163"/>
              <a:gd name="connsiteX3" fmla="*/ 258763 w 1982787"/>
              <a:gd name="connsiteY3" fmla="*/ 447675 h 665163"/>
              <a:gd name="connsiteX4" fmla="*/ 1720056 w 1982787"/>
              <a:gd name="connsiteY4" fmla="*/ 442913 h 665163"/>
              <a:gd name="connsiteX5" fmla="*/ 1733550 w 1982787"/>
              <a:gd name="connsiteY5" fmla="*/ 663575 h 665163"/>
              <a:gd name="connsiteX6" fmla="*/ 1974057 w 1982787"/>
              <a:gd name="connsiteY6" fmla="*/ 665163 h 665163"/>
              <a:gd name="connsiteX7" fmla="*/ 1982787 w 1982787"/>
              <a:gd name="connsiteY7" fmla="*/ 0 h 665163"/>
              <a:gd name="connsiteX8" fmla="*/ 1847850 w 1982787"/>
              <a:gd name="connsiteY8" fmla="*/ 41275 h 665163"/>
              <a:gd name="connsiteX9" fmla="*/ 1612900 w 1982787"/>
              <a:gd name="connsiteY9" fmla="*/ 38100 h 665163"/>
              <a:gd name="connsiteX10" fmla="*/ 1352550 w 1982787"/>
              <a:gd name="connsiteY10" fmla="*/ 25400 h 665163"/>
              <a:gd name="connsiteX11" fmla="*/ 1158875 w 1982787"/>
              <a:gd name="connsiteY11" fmla="*/ 41275 h 665163"/>
              <a:gd name="connsiteX12" fmla="*/ 803275 w 1982787"/>
              <a:gd name="connsiteY12" fmla="*/ 28575 h 665163"/>
              <a:gd name="connsiteX13" fmla="*/ 650875 w 1982787"/>
              <a:gd name="connsiteY13" fmla="*/ 22225 h 665163"/>
              <a:gd name="connsiteX14" fmla="*/ 393700 w 1982787"/>
              <a:gd name="connsiteY14" fmla="*/ 60325 h 665163"/>
              <a:gd name="connsiteX15" fmla="*/ 190500 w 1982787"/>
              <a:gd name="connsiteY15" fmla="*/ 50800 h 665163"/>
              <a:gd name="connsiteX16" fmla="*/ 92075 w 1982787"/>
              <a:gd name="connsiteY16" fmla="*/ 25400 h 665163"/>
              <a:gd name="connsiteX17" fmla="*/ 0 w 1982787"/>
              <a:gd name="connsiteY17" fmla="*/ 22225 h 665163"/>
              <a:gd name="connsiteX0" fmla="*/ 21432 w 2004219"/>
              <a:gd name="connsiteY0" fmla="*/ 22225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21432 w 2004219"/>
              <a:gd name="connsiteY17" fmla="*/ 22225 h 665163"/>
              <a:gd name="connsiteX0" fmla="*/ 4763 w 2004219"/>
              <a:gd name="connsiteY0" fmla="*/ 26987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4763 w 2004219"/>
              <a:gd name="connsiteY17" fmla="*/ 26987 h 665163"/>
              <a:gd name="connsiteX0" fmla="*/ 0 w 1999456"/>
              <a:gd name="connsiteY0" fmla="*/ 26987 h 665163"/>
              <a:gd name="connsiteX1" fmla="*/ 4762 w 1999456"/>
              <a:gd name="connsiteY1" fmla="*/ 243682 h 665163"/>
              <a:gd name="connsiteX2" fmla="*/ 270669 w 1999456"/>
              <a:gd name="connsiteY2" fmla="*/ 241300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2382 w 2001838"/>
              <a:gd name="connsiteY0" fmla="*/ 26987 h 665163"/>
              <a:gd name="connsiteX1" fmla="*/ 0 w 2001838"/>
              <a:gd name="connsiteY1" fmla="*/ 243682 h 665163"/>
              <a:gd name="connsiteX2" fmla="*/ 273051 w 2001838"/>
              <a:gd name="connsiteY2" fmla="*/ 241300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2382 w 2001838"/>
              <a:gd name="connsiteY0" fmla="*/ 26987 h 665163"/>
              <a:gd name="connsiteX1" fmla="*/ 0 w 2001838"/>
              <a:gd name="connsiteY1" fmla="*/ 243682 h 665163"/>
              <a:gd name="connsiteX2" fmla="*/ 273051 w 2001838"/>
              <a:gd name="connsiteY2" fmla="*/ 248444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43076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74688"/>
              <a:gd name="connsiteX1" fmla="*/ 4762 w 1999456"/>
              <a:gd name="connsiteY1" fmla="*/ 250826 h 674688"/>
              <a:gd name="connsiteX2" fmla="*/ 270669 w 1999456"/>
              <a:gd name="connsiteY2" fmla="*/ 248444 h 674688"/>
              <a:gd name="connsiteX3" fmla="*/ 268289 w 1999456"/>
              <a:gd name="connsiteY3" fmla="*/ 450056 h 674688"/>
              <a:gd name="connsiteX4" fmla="*/ 1741487 w 1999456"/>
              <a:gd name="connsiteY4" fmla="*/ 454819 h 674688"/>
              <a:gd name="connsiteX5" fmla="*/ 1743076 w 1999456"/>
              <a:gd name="connsiteY5" fmla="*/ 663575 h 674688"/>
              <a:gd name="connsiteX6" fmla="*/ 1997869 w 1999456"/>
              <a:gd name="connsiteY6" fmla="*/ 674688 h 674688"/>
              <a:gd name="connsiteX7" fmla="*/ 1999456 w 1999456"/>
              <a:gd name="connsiteY7" fmla="*/ 0 h 674688"/>
              <a:gd name="connsiteX8" fmla="*/ 1864519 w 1999456"/>
              <a:gd name="connsiteY8" fmla="*/ 41275 h 674688"/>
              <a:gd name="connsiteX9" fmla="*/ 1629569 w 1999456"/>
              <a:gd name="connsiteY9" fmla="*/ 38100 h 674688"/>
              <a:gd name="connsiteX10" fmla="*/ 1369219 w 1999456"/>
              <a:gd name="connsiteY10" fmla="*/ 25400 h 674688"/>
              <a:gd name="connsiteX11" fmla="*/ 1175544 w 1999456"/>
              <a:gd name="connsiteY11" fmla="*/ 41275 h 674688"/>
              <a:gd name="connsiteX12" fmla="*/ 819944 w 1999456"/>
              <a:gd name="connsiteY12" fmla="*/ 28575 h 674688"/>
              <a:gd name="connsiteX13" fmla="*/ 667544 w 1999456"/>
              <a:gd name="connsiteY13" fmla="*/ 22225 h 674688"/>
              <a:gd name="connsiteX14" fmla="*/ 410369 w 1999456"/>
              <a:gd name="connsiteY14" fmla="*/ 60325 h 674688"/>
              <a:gd name="connsiteX15" fmla="*/ 207169 w 1999456"/>
              <a:gd name="connsiteY15" fmla="*/ 50800 h 674688"/>
              <a:gd name="connsiteX16" fmla="*/ 108744 w 1999456"/>
              <a:gd name="connsiteY16" fmla="*/ 25400 h 674688"/>
              <a:gd name="connsiteX17" fmla="*/ 0 w 1999456"/>
              <a:gd name="connsiteY17" fmla="*/ 26987 h 674688"/>
              <a:gd name="connsiteX0" fmla="*/ 0 w 1999456"/>
              <a:gd name="connsiteY0" fmla="*/ 26987 h 675481"/>
              <a:gd name="connsiteX1" fmla="*/ 4762 w 1999456"/>
              <a:gd name="connsiteY1" fmla="*/ 250826 h 675481"/>
              <a:gd name="connsiteX2" fmla="*/ 270669 w 1999456"/>
              <a:gd name="connsiteY2" fmla="*/ 248444 h 675481"/>
              <a:gd name="connsiteX3" fmla="*/ 268289 w 1999456"/>
              <a:gd name="connsiteY3" fmla="*/ 450056 h 675481"/>
              <a:gd name="connsiteX4" fmla="*/ 1741487 w 1999456"/>
              <a:gd name="connsiteY4" fmla="*/ 454819 h 675481"/>
              <a:gd name="connsiteX5" fmla="*/ 1743076 w 1999456"/>
              <a:gd name="connsiteY5" fmla="*/ 675481 h 675481"/>
              <a:gd name="connsiteX6" fmla="*/ 1997869 w 1999456"/>
              <a:gd name="connsiteY6" fmla="*/ 674688 h 675481"/>
              <a:gd name="connsiteX7" fmla="*/ 1999456 w 1999456"/>
              <a:gd name="connsiteY7" fmla="*/ 0 h 675481"/>
              <a:gd name="connsiteX8" fmla="*/ 1864519 w 1999456"/>
              <a:gd name="connsiteY8" fmla="*/ 41275 h 675481"/>
              <a:gd name="connsiteX9" fmla="*/ 1629569 w 1999456"/>
              <a:gd name="connsiteY9" fmla="*/ 38100 h 675481"/>
              <a:gd name="connsiteX10" fmla="*/ 1369219 w 1999456"/>
              <a:gd name="connsiteY10" fmla="*/ 25400 h 675481"/>
              <a:gd name="connsiteX11" fmla="*/ 1175544 w 1999456"/>
              <a:gd name="connsiteY11" fmla="*/ 41275 h 675481"/>
              <a:gd name="connsiteX12" fmla="*/ 819944 w 1999456"/>
              <a:gd name="connsiteY12" fmla="*/ 28575 h 675481"/>
              <a:gd name="connsiteX13" fmla="*/ 667544 w 1999456"/>
              <a:gd name="connsiteY13" fmla="*/ 22225 h 675481"/>
              <a:gd name="connsiteX14" fmla="*/ 410369 w 1999456"/>
              <a:gd name="connsiteY14" fmla="*/ 60325 h 675481"/>
              <a:gd name="connsiteX15" fmla="*/ 207169 w 1999456"/>
              <a:gd name="connsiteY15" fmla="*/ 50800 h 675481"/>
              <a:gd name="connsiteX16" fmla="*/ 108744 w 1999456"/>
              <a:gd name="connsiteY16" fmla="*/ 25400 h 675481"/>
              <a:gd name="connsiteX17" fmla="*/ 0 w 1999456"/>
              <a:gd name="connsiteY17" fmla="*/ 26987 h 675481"/>
              <a:gd name="connsiteX0" fmla="*/ 0 w 2007642"/>
              <a:gd name="connsiteY0" fmla="*/ 26987 h 675481"/>
              <a:gd name="connsiteX1" fmla="*/ 4762 w 2007642"/>
              <a:gd name="connsiteY1" fmla="*/ 250826 h 675481"/>
              <a:gd name="connsiteX2" fmla="*/ 270669 w 2007642"/>
              <a:gd name="connsiteY2" fmla="*/ 248444 h 675481"/>
              <a:gd name="connsiteX3" fmla="*/ 268289 w 2007642"/>
              <a:gd name="connsiteY3" fmla="*/ 450056 h 675481"/>
              <a:gd name="connsiteX4" fmla="*/ 1741487 w 2007642"/>
              <a:gd name="connsiteY4" fmla="*/ 454819 h 675481"/>
              <a:gd name="connsiteX5" fmla="*/ 1743076 w 2007642"/>
              <a:gd name="connsiteY5" fmla="*/ 675481 h 675481"/>
              <a:gd name="connsiteX6" fmla="*/ 2007394 w 2007642"/>
              <a:gd name="connsiteY6" fmla="*/ 672307 h 675481"/>
              <a:gd name="connsiteX7" fmla="*/ 1999456 w 2007642"/>
              <a:gd name="connsiteY7" fmla="*/ 0 h 675481"/>
              <a:gd name="connsiteX8" fmla="*/ 1864519 w 2007642"/>
              <a:gd name="connsiteY8" fmla="*/ 41275 h 675481"/>
              <a:gd name="connsiteX9" fmla="*/ 1629569 w 2007642"/>
              <a:gd name="connsiteY9" fmla="*/ 38100 h 675481"/>
              <a:gd name="connsiteX10" fmla="*/ 1369219 w 2007642"/>
              <a:gd name="connsiteY10" fmla="*/ 25400 h 675481"/>
              <a:gd name="connsiteX11" fmla="*/ 1175544 w 2007642"/>
              <a:gd name="connsiteY11" fmla="*/ 41275 h 675481"/>
              <a:gd name="connsiteX12" fmla="*/ 819944 w 2007642"/>
              <a:gd name="connsiteY12" fmla="*/ 28575 h 675481"/>
              <a:gd name="connsiteX13" fmla="*/ 667544 w 2007642"/>
              <a:gd name="connsiteY13" fmla="*/ 22225 h 675481"/>
              <a:gd name="connsiteX14" fmla="*/ 410369 w 2007642"/>
              <a:gd name="connsiteY14" fmla="*/ 60325 h 675481"/>
              <a:gd name="connsiteX15" fmla="*/ 207169 w 2007642"/>
              <a:gd name="connsiteY15" fmla="*/ 50800 h 675481"/>
              <a:gd name="connsiteX16" fmla="*/ 108744 w 2007642"/>
              <a:gd name="connsiteY16" fmla="*/ 25400 h 675481"/>
              <a:gd name="connsiteX17" fmla="*/ 0 w 2007642"/>
              <a:gd name="connsiteY17" fmla="*/ 26987 h 675481"/>
              <a:gd name="connsiteX0" fmla="*/ 0 w 2007926"/>
              <a:gd name="connsiteY0" fmla="*/ 26987 h 675481"/>
              <a:gd name="connsiteX1" fmla="*/ 4762 w 2007926"/>
              <a:gd name="connsiteY1" fmla="*/ 250826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7926" h="675481">
                <a:moveTo>
                  <a:pt x="0" y="26987"/>
                </a:moveTo>
                <a:lnTo>
                  <a:pt x="4762" y="250826"/>
                </a:lnTo>
                <a:lnTo>
                  <a:pt x="270669" y="248444"/>
                </a:lnTo>
                <a:cubicBezTo>
                  <a:pt x="269876" y="315648"/>
                  <a:pt x="269082" y="382852"/>
                  <a:pt x="268289" y="450056"/>
                </a:cubicBezTo>
                <a:lnTo>
                  <a:pt x="1741487" y="454819"/>
                </a:lnTo>
                <a:cubicBezTo>
                  <a:pt x="1742017" y="524404"/>
                  <a:pt x="1742546" y="605896"/>
                  <a:pt x="1743076" y="675481"/>
                </a:cubicBezTo>
                <a:lnTo>
                  <a:pt x="2007394" y="672307"/>
                </a:lnTo>
                <a:cubicBezTo>
                  <a:pt x="2009511" y="455349"/>
                  <a:pt x="2004483" y="216958"/>
                  <a:pt x="2006600" y="0"/>
                </a:cubicBezTo>
                <a:lnTo>
                  <a:pt x="1864519" y="41275"/>
                </a:lnTo>
                <a:lnTo>
                  <a:pt x="1629569" y="38100"/>
                </a:lnTo>
                <a:lnTo>
                  <a:pt x="1369219" y="25400"/>
                </a:lnTo>
                <a:lnTo>
                  <a:pt x="1175544" y="41275"/>
                </a:lnTo>
                <a:lnTo>
                  <a:pt x="819944" y="28575"/>
                </a:lnTo>
                <a:lnTo>
                  <a:pt x="667544" y="22225"/>
                </a:lnTo>
                <a:lnTo>
                  <a:pt x="410369" y="60325"/>
                </a:lnTo>
                <a:lnTo>
                  <a:pt x="207169" y="50800"/>
                </a:lnTo>
                <a:lnTo>
                  <a:pt x="108744" y="25400"/>
                </a:lnTo>
                <a:lnTo>
                  <a:pt x="0" y="26987"/>
                </a:ln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Forme libre 7"/>
          <p:cNvSpPr/>
          <p:nvPr/>
        </p:nvSpPr>
        <p:spPr>
          <a:xfrm>
            <a:off x="3558533" y="3759624"/>
            <a:ext cx="966353" cy="1018382"/>
          </a:xfrm>
          <a:custGeom>
            <a:avLst/>
            <a:gdLst>
              <a:gd name="connsiteX0" fmla="*/ 9525 w 952500"/>
              <a:gd name="connsiteY0" fmla="*/ 15875 h 1006475"/>
              <a:gd name="connsiteX1" fmla="*/ 225425 w 952500"/>
              <a:gd name="connsiteY1" fmla="*/ 34925 h 1006475"/>
              <a:gd name="connsiteX2" fmla="*/ 361950 w 952500"/>
              <a:gd name="connsiteY2" fmla="*/ 0 h 1006475"/>
              <a:gd name="connsiteX3" fmla="*/ 552450 w 952500"/>
              <a:gd name="connsiteY3" fmla="*/ 6350 h 1006475"/>
              <a:gd name="connsiteX4" fmla="*/ 701675 w 952500"/>
              <a:gd name="connsiteY4" fmla="*/ 38100 h 1006475"/>
              <a:gd name="connsiteX5" fmla="*/ 847725 w 952500"/>
              <a:gd name="connsiteY5" fmla="*/ 19050 h 1006475"/>
              <a:gd name="connsiteX6" fmla="*/ 949325 w 952500"/>
              <a:gd name="connsiteY6" fmla="*/ 19050 h 1006475"/>
              <a:gd name="connsiteX7" fmla="*/ 952500 w 952500"/>
              <a:gd name="connsiteY7" fmla="*/ 777875 h 1006475"/>
              <a:gd name="connsiteX8" fmla="*/ 923925 w 952500"/>
              <a:gd name="connsiteY8" fmla="*/ 787400 h 1006475"/>
              <a:gd name="connsiteX9" fmla="*/ 917575 w 952500"/>
              <a:gd name="connsiteY9" fmla="*/ 1006475 h 1006475"/>
              <a:gd name="connsiteX10" fmla="*/ 425450 w 952500"/>
              <a:gd name="connsiteY10" fmla="*/ 1003300 h 1006475"/>
              <a:gd name="connsiteX11" fmla="*/ 422275 w 952500"/>
              <a:gd name="connsiteY11" fmla="*/ 765175 h 1006475"/>
              <a:gd name="connsiteX12" fmla="*/ 177800 w 952500"/>
              <a:gd name="connsiteY12" fmla="*/ 762000 h 1006475"/>
              <a:gd name="connsiteX13" fmla="*/ 180975 w 952500"/>
              <a:gd name="connsiteY13" fmla="*/ 612775 h 1006475"/>
              <a:gd name="connsiteX14" fmla="*/ 0 w 952500"/>
              <a:gd name="connsiteY14" fmla="*/ 609600 h 1006475"/>
              <a:gd name="connsiteX15" fmla="*/ 9525 w 952500"/>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5737 w 957262"/>
              <a:gd name="connsiteY13" fmla="*/ 612775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3356 w 957262"/>
              <a:gd name="connsiteY13" fmla="*/ 629444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92162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12825"/>
              <a:gd name="connsiteX1" fmla="*/ 230187 w 957262"/>
              <a:gd name="connsiteY1" fmla="*/ 34925 h 1012825"/>
              <a:gd name="connsiteX2" fmla="*/ 366712 w 957262"/>
              <a:gd name="connsiteY2" fmla="*/ 0 h 1012825"/>
              <a:gd name="connsiteX3" fmla="*/ 557212 w 957262"/>
              <a:gd name="connsiteY3" fmla="*/ 6350 h 1012825"/>
              <a:gd name="connsiteX4" fmla="*/ 706437 w 957262"/>
              <a:gd name="connsiteY4" fmla="*/ 38100 h 1012825"/>
              <a:gd name="connsiteX5" fmla="*/ 852487 w 957262"/>
              <a:gd name="connsiteY5" fmla="*/ 19050 h 1012825"/>
              <a:gd name="connsiteX6" fmla="*/ 954087 w 957262"/>
              <a:gd name="connsiteY6" fmla="*/ 19050 h 1012825"/>
              <a:gd name="connsiteX7" fmla="*/ 957262 w 957262"/>
              <a:gd name="connsiteY7" fmla="*/ 792162 h 1012825"/>
              <a:gd name="connsiteX8" fmla="*/ 928687 w 957262"/>
              <a:gd name="connsiteY8" fmla="*/ 787400 h 1012825"/>
              <a:gd name="connsiteX9" fmla="*/ 922337 w 957262"/>
              <a:gd name="connsiteY9" fmla="*/ 1006475 h 1012825"/>
              <a:gd name="connsiteX10" fmla="*/ 430212 w 957262"/>
              <a:gd name="connsiteY10" fmla="*/ 1012825 h 1012825"/>
              <a:gd name="connsiteX11" fmla="*/ 429418 w 957262"/>
              <a:gd name="connsiteY11" fmla="*/ 774700 h 1012825"/>
              <a:gd name="connsiteX12" fmla="*/ 184943 w 957262"/>
              <a:gd name="connsiteY12" fmla="*/ 767556 h 1012825"/>
              <a:gd name="connsiteX13" fmla="*/ 182562 w 957262"/>
              <a:gd name="connsiteY13" fmla="*/ 762000 h 1012825"/>
              <a:gd name="connsiteX14" fmla="*/ 183356 w 957262"/>
              <a:gd name="connsiteY14" fmla="*/ 629444 h 1012825"/>
              <a:gd name="connsiteX15" fmla="*/ 0 w 957262"/>
              <a:gd name="connsiteY15" fmla="*/ 631031 h 1012825"/>
              <a:gd name="connsiteX16" fmla="*/ 14287 w 957262"/>
              <a:gd name="connsiteY16" fmla="*/ 15875 h 1012825"/>
              <a:gd name="connsiteX0" fmla="*/ 14287 w 957262"/>
              <a:gd name="connsiteY0" fmla="*/ 15875 h 1018382"/>
              <a:gd name="connsiteX1" fmla="*/ 230187 w 957262"/>
              <a:gd name="connsiteY1" fmla="*/ 34925 h 1018382"/>
              <a:gd name="connsiteX2" fmla="*/ 366712 w 957262"/>
              <a:gd name="connsiteY2" fmla="*/ 0 h 1018382"/>
              <a:gd name="connsiteX3" fmla="*/ 557212 w 957262"/>
              <a:gd name="connsiteY3" fmla="*/ 6350 h 1018382"/>
              <a:gd name="connsiteX4" fmla="*/ 706437 w 957262"/>
              <a:gd name="connsiteY4" fmla="*/ 38100 h 1018382"/>
              <a:gd name="connsiteX5" fmla="*/ 852487 w 957262"/>
              <a:gd name="connsiteY5" fmla="*/ 19050 h 1018382"/>
              <a:gd name="connsiteX6" fmla="*/ 954087 w 957262"/>
              <a:gd name="connsiteY6" fmla="*/ 19050 h 1018382"/>
              <a:gd name="connsiteX7" fmla="*/ 957262 w 957262"/>
              <a:gd name="connsiteY7" fmla="*/ 792162 h 1018382"/>
              <a:gd name="connsiteX8" fmla="*/ 928687 w 957262"/>
              <a:gd name="connsiteY8" fmla="*/ 787400 h 1018382"/>
              <a:gd name="connsiteX9" fmla="*/ 919956 w 957262"/>
              <a:gd name="connsiteY9" fmla="*/ 1018382 h 1018382"/>
              <a:gd name="connsiteX10" fmla="*/ 430212 w 957262"/>
              <a:gd name="connsiteY10" fmla="*/ 1012825 h 1018382"/>
              <a:gd name="connsiteX11" fmla="*/ 429418 w 957262"/>
              <a:gd name="connsiteY11" fmla="*/ 774700 h 1018382"/>
              <a:gd name="connsiteX12" fmla="*/ 184943 w 957262"/>
              <a:gd name="connsiteY12" fmla="*/ 767556 h 1018382"/>
              <a:gd name="connsiteX13" fmla="*/ 182562 w 957262"/>
              <a:gd name="connsiteY13" fmla="*/ 762000 h 1018382"/>
              <a:gd name="connsiteX14" fmla="*/ 183356 w 957262"/>
              <a:gd name="connsiteY14" fmla="*/ 629444 h 1018382"/>
              <a:gd name="connsiteX15" fmla="*/ 0 w 957262"/>
              <a:gd name="connsiteY15" fmla="*/ 631031 h 1018382"/>
              <a:gd name="connsiteX16" fmla="*/ 14287 w 957262"/>
              <a:gd name="connsiteY16" fmla="*/ 15875 h 1018382"/>
              <a:gd name="connsiteX0" fmla="*/ 1946 w 959209"/>
              <a:gd name="connsiteY0" fmla="*/ 15875 h 1018382"/>
              <a:gd name="connsiteX1" fmla="*/ 232134 w 959209"/>
              <a:gd name="connsiteY1" fmla="*/ 34925 h 1018382"/>
              <a:gd name="connsiteX2" fmla="*/ 368659 w 959209"/>
              <a:gd name="connsiteY2" fmla="*/ 0 h 1018382"/>
              <a:gd name="connsiteX3" fmla="*/ 559159 w 959209"/>
              <a:gd name="connsiteY3" fmla="*/ 6350 h 1018382"/>
              <a:gd name="connsiteX4" fmla="*/ 708384 w 959209"/>
              <a:gd name="connsiteY4" fmla="*/ 38100 h 1018382"/>
              <a:gd name="connsiteX5" fmla="*/ 854434 w 959209"/>
              <a:gd name="connsiteY5" fmla="*/ 19050 h 1018382"/>
              <a:gd name="connsiteX6" fmla="*/ 956034 w 959209"/>
              <a:gd name="connsiteY6" fmla="*/ 19050 h 1018382"/>
              <a:gd name="connsiteX7" fmla="*/ 959209 w 959209"/>
              <a:gd name="connsiteY7" fmla="*/ 792162 h 1018382"/>
              <a:gd name="connsiteX8" fmla="*/ 930634 w 959209"/>
              <a:gd name="connsiteY8" fmla="*/ 787400 h 1018382"/>
              <a:gd name="connsiteX9" fmla="*/ 921903 w 959209"/>
              <a:gd name="connsiteY9" fmla="*/ 1018382 h 1018382"/>
              <a:gd name="connsiteX10" fmla="*/ 432159 w 959209"/>
              <a:gd name="connsiteY10" fmla="*/ 1012825 h 1018382"/>
              <a:gd name="connsiteX11" fmla="*/ 431365 w 959209"/>
              <a:gd name="connsiteY11" fmla="*/ 774700 h 1018382"/>
              <a:gd name="connsiteX12" fmla="*/ 186890 w 959209"/>
              <a:gd name="connsiteY12" fmla="*/ 767556 h 1018382"/>
              <a:gd name="connsiteX13" fmla="*/ 184509 w 959209"/>
              <a:gd name="connsiteY13" fmla="*/ 762000 h 1018382"/>
              <a:gd name="connsiteX14" fmla="*/ 185303 w 959209"/>
              <a:gd name="connsiteY14" fmla="*/ 629444 h 1018382"/>
              <a:gd name="connsiteX15" fmla="*/ 1947 w 959209"/>
              <a:gd name="connsiteY15" fmla="*/ 631031 h 1018382"/>
              <a:gd name="connsiteX16" fmla="*/ 1946 w 959209"/>
              <a:gd name="connsiteY16" fmla="*/ 15875 h 1018382"/>
              <a:gd name="connsiteX0" fmla="*/ 7143 w 964406"/>
              <a:gd name="connsiteY0" fmla="*/ 15875 h 1018382"/>
              <a:gd name="connsiteX1" fmla="*/ 237331 w 964406"/>
              <a:gd name="connsiteY1" fmla="*/ 34925 h 1018382"/>
              <a:gd name="connsiteX2" fmla="*/ 373856 w 964406"/>
              <a:gd name="connsiteY2" fmla="*/ 0 h 1018382"/>
              <a:gd name="connsiteX3" fmla="*/ 564356 w 964406"/>
              <a:gd name="connsiteY3" fmla="*/ 6350 h 1018382"/>
              <a:gd name="connsiteX4" fmla="*/ 713581 w 964406"/>
              <a:gd name="connsiteY4" fmla="*/ 38100 h 1018382"/>
              <a:gd name="connsiteX5" fmla="*/ 859631 w 964406"/>
              <a:gd name="connsiteY5" fmla="*/ 19050 h 1018382"/>
              <a:gd name="connsiteX6" fmla="*/ 961231 w 964406"/>
              <a:gd name="connsiteY6" fmla="*/ 19050 h 1018382"/>
              <a:gd name="connsiteX7" fmla="*/ 964406 w 964406"/>
              <a:gd name="connsiteY7" fmla="*/ 792162 h 1018382"/>
              <a:gd name="connsiteX8" fmla="*/ 935831 w 964406"/>
              <a:gd name="connsiteY8" fmla="*/ 787400 h 1018382"/>
              <a:gd name="connsiteX9" fmla="*/ 927100 w 964406"/>
              <a:gd name="connsiteY9" fmla="*/ 1018382 h 1018382"/>
              <a:gd name="connsiteX10" fmla="*/ 437356 w 964406"/>
              <a:gd name="connsiteY10" fmla="*/ 1012825 h 1018382"/>
              <a:gd name="connsiteX11" fmla="*/ 436562 w 964406"/>
              <a:gd name="connsiteY11" fmla="*/ 774700 h 1018382"/>
              <a:gd name="connsiteX12" fmla="*/ 192087 w 964406"/>
              <a:gd name="connsiteY12" fmla="*/ 767556 h 1018382"/>
              <a:gd name="connsiteX13" fmla="*/ 189706 w 964406"/>
              <a:gd name="connsiteY13" fmla="*/ 762000 h 1018382"/>
              <a:gd name="connsiteX14" fmla="*/ 190500 w 964406"/>
              <a:gd name="connsiteY14" fmla="*/ 629444 h 1018382"/>
              <a:gd name="connsiteX15" fmla="*/ 0 w 964406"/>
              <a:gd name="connsiteY15" fmla="*/ 626268 h 1018382"/>
              <a:gd name="connsiteX16" fmla="*/ 7143 w 964406"/>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5304 w 959210"/>
              <a:gd name="connsiteY14" fmla="*/ 629444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217847 w 959210"/>
              <a:gd name="connsiteY13" fmla="*/ 747712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84225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17873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25872 w 959210"/>
              <a:gd name="connsiteY8" fmla="*/ 801688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63972"/>
              <a:gd name="connsiteY0" fmla="*/ 15875 h 1018382"/>
              <a:gd name="connsiteX1" fmla="*/ 232135 w 963972"/>
              <a:gd name="connsiteY1" fmla="*/ 34925 h 1018382"/>
              <a:gd name="connsiteX2" fmla="*/ 368660 w 963972"/>
              <a:gd name="connsiteY2" fmla="*/ 0 h 1018382"/>
              <a:gd name="connsiteX3" fmla="*/ 559160 w 963972"/>
              <a:gd name="connsiteY3" fmla="*/ 6350 h 1018382"/>
              <a:gd name="connsiteX4" fmla="*/ 708385 w 963972"/>
              <a:gd name="connsiteY4" fmla="*/ 38100 h 1018382"/>
              <a:gd name="connsiteX5" fmla="*/ 854435 w 963972"/>
              <a:gd name="connsiteY5" fmla="*/ 19050 h 1018382"/>
              <a:gd name="connsiteX6" fmla="*/ 956035 w 963972"/>
              <a:gd name="connsiteY6" fmla="*/ 19050 h 1018382"/>
              <a:gd name="connsiteX7" fmla="*/ 963972 w 963972"/>
              <a:gd name="connsiteY7" fmla="*/ 804068 h 1018382"/>
              <a:gd name="connsiteX8" fmla="*/ 925872 w 963972"/>
              <a:gd name="connsiteY8" fmla="*/ 801688 h 1018382"/>
              <a:gd name="connsiteX9" fmla="*/ 921904 w 963972"/>
              <a:gd name="connsiteY9" fmla="*/ 1018382 h 1018382"/>
              <a:gd name="connsiteX10" fmla="*/ 425017 w 963972"/>
              <a:gd name="connsiteY10" fmla="*/ 1012825 h 1018382"/>
              <a:gd name="connsiteX11" fmla="*/ 421841 w 963972"/>
              <a:gd name="connsiteY11" fmla="*/ 777081 h 1018382"/>
              <a:gd name="connsiteX12" fmla="*/ 186892 w 963972"/>
              <a:gd name="connsiteY12" fmla="*/ 777081 h 1018382"/>
              <a:gd name="connsiteX13" fmla="*/ 187686 w 963972"/>
              <a:gd name="connsiteY13" fmla="*/ 629445 h 1018382"/>
              <a:gd name="connsiteX14" fmla="*/ 1948 w 963972"/>
              <a:gd name="connsiteY14" fmla="*/ 628649 h 1018382"/>
              <a:gd name="connsiteX15" fmla="*/ 1947 w 963972"/>
              <a:gd name="connsiteY15" fmla="*/ 15875 h 1018382"/>
              <a:gd name="connsiteX0" fmla="*/ 1947 w 965752"/>
              <a:gd name="connsiteY0" fmla="*/ 15875 h 1018382"/>
              <a:gd name="connsiteX1" fmla="*/ 232135 w 965752"/>
              <a:gd name="connsiteY1" fmla="*/ 34925 h 1018382"/>
              <a:gd name="connsiteX2" fmla="*/ 368660 w 965752"/>
              <a:gd name="connsiteY2" fmla="*/ 0 h 1018382"/>
              <a:gd name="connsiteX3" fmla="*/ 559160 w 965752"/>
              <a:gd name="connsiteY3" fmla="*/ 6350 h 1018382"/>
              <a:gd name="connsiteX4" fmla="*/ 708385 w 965752"/>
              <a:gd name="connsiteY4" fmla="*/ 38100 h 1018382"/>
              <a:gd name="connsiteX5" fmla="*/ 854435 w 965752"/>
              <a:gd name="connsiteY5" fmla="*/ 19050 h 1018382"/>
              <a:gd name="connsiteX6" fmla="*/ 965560 w 965752"/>
              <a:gd name="connsiteY6" fmla="*/ 19050 h 1018382"/>
              <a:gd name="connsiteX7" fmla="*/ 963972 w 965752"/>
              <a:gd name="connsiteY7" fmla="*/ 804068 h 1018382"/>
              <a:gd name="connsiteX8" fmla="*/ 925872 w 965752"/>
              <a:gd name="connsiteY8" fmla="*/ 801688 h 1018382"/>
              <a:gd name="connsiteX9" fmla="*/ 921904 w 965752"/>
              <a:gd name="connsiteY9" fmla="*/ 1018382 h 1018382"/>
              <a:gd name="connsiteX10" fmla="*/ 425017 w 965752"/>
              <a:gd name="connsiteY10" fmla="*/ 1012825 h 1018382"/>
              <a:gd name="connsiteX11" fmla="*/ 421841 w 965752"/>
              <a:gd name="connsiteY11" fmla="*/ 777081 h 1018382"/>
              <a:gd name="connsiteX12" fmla="*/ 186892 w 965752"/>
              <a:gd name="connsiteY12" fmla="*/ 777081 h 1018382"/>
              <a:gd name="connsiteX13" fmla="*/ 187686 w 965752"/>
              <a:gd name="connsiteY13" fmla="*/ 629445 h 1018382"/>
              <a:gd name="connsiteX14" fmla="*/ 1948 w 965752"/>
              <a:gd name="connsiteY14" fmla="*/ 628649 h 1018382"/>
              <a:gd name="connsiteX15" fmla="*/ 1947 w 965752"/>
              <a:gd name="connsiteY15" fmla="*/ 15875 h 1018382"/>
              <a:gd name="connsiteX0" fmla="*/ 1947 w 966353"/>
              <a:gd name="connsiteY0" fmla="*/ 15875 h 1018382"/>
              <a:gd name="connsiteX1" fmla="*/ 232135 w 966353"/>
              <a:gd name="connsiteY1" fmla="*/ 34925 h 1018382"/>
              <a:gd name="connsiteX2" fmla="*/ 368660 w 966353"/>
              <a:gd name="connsiteY2" fmla="*/ 0 h 1018382"/>
              <a:gd name="connsiteX3" fmla="*/ 559160 w 966353"/>
              <a:gd name="connsiteY3" fmla="*/ 6350 h 1018382"/>
              <a:gd name="connsiteX4" fmla="*/ 708385 w 966353"/>
              <a:gd name="connsiteY4" fmla="*/ 38100 h 1018382"/>
              <a:gd name="connsiteX5" fmla="*/ 854435 w 966353"/>
              <a:gd name="connsiteY5" fmla="*/ 19050 h 1018382"/>
              <a:gd name="connsiteX6" fmla="*/ 965560 w 966353"/>
              <a:gd name="connsiteY6" fmla="*/ 19050 h 1018382"/>
              <a:gd name="connsiteX7" fmla="*/ 966353 w 966353"/>
              <a:gd name="connsiteY7" fmla="*/ 796924 h 1018382"/>
              <a:gd name="connsiteX8" fmla="*/ 925872 w 966353"/>
              <a:gd name="connsiteY8" fmla="*/ 801688 h 1018382"/>
              <a:gd name="connsiteX9" fmla="*/ 921904 w 966353"/>
              <a:gd name="connsiteY9" fmla="*/ 1018382 h 1018382"/>
              <a:gd name="connsiteX10" fmla="*/ 425017 w 966353"/>
              <a:gd name="connsiteY10" fmla="*/ 1012825 h 1018382"/>
              <a:gd name="connsiteX11" fmla="*/ 421841 w 966353"/>
              <a:gd name="connsiteY11" fmla="*/ 777081 h 1018382"/>
              <a:gd name="connsiteX12" fmla="*/ 186892 w 966353"/>
              <a:gd name="connsiteY12" fmla="*/ 777081 h 1018382"/>
              <a:gd name="connsiteX13" fmla="*/ 187686 w 966353"/>
              <a:gd name="connsiteY13" fmla="*/ 629445 h 1018382"/>
              <a:gd name="connsiteX14" fmla="*/ 1948 w 966353"/>
              <a:gd name="connsiteY14" fmla="*/ 628649 h 1018382"/>
              <a:gd name="connsiteX15" fmla="*/ 1947 w 966353"/>
              <a:gd name="connsiteY15" fmla="*/ 15875 h 10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6353" h="1018382">
                <a:moveTo>
                  <a:pt x="1947" y="15875"/>
                </a:moveTo>
                <a:lnTo>
                  <a:pt x="232135" y="34925"/>
                </a:lnTo>
                <a:lnTo>
                  <a:pt x="368660" y="0"/>
                </a:lnTo>
                <a:lnTo>
                  <a:pt x="559160" y="6350"/>
                </a:lnTo>
                <a:lnTo>
                  <a:pt x="708385" y="38100"/>
                </a:lnTo>
                <a:lnTo>
                  <a:pt x="854435" y="19050"/>
                </a:lnTo>
                <a:lnTo>
                  <a:pt x="965560" y="19050"/>
                </a:lnTo>
                <a:cubicBezTo>
                  <a:pt x="966618" y="271992"/>
                  <a:pt x="965295" y="543982"/>
                  <a:pt x="966353" y="796924"/>
                </a:cubicBezTo>
                <a:lnTo>
                  <a:pt x="925872" y="801688"/>
                </a:lnTo>
                <a:cubicBezTo>
                  <a:pt x="924549" y="873919"/>
                  <a:pt x="923227" y="946151"/>
                  <a:pt x="921904" y="1018382"/>
                </a:cubicBezTo>
                <a:lnTo>
                  <a:pt x="425017" y="1012825"/>
                </a:lnTo>
                <a:cubicBezTo>
                  <a:pt x="423959" y="933450"/>
                  <a:pt x="422899" y="856456"/>
                  <a:pt x="421841" y="777081"/>
                </a:cubicBezTo>
                <a:lnTo>
                  <a:pt x="186892" y="777081"/>
                </a:lnTo>
                <a:cubicBezTo>
                  <a:pt x="185570" y="623094"/>
                  <a:pt x="186627" y="678657"/>
                  <a:pt x="187686" y="629445"/>
                </a:cubicBezTo>
                <a:lnTo>
                  <a:pt x="1948" y="628649"/>
                </a:lnTo>
                <a:cubicBezTo>
                  <a:pt x="4065" y="416453"/>
                  <a:pt x="-3345" y="213783"/>
                  <a:pt x="1947" y="15875"/>
                </a:cubicBez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p:nvSpPr>
        <p:spPr>
          <a:xfrm>
            <a:off x="1353856" y="5082805"/>
            <a:ext cx="3171032" cy="1092994"/>
          </a:xfrm>
          <a:custGeom>
            <a:avLst/>
            <a:gdLst>
              <a:gd name="connsiteX0" fmla="*/ 3117850 w 3168650"/>
              <a:gd name="connsiteY0" fmla="*/ 0 h 1095375"/>
              <a:gd name="connsiteX1" fmla="*/ 3117850 w 3168650"/>
              <a:gd name="connsiteY1" fmla="*/ 228600 h 1095375"/>
              <a:gd name="connsiteX2" fmla="*/ 3168650 w 3168650"/>
              <a:gd name="connsiteY2" fmla="*/ 225425 h 1095375"/>
              <a:gd name="connsiteX3" fmla="*/ 3152775 w 3168650"/>
              <a:gd name="connsiteY3" fmla="*/ 1054100 h 1095375"/>
              <a:gd name="connsiteX4" fmla="*/ 2841625 w 3168650"/>
              <a:gd name="connsiteY4" fmla="*/ 1054100 h 1095375"/>
              <a:gd name="connsiteX5" fmla="*/ 2644775 w 3168650"/>
              <a:gd name="connsiteY5" fmla="*/ 1095375 h 1095375"/>
              <a:gd name="connsiteX6" fmla="*/ 2403475 w 3168650"/>
              <a:gd name="connsiteY6" fmla="*/ 1073150 h 1095375"/>
              <a:gd name="connsiteX7" fmla="*/ 2117725 w 3168650"/>
              <a:gd name="connsiteY7" fmla="*/ 1054100 h 1095375"/>
              <a:gd name="connsiteX8" fmla="*/ 1895475 w 3168650"/>
              <a:gd name="connsiteY8" fmla="*/ 1069975 h 1095375"/>
              <a:gd name="connsiteX9" fmla="*/ 1762125 w 3168650"/>
              <a:gd name="connsiteY9" fmla="*/ 1092200 h 1095375"/>
              <a:gd name="connsiteX10" fmla="*/ 1638300 w 3168650"/>
              <a:gd name="connsiteY10" fmla="*/ 1060450 h 1095375"/>
              <a:gd name="connsiteX11" fmla="*/ 1381125 w 3168650"/>
              <a:gd name="connsiteY11" fmla="*/ 1047750 h 1095375"/>
              <a:gd name="connsiteX12" fmla="*/ 1111250 w 3168650"/>
              <a:gd name="connsiteY12" fmla="*/ 1047750 h 1095375"/>
              <a:gd name="connsiteX13" fmla="*/ 1022350 w 3168650"/>
              <a:gd name="connsiteY13" fmla="*/ 1079500 h 1095375"/>
              <a:gd name="connsiteX14" fmla="*/ 898525 w 3168650"/>
              <a:gd name="connsiteY14" fmla="*/ 1060450 h 1095375"/>
              <a:gd name="connsiteX15" fmla="*/ 571500 w 3168650"/>
              <a:gd name="connsiteY15" fmla="*/ 1060450 h 1095375"/>
              <a:gd name="connsiteX16" fmla="*/ 400050 w 3168650"/>
              <a:gd name="connsiteY16" fmla="*/ 1057275 h 1095375"/>
              <a:gd name="connsiteX17" fmla="*/ 333375 w 3168650"/>
              <a:gd name="connsiteY17" fmla="*/ 1066800 h 1095375"/>
              <a:gd name="connsiteX18" fmla="*/ 142875 w 3168650"/>
              <a:gd name="connsiteY18" fmla="*/ 1044575 h 1095375"/>
              <a:gd name="connsiteX19" fmla="*/ 0 w 3168650"/>
              <a:gd name="connsiteY19" fmla="*/ 1073150 h 1095375"/>
              <a:gd name="connsiteX20" fmla="*/ 12700 w 3168650"/>
              <a:gd name="connsiteY20" fmla="*/ 819150 h 1095375"/>
              <a:gd name="connsiteX21" fmla="*/ 266700 w 3168650"/>
              <a:gd name="connsiteY21" fmla="*/ 812800 h 1095375"/>
              <a:gd name="connsiteX22" fmla="*/ 273050 w 3168650"/>
              <a:gd name="connsiteY22" fmla="*/ 615950 h 1095375"/>
              <a:gd name="connsiteX23" fmla="*/ 1755775 w 3168650"/>
              <a:gd name="connsiteY23" fmla="*/ 609600 h 1095375"/>
              <a:gd name="connsiteX24" fmla="*/ 1765300 w 3168650"/>
              <a:gd name="connsiteY24" fmla="*/ 396875 h 1095375"/>
              <a:gd name="connsiteX25" fmla="*/ 2400300 w 3168650"/>
              <a:gd name="connsiteY25" fmla="*/ 393700 h 1095375"/>
              <a:gd name="connsiteX26" fmla="*/ 2413000 w 3168650"/>
              <a:gd name="connsiteY26" fmla="*/ 273050 h 1095375"/>
              <a:gd name="connsiteX27" fmla="*/ 2647950 w 3168650"/>
              <a:gd name="connsiteY27" fmla="*/ 273050 h 1095375"/>
              <a:gd name="connsiteX28" fmla="*/ 2641600 w 3168650"/>
              <a:gd name="connsiteY28" fmla="*/ 3175 h 1095375"/>
              <a:gd name="connsiteX29" fmla="*/ 3117850 w 3168650"/>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73150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33663 w 3170238"/>
              <a:gd name="connsiteY28" fmla="*/ 3175 h 1095375"/>
              <a:gd name="connsiteX29" fmla="*/ 3119438 w 3170238"/>
              <a:gd name="connsiteY29" fmla="*/ 0 h 1095375"/>
              <a:gd name="connsiteX0" fmla="*/ 3126581 w 3170238"/>
              <a:gd name="connsiteY0" fmla="*/ 0 h 1092994"/>
              <a:gd name="connsiteX1" fmla="*/ 3119438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26581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31344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13519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0662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401888 w 3171032"/>
              <a:gd name="connsiteY25" fmla="*/ 391319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399506 w 3171032"/>
              <a:gd name="connsiteY25" fmla="*/ 386557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71032" h="1092994">
                <a:moveTo>
                  <a:pt x="3131344" y="0"/>
                </a:moveTo>
                <a:cubicBezTo>
                  <a:pt x="3132932" y="75406"/>
                  <a:pt x="3129756" y="143669"/>
                  <a:pt x="3131344" y="219075"/>
                </a:cubicBezTo>
                <a:lnTo>
                  <a:pt x="3170238" y="220662"/>
                </a:lnTo>
                <a:cubicBezTo>
                  <a:pt x="3170503" y="497681"/>
                  <a:pt x="3170767" y="774700"/>
                  <a:pt x="3171032" y="1051719"/>
                </a:cubicBezTo>
                <a:lnTo>
                  <a:pt x="2843213" y="1051719"/>
                </a:lnTo>
                <a:lnTo>
                  <a:pt x="2646363" y="1092994"/>
                </a:lnTo>
                <a:lnTo>
                  <a:pt x="2405063" y="1070769"/>
                </a:lnTo>
                <a:lnTo>
                  <a:pt x="2119313" y="1051719"/>
                </a:lnTo>
                <a:lnTo>
                  <a:pt x="1897063" y="1067594"/>
                </a:lnTo>
                <a:lnTo>
                  <a:pt x="1763713" y="1089819"/>
                </a:lnTo>
                <a:lnTo>
                  <a:pt x="1639888" y="1058069"/>
                </a:lnTo>
                <a:lnTo>
                  <a:pt x="1382713" y="1045369"/>
                </a:lnTo>
                <a:lnTo>
                  <a:pt x="1112838" y="1045369"/>
                </a:lnTo>
                <a:lnTo>
                  <a:pt x="1023938" y="1077119"/>
                </a:lnTo>
                <a:lnTo>
                  <a:pt x="900113" y="1058069"/>
                </a:lnTo>
                <a:lnTo>
                  <a:pt x="573088" y="1058069"/>
                </a:lnTo>
                <a:lnTo>
                  <a:pt x="401638" y="1054894"/>
                </a:lnTo>
                <a:lnTo>
                  <a:pt x="334963" y="1064419"/>
                </a:lnTo>
                <a:lnTo>
                  <a:pt x="153988" y="1058863"/>
                </a:lnTo>
                <a:lnTo>
                  <a:pt x="1588" y="1082675"/>
                </a:lnTo>
                <a:cubicBezTo>
                  <a:pt x="1059" y="997214"/>
                  <a:pt x="529" y="899848"/>
                  <a:pt x="0" y="814387"/>
                </a:cubicBezTo>
                <a:lnTo>
                  <a:pt x="261144" y="810419"/>
                </a:lnTo>
                <a:cubicBezTo>
                  <a:pt x="260879" y="744008"/>
                  <a:pt x="260615" y="677598"/>
                  <a:pt x="260350" y="611187"/>
                </a:cubicBezTo>
                <a:lnTo>
                  <a:pt x="1750219" y="607219"/>
                </a:lnTo>
                <a:cubicBezTo>
                  <a:pt x="1749425" y="534723"/>
                  <a:pt x="1748632" y="462227"/>
                  <a:pt x="1747838" y="389731"/>
                </a:cubicBezTo>
                <a:lnTo>
                  <a:pt x="2399506" y="386557"/>
                </a:lnTo>
                <a:lnTo>
                  <a:pt x="2400301" y="268288"/>
                </a:lnTo>
                <a:lnTo>
                  <a:pt x="2632870" y="270669"/>
                </a:lnTo>
                <a:cubicBezTo>
                  <a:pt x="2633134" y="180711"/>
                  <a:pt x="2633399" y="90752"/>
                  <a:pt x="2633663" y="794"/>
                </a:cubicBezTo>
                <a:lnTo>
                  <a:pt x="3131344" y="0"/>
                </a:ln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p:cNvSpPr/>
          <p:nvPr/>
        </p:nvSpPr>
        <p:spPr>
          <a:xfrm>
            <a:off x="5425007" y="3718349"/>
            <a:ext cx="2007926" cy="675481"/>
          </a:xfrm>
          <a:custGeom>
            <a:avLst/>
            <a:gdLst>
              <a:gd name="connsiteX0" fmla="*/ 0 w 1968500"/>
              <a:gd name="connsiteY0" fmla="*/ 22225 h 663575"/>
              <a:gd name="connsiteX1" fmla="*/ 0 w 1968500"/>
              <a:gd name="connsiteY1" fmla="*/ 241300 h 663575"/>
              <a:gd name="connsiteX2" fmla="*/ 254000 w 1968500"/>
              <a:gd name="connsiteY2" fmla="*/ 241300 h 663575"/>
              <a:gd name="connsiteX3" fmla="*/ 263525 w 1968500"/>
              <a:gd name="connsiteY3" fmla="*/ 42862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0056 w 1968500"/>
              <a:gd name="connsiteY4" fmla="*/ 442913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74358"/>
              <a:gd name="connsiteY0" fmla="*/ 22225 h 665163"/>
              <a:gd name="connsiteX1" fmla="*/ 0 w 1974358"/>
              <a:gd name="connsiteY1" fmla="*/ 241300 h 665163"/>
              <a:gd name="connsiteX2" fmla="*/ 254000 w 1974358"/>
              <a:gd name="connsiteY2" fmla="*/ 241300 h 665163"/>
              <a:gd name="connsiteX3" fmla="*/ 258763 w 1974358"/>
              <a:gd name="connsiteY3" fmla="*/ 447675 h 665163"/>
              <a:gd name="connsiteX4" fmla="*/ 1720056 w 1974358"/>
              <a:gd name="connsiteY4" fmla="*/ 442913 h 665163"/>
              <a:gd name="connsiteX5" fmla="*/ 1733550 w 1974358"/>
              <a:gd name="connsiteY5" fmla="*/ 663575 h 665163"/>
              <a:gd name="connsiteX6" fmla="*/ 1974057 w 1974358"/>
              <a:gd name="connsiteY6" fmla="*/ 665163 h 665163"/>
              <a:gd name="connsiteX7" fmla="*/ 1968500 w 1974358"/>
              <a:gd name="connsiteY7" fmla="*/ 0 h 665163"/>
              <a:gd name="connsiteX8" fmla="*/ 1847850 w 1974358"/>
              <a:gd name="connsiteY8" fmla="*/ 41275 h 665163"/>
              <a:gd name="connsiteX9" fmla="*/ 1612900 w 1974358"/>
              <a:gd name="connsiteY9" fmla="*/ 38100 h 665163"/>
              <a:gd name="connsiteX10" fmla="*/ 1352550 w 1974358"/>
              <a:gd name="connsiteY10" fmla="*/ 25400 h 665163"/>
              <a:gd name="connsiteX11" fmla="*/ 1158875 w 1974358"/>
              <a:gd name="connsiteY11" fmla="*/ 41275 h 665163"/>
              <a:gd name="connsiteX12" fmla="*/ 803275 w 1974358"/>
              <a:gd name="connsiteY12" fmla="*/ 28575 h 665163"/>
              <a:gd name="connsiteX13" fmla="*/ 650875 w 1974358"/>
              <a:gd name="connsiteY13" fmla="*/ 22225 h 665163"/>
              <a:gd name="connsiteX14" fmla="*/ 393700 w 1974358"/>
              <a:gd name="connsiteY14" fmla="*/ 60325 h 665163"/>
              <a:gd name="connsiteX15" fmla="*/ 190500 w 1974358"/>
              <a:gd name="connsiteY15" fmla="*/ 50800 h 665163"/>
              <a:gd name="connsiteX16" fmla="*/ 92075 w 1974358"/>
              <a:gd name="connsiteY16" fmla="*/ 25400 h 665163"/>
              <a:gd name="connsiteX17" fmla="*/ 0 w 1974358"/>
              <a:gd name="connsiteY17" fmla="*/ 22225 h 665163"/>
              <a:gd name="connsiteX0" fmla="*/ 0 w 1982787"/>
              <a:gd name="connsiteY0" fmla="*/ 22225 h 665163"/>
              <a:gd name="connsiteX1" fmla="*/ 0 w 1982787"/>
              <a:gd name="connsiteY1" fmla="*/ 241300 h 665163"/>
              <a:gd name="connsiteX2" fmla="*/ 254000 w 1982787"/>
              <a:gd name="connsiteY2" fmla="*/ 241300 h 665163"/>
              <a:gd name="connsiteX3" fmla="*/ 258763 w 1982787"/>
              <a:gd name="connsiteY3" fmla="*/ 447675 h 665163"/>
              <a:gd name="connsiteX4" fmla="*/ 1720056 w 1982787"/>
              <a:gd name="connsiteY4" fmla="*/ 442913 h 665163"/>
              <a:gd name="connsiteX5" fmla="*/ 1733550 w 1982787"/>
              <a:gd name="connsiteY5" fmla="*/ 663575 h 665163"/>
              <a:gd name="connsiteX6" fmla="*/ 1974057 w 1982787"/>
              <a:gd name="connsiteY6" fmla="*/ 665163 h 665163"/>
              <a:gd name="connsiteX7" fmla="*/ 1982787 w 1982787"/>
              <a:gd name="connsiteY7" fmla="*/ 0 h 665163"/>
              <a:gd name="connsiteX8" fmla="*/ 1847850 w 1982787"/>
              <a:gd name="connsiteY8" fmla="*/ 41275 h 665163"/>
              <a:gd name="connsiteX9" fmla="*/ 1612900 w 1982787"/>
              <a:gd name="connsiteY9" fmla="*/ 38100 h 665163"/>
              <a:gd name="connsiteX10" fmla="*/ 1352550 w 1982787"/>
              <a:gd name="connsiteY10" fmla="*/ 25400 h 665163"/>
              <a:gd name="connsiteX11" fmla="*/ 1158875 w 1982787"/>
              <a:gd name="connsiteY11" fmla="*/ 41275 h 665163"/>
              <a:gd name="connsiteX12" fmla="*/ 803275 w 1982787"/>
              <a:gd name="connsiteY12" fmla="*/ 28575 h 665163"/>
              <a:gd name="connsiteX13" fmla="*/ 650875 w 1982787"/>
              <a:gd name="connsiteY13" fmla="*/ 22225 h 665163"/>
              <a:gd name="connsiteX14" fmla="*/ 393700 w 1982787"/>
              <a:gd name="connsiteY14" fmla="*/ 60325 h 665163"/>
              <a:gd name="connsiteX15" fmla="*/ 190500 w 1982787"/>
              <a:gd name="connsiteY15" fmla="*/ 50800 h 665163"/>
              <a:gd name="connsiteX16" fmla="*/ 92075 w 1982787"/>
              <a:gd name="connsiteY16" fmla="*/ 25400 h 665163"/>
              <a:gd name="connsiteX17" fmla="*/ 0 w 1982787"/>
              <a:gd name="connsiteY17" fmla="*/ 22225 h 665163"/>
              <a:gd name="connsiteX0" fmla="*/ 21432 w 2004219"/>
              <a:gd name="connsiteY0" fmla="*/ 22225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21432 w 2004219"/>
              <a:gd name="connsiteY17" fmla="*/ 22225 h 665163"/>
              <a:gd name="connsiteX0" fmla="*/ 4763 w 2004219"/>
              <a:gd name="connsiteY0" fmla="*/ 26987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4763 w 2004219"/>
              <a:gd name="connsiteY17" fmla="*/ 26987 h 665163"/>
              <a:gd name="connsiteX0" fmla="*/ 0 w 1999456"/>
              <a:gd name="connsiteY0" fmla="*/ 26987 h 665163"/>
              <a:gd name="connsiteX1" fmla="*/ 4762 w 1999456"/>
              <a:gd name="connsiteY1" fmla="*/ 243682 h 665163"/>
              <a:gd name="connsiteX2" fmla="*/ 270669 w 1999456"/>
              <a:gd name="connsiteY2" fmla="*/ 241300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2382 w 2001838"/>
              <a:gd name="connsiteY0" fmla="*/ 26987 h 665163"/>
              <a:gd name="connsiteX1" fmla="*/ 0 w 2001838"/>
              <a:gd name="connsiteY1" fmla="*/ 243682 h 665163"/>
              <a:gd name="connsiteX2" fmla="*/ 273051 w 2001838"/>
              <a:gd name="connsiteY2" fmla="*/ 241300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2382 w 2001838"/>
              <a:gd name="connsiteY0" fmla="*/ 26987 h 665163"/>
              <a:gd name="connsiteX1" fmla="*/ 0 w 2001838"/>
              <a:gd name="connsiteY1" fmla="*/ 243682 h 665163"/>
              <a:gd name="connsiteX2" fmla="*/ 273051 w 2001838"/>
              <a:gd name="connsiteY2" fmla="*/ 248444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43076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74688"/>
              <a:gd name="connsiteX1" fmla="*/ 4762 w 1999456"/>
              <a:gd name="connsiteY1" fmla="*/ 250826 h 674688"/>
              <a:gd name="connsiteX2" fmla="*/ 270669 w 1999456"/>
              <a:gd name="connsiteY2" fmla="*/ 248444 h 674688"/>
              <a:gd name="connsiteX3" fmla="*/ 268289 w 1999456"/>
              <a:gd name="connsiteY3" fmla="*/ 450056 h 674688"/>
              <a:gd name="connsiteX4" fmla="*/ 1741487 w 1999456"/>
              <a:gd name="connsiteY4" fmla="*/ 454819 h 674688"/>
              <a:gd name="connsiteX5" fmla="*/ 1743076 w 1999456"/>
              <a:gd name="connsiteY5" fmla="*/ 663575 h 674688"/>
              <a:gd name="connsiteX6" fmla="*/ 1997869 w 1999456"/>
              <a:gd name="connsiteY6" fmla="*/ 674688 h 674688"/>
              <a:gd name="connsiteX7" fmla="*/ 1999456 w 1999456"/>
              <a:gd name="connsiteY7" fmla="*/ 0 h 674688"/>
              <a:gd name="connsiteX8" fmla="*/ 1864519 w 1999456"/>
              <a:gd name="connsiteY8" fmla="*/ 41275 h 674688"/>
              <a:gd name="connsiteX9" fmla="*/ 1629569 w 1999456"/>
              <a:gd name="connsiteY9" fmla="*/ 38100 h 674688"/>
              <a:gd name="connsiteX10" fmla="*/ 1369219 w 1999456"/>
              <a:gd name="connsiteY10" fmla="*/ 25400 h 674688"/>
              <a:gd name="connsiteX11" fmla="*/ 1175544 w 1999456"/>
              <a:gd name="connsiteY11" fmla="*/ 41275 h 674688"/>
              <a:gd name="connsiteX12" fmla="*/ 819944 w 1999456"/>
              <a:gd name="connsiteY12" fmla="*/ 28575 h 674688"/>
              <a:gd name="connsiteX13" fmla="*/ 667544 w 1999456"/>
              <a:gd name="connsiteY13" fmla="*/ 22225 h 674688"/>
              <a:gd name="connsiteX14" fmla="*/ 410369 w 1999456"/>
              <a:gd name="connsiteY14" fmla="*/ 60325 h 674688"/>
              <a:gd name="connsiteX15" fmla="*/ 207169 w 1999456"/>
              <a:gd name="connsiteY15" fmla="*/ 50800 h 674688"/>
              <a:gd name="connsiteX16" fmla="*/ 108744 w 1999456"/>
              <a:gd name="connsiteY16" fmla="*/ 25400 h 674688"/>
              <a:gd name="connsiteX17" fmla="*/ 0 w 1999456"/>
              <a:gd name="connsiteY17" fmla="*/ 26987 h 674688"/>
              <a:gd name="connsiteX0" fmla="*/ 0 w 1999456"/>
              <a:gd name="connsiteY0" fmla="*/ 26987 h 675481"/>
              <a:gd name="connsiteX1" fmla="*/ 4762 w 1999456"/>
              <a:gd name="connsiteY1" fmla="*/ 250826 h 675481"/>
              <a:gd name="connsiteX2" fmla="*/ 270669 w 1999456"/>
              <a:gd name="connsiteY2" fmla="*/ 248444 h 675481"/>
              <a:gd name="connsiteX3" fmla="*/ 268289 w 1999456"/>
              <a:gd name="connsiteY3" fmla="*/ 450056 h 675481"/>
              <a:gd name="connsiteX4" fmla="*/ 1741487 w 1999456"/>
              <a:gd name="connsiteY4" fmla="*/ 454819 h 675481"/>
              <a:gd name="connsiteX5" fmla="*/ 1743076 w 1999456"/>
              <a:gd name="connsiteY5" fmla="*/ 675481 h 675481"/>
              <a:gd name="connsiteX6" fmla="*/ 1997869 w 1999456"/>
              <a:gd name="connsiteY6" fmla="*/ 674688 h 675481"/>
              <a:gd name="connsiteX7" fmla="*/ 1999456 w 1999456"/>
              <a:gd name="connsiteY7" fmla="*/ 0 h 675481"/>
              <a:gd name="connsiteX8" fmla="*/ 1864519 w 1999456"/>
              <a:gd name="connsiteY8" fmla="*/ 41275 h 675481"/>
              <a:gd name="connsiteX9" fmla="*/ 1629569 w 1999456"/>
              <a:gd name="connsiteY9" fmla="*/ 38100 h 675481"/>
              <a:gd name="connsiteX10" fmla="*/ 1369219 w 1999456"/>
              <a:gd name="connsiteY10" fmla="*/ 25400 h 675481"/>
              <a:gd name="connsiteX11" fmla="*/ 1175544 w 1999456"/>
              <a:gd name="connsiteY11" fmla="*/ 41275 h 675481"/>
              <a:gd name="connsiteX12" fmla="*/ 819944 w 1999456"/>
              <a:gd name="connsiteY12" fmla="*/ 28575 h 675481"/>
              <a:gd name="connsiteX13" fmla="*/ 667544 w 1999456"/>
              <a:gd name="connsiteY13" fmla="*/ 22225 h 675481"/>
              <a:gd name="connsiteX14" fmla="*/ 410369 w 1999456"/>
              <a:gd name="connsiteY14" fmla="*/ 60325 h 675481"/>
              <a:gd name="connsiteX15" fmla="*/ 207169 w 1999456"/>
              <a:gd name="connsiteY15" fmla="*/ 50800 h 675481"/>
              <a:gd name="connsiteX16" fmla="*/ 108744 w 1999456"/>
              <a:gd name="connsiteY16" fmla="*/ 25400 h 675481"/>
              <a:gd name="connsiteX17" fmla="*/ 0 w 1999456"/>
              <a:gd name="connsiteY17" fmla="*/ 26987 h 675481"/>
              <a:gd name="connsiteX0" fmla="*/ 0 w 2007642"/>
              <a:gd name="connsiteY0" fmla="*/ 26987 h 675481"/>
              <a:gd name="connsiteX1" fmla="*/ 4762 w 2007642"/>
              <a:gd name="connsiteY1" fmla="*/ 250826 h 675481"/>
              <a:gd name="connsiteX2" fmla="*/ 270669 w 2007642"/>
              <a:gd name="connsiteY2" fmla="*/ 248444 h 675481"/>
              <a:gd name="connsiteX3" fmla="*/ 268289 w 2007642"/>
              <a:gd name="connsiteY3" fmla="*/ 450056 h 675481"/>
              <a:gd name="connsiteX4" fmla="*/ 1741487 w 2007642"/>
              <a:gd name="connsiteY4" fmla="*/ 454819 h 675481"/>
              <a:gd name="connsiteX5" fmla="*/ 1743076 w 2007642"/>
              <a:gd name="connsiteY5" fmla="*/ 675481 h 675481"/>
              <a:gd name="connsiteX6" fmla="*/ 2007394 w 2007642"/>
              <a:gd name="connsiteY6" fmla="*/ 672307 h 675481"/>
              <a:gd name="connsiteX7" fmla="*/ 1999456 w 2007642"/>
              <a:gd name="connsiteY7" fmla="*/ 0 h 675481"/>
              <a:gd name="connsiteX8" fmla="*/ 1864519 w 2007642"/>
              <a:gd name="connsiteY8" fmla="*/ 41275 h 675481"/>
              <a:gd name="connsiteX9" fmla="*/ 1629569 w 2007642"/>
              <a:gd name="connsiteY9" fmla="*/ 38100 h 675481"/>
              <a:gd name="connsiteX10" fmla="*/ 1369219 w 2007642"/>
              <a:gd name="connsiteY10" fmla="*/ 25400 h 675481"/>
              <a:gd name="connsiteX11" fmla="*/ 1175544 w 2007642"/>
              <a:gd name="connsiteY11" fmla="*/ 41275 h 675481"/>
              <a:gd name="connsiteX12" fmla="*/ 819944 w 2007642"/>
              <a:gd name="connsiteY12" fmla="*/ 28575 h 675481"/>
              <a:gd name="connsiteX13" fmla="*/ 667544 w 2007642"/>
              <a:gd name="connsiteY13" fmla="*/ 22225 h 675481"/>
              <a:gd name="connsiteX14" fmla="*/ 410369 w 2007642"/>
              <a:gd name="connsiteY14" fmla="*/ 60325 h 675481"/>
              <a:gd name="connsiteX15" fmla="*/ 207169 w 2007642"/>
              <a:gd name="connsiteY15" fmla="*/ 50800 h 675481"/>
              <a:gd name="connsiteX16" fmla="*/ 108744 w 2007642"/>
              <a:gd name="connsiteY16" fmla="*/ 25400 h 675481"/>
              <a:gd name="connsiteX17" fmla="*/ 0 w 2007642"/>
              <a:gd name="connsiteY17" fmla="*/ 26987 h 675481"/>
              <a:gd name="connsiteX0" fmla="*/ 0 w 2007926"/>
              <a:gd name="connsiteY0" fmla="*/ 26987 h 675481"/>
              <a:gd name="connsiteX1" fmla="*/ 4762 w 2007926"/>
              <a:gd name="connsiteY1" fmla="*/ 250826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4763 w 2012689"/>
              <a:gd name="connsiteY0" fmla="*/ 26987 h 675481"/>
              <a:gd name="connsiteX1" fmla="*/ 0 w 2012689"/>
              <a:gd name="connsiteY1" fmla="*/ 250826 h 675481"/>
              <a:gd name="connsiteX2" fmla="*/ 275432 w 2012689"/>
              <a:gd name="connsiteY2" fmla="*/ 248444 h 675481"/>
              <a:gd name="connsiteX3" fmla="*/ 273052 w 2012689"/>
              <a:gd name="connsiteY3" fmla="*/ 450056 h 675481"/>
              <a:gd name="connsiteX4" fmla="*/ 1746250 w 2012689"/>
              <a:gd name="connsiteY4" fmla="*/ 454819 h 675481"/>
              <a:gd name="connsiteX5" fmla="*/ 1747839 w 2012689"/>
              <a:gd name="connsiteY5" fmla="*/ 675481 h 675481"/>
              <a:gd name="connsiteX6" fmla="*/ 2012157 w 2012689"/>
              <a:gd name="connsiteY6" fmla="*/ 672307 h 675481"/>
              <a:gd name="connsiteX7" fmla="*/ 2011363 w 2012689"/>
              <a:gd name="connsiteY7" fmla="*/ 0 h 675481"/>
              <a:gd name="connsiteX8" fmla="*/ 1869282 w 2012689"/>
              <a:gd name="connsiteY8" fmla="*/ 41275 h 675481"/>
              <a:gd name="connsiteX9" fmla="*/ 1634332 w 2012689"/>
              <a:gd name="connsiteY9" fmla="*/ 38100 h 675481"/>
              <a:gd name="connsiteX10" fmla="*/ 1373982 w 2012689"/>
              <a:gd name="connsiteY10" fmla="*/ 25400 h 675481"/>
              <a:gd name="connsiteX11" fmla="*/ 1180307 w 2012689"/>
              <a:gd name="connsiteY11" fmla="*/ 41275 h 675481"/>
              <a:gd name="connsiteX12" fmla="*/ 824707 w 2012689"/>
              <a:gd name="connsiteY12" fmla="*/ 28575 h 675481"/>
              <a:gd name="connsiteX13" fmla="*/ 672307 w 2012689"/>
              <a:gd name="connsiteY13" fmla="*/ 22225 h 675481"/>
              <a:gd name="connsiteX14" fmla="*/ 415132 w 2012689"/>
              <a:gd name="connsiteY14" fmla="*/ 60325 h 675481"/>
              <a:gd name="connsiteX15" fmla="*/ 211932 w 2012689"/>
              <a:gd name="connsiteY15" fmla="*/ 50800 h 675481"/>
              <a:gd name="connsiteX16" fmla="*/ 113507 w 2012689"/>
              <a:gd name="connsiteY16" fmla="*/ 25400 h 675481"/>
              <a:gd name="connsiteX17" fmla="*/ 4763 w 2012689"/>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539 w 2007926"/>
              <a:gd name="connsiteY2" fmla="*/ 245721 h 675481"/>
              <a:gd name="connsiteX3" fmla="*/ 270669 w 2007926"/>
              <a:gd name="connsiteY3" fmla="*/ 248444 h 675481"/>
              <a:gd name="connsiteX4" fmla="*/ 268289 w 2007926"/>
              <a:gd name="connsiteY4" fmla="*/ 450056 h 675481"/>
              <a:gd name="connsiteX5" fmla="*/ 1741487 w 2007926"/>
              <a:gd name="connsiteY5" fmla="*/ 454819 h 675481"/>
              <a:gd name="connsiteX6" fmla="*/ 1743076 w 2007926"/>
              <a:gd name="connsiteY6" fmla="*/ 675481 h 675481"/>
              <a:gd name="connsiteX7" fmla="*/ 2007394 w 2007926"/>
              <a:gd name="connsiteY7" fmla="*/ 672307 h 675481"/>
              <a:gd name="connsiteX8" fmla="*/ 2006600 w 2007926"/>
              <a:gd name="connsiteY8" fmla="*/ 0 h 675481"/>
              <a:gd name="connsiteX9" fmla="*/ 1864519 w 2007926"/>
              <a:gd name="connsiteY9" fmla="*/ 41275 h 675481"/>
              <a:gd name="connsiteX10" fmla="*/ 1629569 w 2007926"/>
              <a:gd name="connsiteY10" fmla="*/ 38100 h 675481"/>
              <a:gd name="connsiteX11" fmla="*/ 1369219 w 2007926"/>
              <a:gd name="connsiteY11" fmla="*/ 25400 h 675481"/>
              <a:gd name="connsiteX12" fmla="*/ 1175544 w 2007926"/>
              <a:gd name="connsiteY12" fmla="*/ 41275 h 675481"/>
              <a:gd name="connsiteX13" fmla="*/ 819944 w 2007926"/>
              <a:gd name="connsiteY13" fmla="*/ 28575 h 675481"/>
              <a:gd name="connsiteX14" fmla="*/ 667544 w 2007926"/>
              <a:gd name="connsiteY14" fmla="*/ 22225 h 675481"/>
              <a:gd name="connsiteX15" fmla="*/ 410369 w 2007926"/>
              <a:gd name="connsiteY15" fmla="*/ 60325 h 675481"/>
              <a:gd name="connsiteX16" fmla="*/ 207169 w 2007926"/>
              <a:gd name="connsiteY16" fmla="*/ 50800 h 675481"/>
              <a:gd name="connsiteX17" fmla="*/ 108744 w 2007926"/>
              <a:gd name="connsiteY17" fmla="*/ 25400 h 675481"/>
              <a:gd name="connsiteX18" fmla="*/ 0 w 2007926"/>
              <a:gd name="connsiteY18"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7926" h="675481">
                <a:moveTo>
                  <a:pt x="0" y="26987"/>
                </a:moveTo>
                <a:lnTo>
                  <a:pt x="4762" y="248445"/>
                </a:lnTo>
                <a:cubicBezTo>
                  <a:pt x="137715" y="248444"/>
                  <a:pt x="169598" y="245799"/>
                  <a:pt x="270669" y="248444"/>
                </a:cubicBezTo>
                <a:cubicBezTo>
                  <a:pt x="269876" y="315648"/>
                  <a:pt x="269082" y="382852"/>
                  <a:pt x="268289" y="450056"/>
                </a:cubicBezTo>
                <a:lnTo>
                  <a:pt x="1741487" y="454819"/>
                </a:lnTo>
                <a:cubicBezTo>
                  <a:pt x="1742017" y="524404"/>
                  <a:pt x="1742546" y="605896"/>
                  <a:pt x="1743076" y="675481"/>
                </a:cubicBezTo>
                <a:lnTo>
                  <a:pt x="2007394" y="672307"/>
                </a:lnTo>
                <a:cubicBezTo>
                  <a:pt x="2009511" y="455349"/>
                  <a:pt x="2004483" y="216958"/>
                  <a:pt x="2006600" y="0"/>
                </a:cubicBezTo>
                <a:lnTo>
                  <a:pt x="1864519" y="41275"/>
                </a:lnTo>
                <a:lnTo>
                  <a:pt x="1629569" y="38100"/>
                </a:lnTo>
                <a:lnTo>
                  <a:pt x="1369219" y="25400"/>
                </a:lnTo>
                <a:lnTo>
                  <a:pt x="1175544" y="41275"/>
                </a:lnTo>
                <a:lnTo>
                  <a:pt x="819944" y="28575"/>
                </a:lnTo>
                <a:lnTo>
                  <a:pt x="667544" y="22225"/>
                </a:lnTo>
                <a:lnTo>
                  <a:pt x="410369" y="60325"/>
                </a:lnTo>
                <a:lnTo>
                  <a:pt x="207169" y="50800"/>
                </a:lnTo>
                <a:lnTo>
                  <a:pt x="108744" y="25400"/>
                </a:lnTo>
                <a:lnTo>
                  <a:pt x="0" y="26987"/>
                </a:ln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p:cNvSpPr/>
          <p:nvPr/>
        </p:nvSpPr>
        <p:spPr>
          <a:xfrm>
            <a:off x="7628889" y="3759624"/>
            <a:ext cx="966353" cy="1018382"/>
          </a:xfrm>
          <a:custGeom>
            <a:avLst/>
            <a:gdLst>
              <a:gd name="connsiteX0" fmla="*/ 9525 w 952500"/>
              <a:gd name="connsiteY0" fmla="*/ 15875 h 1006475"/>
              <a:gd name="connsiteX1" fmla="*/ 225425 w 952500"/>
              <a:gd name="connsiteY1" fmla="*/ 34925 h 1006475"/>
              <a:gd name="connsiteX2" fmla="*/ 361950 w 952500"/>
              <a:gd name="connsiteY2" fmla="*/ 0 h 1006475"/>
              <a:gd name="connsiteX3" fmla="*/ 552450 w 952500"/>
              <a:gd name="connsiteY3" fmla="*/ 6350 h 1006475"/>
              <a:gd name="connsiteX4" fmla="*/ 701675 w 952500"/>
              <a:gd name="connsiteY4" fmla="*/ 38100 h 1006475"/>
              <a:gd name="connsiteX5" fmla="*/ 847725 w 952500"/>
              <a:gd name="connsiteY5" fmla="*/ 19050 h 1006475"/>
              <a:gd name="connsiteX6" fmla="*/ 949325 w 952500"/>
              <a:gd name="connsiteY6" fmla="*/ 19050 h 1006475"/>
              <a:gd name="connsiteX7" fmla="*/ 952500 w 952500"/>
              <a:gd name="connsiteY7" fmla="*/ 777875 h 1006475"/>
              <a:gd name="connsiteX8" fmla="*/ 923925 w 952500"/>
              <a:gd name="connsiteY8" fmla="*/ 787400 h 1006475"/>
              <a:gd name="connsiteX9" fmla="*/ 917575 w 952500"/>
              <a:gd name="connsiteY9" fmla="*/ 1006475 h 1006475"/>
              <a:gd name="connsiteX10" fmla="*/ 425450 w 952500"/>
              <a:gd name="connsiteY10" fmla="*/ 1003300 h 1006475"/>
              <a:gd name="connsiteX11" fmla="*/ 422275 w 952500"/>
              <a:gd name="connsiteY11" fmla="*/ 765175 h 1006475"/>
              <a:gd name="connsiteX12" fmla="*/ 177800 w 952500"/>
              <a:gd name="connsiteY12" fmla="*/ 762000 h 1006475"/>
              <a:gd name="connsiteX13" fmla="*/ 180975 w 952500"/>
              <a:gd name="connsiteY13" fmla="*/ 612775 h 1006475"/>
              <a:gd name="connsiteX14" fmla="*/ 0 w 952500"/>
              <a:gd name="connsiteY14" fmla="*/ 609600 h 1006475"/>
              <a:gd name="connsiteX15" fmla="*/ 9525 w 952500"/>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5737 w 957262"/>
              <a:gd name="connsiteY13" fmla="*/ 612775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3356 w 957262"/>
              <a:gd name="connsiteY13" fmla="*/ 629444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92162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12825"/>
              <a:gd name="connsiteX1" fmla="*/ 230187 w 957262"/>
              <a:gd name="connsiteY1" fmla="*/ 34925 h 1012825"/>
              <a:gd name="connsiteX2" fmla="*/ 366712 w 957262"/>
              <a:gd name="connsiteY2" fmla="*/ 0 h 1012825"/>
              <a:gd name="connsiteX3" fmla="*/ 557212 w 957262"/>
              <a:gd name="connsiteY3" fmla="*/ 6350 h 1012825"/>
              <a:gd name="connsiteX4" fmla="*/ 706437 w 957262"/>
              <a:gd name="connsiteY4" fmla="*/ 38100 h 1012825"/>
              <a:gd name="connsiteX5" fmla="*/ 852487 w 957262"/>
              <a:gd name="connsiteY5" fmla="*/ 19050 h 1012825"/>
              <a:gd name="connsiteX6" fmla="*/ 954087 w 957262"/>
              <a:gd name="connsiteY6" fmla="*/ 19050 h 1012825"/>
              <a:gd name="connsiteX7" fmla="*/ 957262 w 957262"/>
              <a:gd name="connsiteY7" fmla="*/ 792162 h 1012825"/>
              <a:gd name="connsiteX8" fmla="*/ 928687 w 957262"/>
              <a:gd name="connsiteY8" fmla="*/ 787400 h 1012825"/>
              <a:gd name="connsiteX9" fmla="*/ 922337 w 957262"/>
              <a:gd name="connsiteY9" fmla="*/ 1006475 h 1012825"/>
              <a:gd name="connsiteX10" fmla="*/ 430212 w 957262"/>
              <a:gd name="connsiteY10" fmla="*/ 1012825 h 1012825"/>
              <a:gd name="connsiteX11" fmla="*/ 429418 w 957262"/>
              <a:gd name="connsiteY11" fmla="*/ 774700 h 1012825"/>
              <a:gd name="connsiteX12" fmla="*/ 184943 w 957262"/>
              <a:gd name="connsiteY12" fmla="*/ 767556 h 1012825"/>
              <a:gd name="connsiteX13" fmla="*/ 182562 w 957262"/>
              <a:gd name="connsiteY13" fmla="*/ 762000 h 1012825"/>
              <a:gd name="connsiteX14" fmla="*/ 183356 w 957262"/>
              <a:gd name="connsiteY14" fmla="*/ 629444 h 1012825"/>
              <a:gd name="connsiteX15" fmla="*/ 0 w 957262"/>
              <a:gd name="connsiteY15" fmla="*/ 631031 h 1012825"/>
              <a:gd name="connsiteX16" fmla="*/ 14287 w 957262"/>
              <a:gd name="connsiteY16" fmla="*/ 15875 h 1012825"/>
              <a:gd name="connsiteX0" fmla="*/ 14287 w 957262"/>
              <a:gd name="connsiteY0" fmla="*/ 15875 h 1018382"/>
              <a:gd name="connsiteX1" fmla="*/ 230187 w 957262"/>
              <a:gd name="connsiteY1" fmla="*/ 34925 h 1018382"/>
              <a:gd name="connsiteX2" fmla="*/ 366712 w 957262"/>
              <a:gd name="connsiteY2" fmla="*/ 0 h 1018382"/>
              <a:gd name="connsiteX3" fmla="*/ 557212 w 957262"/>
              <a:gd name="connsiteY3" fmla="*/ 6350 h 1018382"/>
              <a:gd name="connsiteX4" fmla="*/ 706437 w 957262"/>
              <a:gd name="connsiteY4" fmla="*/ 38100 h 1018382"/>
              <a:gd name="connsiteX5" fmla="*/ 852487 w 957262"/>
              <a:gd name="connsiteY5" fmla="*/ 19050 h 1018382"/>
              <a:gd name="connsiteX6" fmla="*/ 954087 w 957262"/>
              <a:gd name="connsiteY6" fmla="*/ 19050 h 1018382"/>
              <a:gd name="connsiteX7" fmla="*/ 957262 w 957262"/>
              <a:gd name="connsiteY7" fmla="*/ 792162 h 1018382"/>
              <a:gd name="connsiteX8" fmla="*/ 928687 w 957262"/>
              <a:gd name="connsiteY8" fmla="*/ 787400 h 1018382"/>
              <a:gd name="connsiteX9" fmla="*/ 919956 w 957262"/>
              <a:gd name="connsiteY9" fmla="*/ 1018382 h 1018382"/>
              <a:gd name="connsiteX10" fmla="*/ 430212 w 957262"/>
              <a:gd name="connsiteY10" fmla="*/ 1012825 h 1018382"/>
              <a:gd name="connsiteX11" fmla="*/ 429418 w 957262"/>
              <a:gd name="connsiteY11" fmla="*/ 774700 h 1018382"/>
              <a:gd name="connsiteX12" fmla="*/ 184943 w 957262"/>
              <a:gd name="connsiteY12" fmla="*/ 767556 h 1018382"/>
              <a:gd name="connsiteX13" fmla="*/ 182562 w 957262"/>
              <a:gd name="connsiteY13" fmla="*/ 762000 h 1018382"/>
              <a:gd name="connsiteX14" fmla="*/ 183356 w 957262"/>
              <a:gd name="connsiteY14" fmla="*/ 629444 h 1018382"/>
              <a:gd name="connsiteX15" fmla="*/ 0 w 957262"/>
              <a:gd name="connsiteY15" fmla="*/ 631031 h 1018382"/>
              <a:gd name="connsiteX16" fmla="*/ 14287 w 957262"/>
              <a:gd name="connsiteY16" fmla="*/ 15875 h 1018382"/>
              <a:gd name="connsiteX0" fmla="*/ 1946 w 959209"/>
              <a:gd name="connsiteY0" fmla="*/ 15875 h 1018382"/>
              <a:gd name="connsiteX1" fmla="*/ 232134 w 959209"/>
              <a:gd name="connsiteY1" fmla="*/ 34925 h 1018382"/>
              <a:gd name="connsiteX2" fmla="*/ 368659 w 959209"/>
              <a:gd name="connsiteY2" fmla="*/ 0 h 1018382"/>
              <a:gd name="connsiteX3" fmla="*/ 559159 w 959209"/>
              <a:gd name="connsiteY3" fmla="*/ 6350 h 1018382"/>
              <a:gd name="connsiteX4" fmla="*/ 708384 w 959209"/>
              <a:gd name="connsiteY4" fmla="*/ 38100 h 1018382"/>
              <a:gd name="connsiteX5" fmla="*/ 854434 w 959209"/>
              <a:gd name="connsiteY5" fmla="*/ 19050 h 1018382"/>
              <a:gd name="connsiteX6" fmla="*/ 956034 w 959209"/>
              <a:gd name="connsiteY6" fmla="*/ 19050 h 1018382"/>
              <a:gd name="connsiteX7" fmla="*/ 959209 w 959209"/>
              <a:gd name="connsiteY7" fmla="*/ 792162 h 1018382"/>
              <a:gd name="connsiteX8" fmla="*/ 930634 w 959209"/>
              <a:gd name="connsiteY8" fmla="*/ 787400 h 1018382"/>
              <a:gd name="connsiteX9" fmla="*/ 921903 w 959209"/>
              <a:gd name="connsiteY9" fmla="*/ 1018382 h 1018382"/>
              <a:gd name="connsiteX10" fmla="*/ 432159 w 959209"/>
              <a:gd name="connsiteY10" fmla="*/ 1012825 h 1018382"/>
              <a:gd name="connsiteX11" fmla="*/ 431365 w 959209"/>
              <a:gd name="connsiteY11" fmla="*/ 774700 h 1018382"/>
              <a:gd name="connsiteX12" fmla="*/ 186890 w 959209"/>
              <a:gd name="connsiteY12" fmla="*/ 767556 h 1018382"/>
              <a:gd name="connsiteX13" fmla="*/ 184509 w 959209"/>
              <a:gd name="connsiteY13" fmla="*/ 762000 h 1018382"/>
              <a:gd name="connsiteX14" fmla="*/ 185303 w 959209"/>
              <a:gd name="connsiteY14" fmla="*/ 629444 h 1018382"/>
              <a:gd name="connsiteX15" fmla="*/ 1947 w 959209"/>
              <a:gd name="connsiteY15" fmla="*/ 631031 h 1018382"/>
              <a:gd name="connsiteX16" fmla="*/ 1946 w 959209"/>
              <a:gd name="connsiteY16" fmla="*/ 15875 h 1018382"/>
              <a:gd name="connsiteX0" fmla="*/ 7143 w 964406"/>
              <a:gd name="connsiteY0" fmla="*/ 15875 h 1018382"/>
              <a:gd name="connsiteX1" fmla="*/ 237331 w 964406"/>
              <a:gd name="connsiteY1" fmla="*/ 34925 h 1018382"/>
              <a:gd name="connsiteX2" fmla="*/ 373856 w 964406"/>
              <a:gd name="connsiteY2" fmla="*/ 0 h 1018382"/>
              <a:gd name="connsiteX3" fmla="*/ 564356 w 964406"/>
              <a:gd name="connsiteY3" fmla="*/ 6350 h 1018382"/>
              <a:gd name="connsiteX4" fmla="*/ 713581 w 964406"/>
              <a:gd name="connsiteY4" fmla="*/ 38100 h 1018382"/>
              <a:gd name="connsiteX5" fmla="*/ 859631 w 964406"/>
              <a:gd name="connsiteY5" fmla="*/ 19050 h 1018382"/>
              <a:gd name="connsiteX6" fmla="*/ 961231 w 964406"/>
              <a:gd name="connsiteY6" fmla="*/ 19050 h 1018382"/>
              <a:gd name="connsiteX7" fmla="*/ 964406 w 964406"/>
              <a:gd name="connsiteY7" fmla="*/ 792162 h 1018382"/>
              <a:gd name="connsiteX8" fmla="*/ 935831 w 964406"/>
              <a:gd name="connsiteY8" fmla="*/ 787400 h 1018382"/>
              <a:gd name="connsiteX9" fmla="*/ 927100 w 964406"/>
              <a:gd name="connsiteY9" fmla="*/ 1018382 h 1018382"/>
              <a:gd name="connsiteX10" fmla="*/ 437356 w 964406"/>
              <a:gd name="connsiteY10" fmla="*/ 1012825 h 1018382"/>
              <a:gd name="connsiteX11" fmla="*/ 436562 w 964406"/>
              <a:gd name="connsiteY11" fmla="*/ 774700 h 1018382"/>
              <a:gd name="connsiteX12" fmla="*/ 192087 w 964406"/>
              <a:gd name="connsiteY12" fmla="*/ 767556 h 1018382"/>
              <a:gd name="connsiteX13" fmla="*/ 189706 w 964406"/>
              <a:gd name="connsiteY13" fmla="*/ 762000 h 1018382"/>
              <a:gd name="connsiteX14" fmla="*/ 190500 w 964406"/>
              <a:gd name="connsiteY14" fmla="*/ 629444 h 1018382"/>
              <a:gd name="connsiteX15" fmla="*/ 0 w 964406"/>
              <a:gd name="connsiteY15" fmla="*/ 626268 h 1018382"/>
              <a:gd name="connsiteX16" fmla="*/ 7143 w 964406"/>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5304 w 959210"/>
              <a:gd name="connsiteY14" fmla="*/ 629444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217847 w 959210"/>
              <a:gd name="connsiteY13" fmla="*/ 747712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84225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17873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25872 w 959210"/>
              <a:gd name="connsiteY8" fmla="*/ 801688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63972"/>
              <a:gd name="connsiteY0" fmla="*/ 15875 h 1018382"/>
              <a:gd name="connsiteX1" fmla="*/ 232135 w 963972"/>
              <a:gd name="connsiteY1" fmla="*/ 34925 h 1018382"/>
              <a:gd name="connsiteX2" fmla="*/ 368660 w 963972"/>
              <a:gd name="connsiteY2" fmla="*/ 0 h 1018382"/>
              <a:gd name="connsiteX3" fmla="*/ 559160 w 963972"/>
              <a:gd name="connsiteY3" fmla="*/ 6350 h 1018382"/>
              <a:gd name="connsiteX4" fmla="*/ 708385 w 963972"/>
              <a:gd name="connsiteY4" fmla="*/ 38100 h 1018382"/>
              <a:gd name="connsiteX5" fmla="*/ 854435 w 963972"/>
              <a:gd name="connsiteY5" fmla="*/ 19050 h 1018382"/>
              <a:gd name="connsiteX6" fmla="*/ 956035 w 963972"/>
              <a:gd name="connsiteY6" fmla="*/ 19050 h 1018382"/>
              <a:gd name="connsiteX7" fmla="*/ 963972 w 963972"/>
              <a:gd name="connsiteY7" fmla="*/ 804068 h 1018382"/>
              <a:gd name="connsiteX8" fmla="*/ 925872 w 963972"/>
              <a:gd name="connsiteY8" fmla="*/ 801688 h 1018382"/>
              <a:gd name="connsiteX9" fmla="*/ 921904 w 963972"/>
              <a:gd name="connsiteY9" fmla="*/ 1018382 h 1018382"/>
              <a:gd name="connsiteX10" fmla="*/ 425017 w 963972"/>
              <a:gd name="connsiteY10" fmla="*/ 1012825 h 1018382"/>
              <a:gd name="connsiteX11" fmla="*/ 421841 w 963972"/>
              <a:gd name="connsiteY11" fmla="*/ 777081 h 1018382"/>
              <a:gd name="connsiteX12" fmla="*/ 186892 w 963972"/>
              <a:gd name="connsiteY12" fmla="*/ 777081 h 1018382"/>
              <a:gd name="connsiteX13" fmla="*/ 187686 w 963972"/>
              <a:gd name="connsiteY13" fmla="*/ 629445 h 1018382"/>
              <a:gd name="connsiteX14" fmla="*/ 1948 w 963972"/>
              <a:gd name="connsiteY14" fmla="*/ 628649 h 1018382"/>
              <a:gd name="connsiteX15" fmla="*/ 1947 w 963972"/>
              <a:gd name="connsiteY15" fmla="*/ 15875 h 1018382"/>
              <a:gd name="connsiteX0" fmla="*/ 1947 w 965752"/>
              <a:gd name="connsiteY0" fmla="*/ 15875 h 1018382"/>
              <a:gd name="connsiteX1" fmla="*/ 232135 w 965752"/>
              <a:gd name="connsiteY1" fmla="*/ 34925 h 1018382"/>
              <a:gd name="connsiteX2" fmla="*/ 368660 w 965752"/>
              <a:gd name="connsiteY2" fmla="*/ 0 h 1018382"/>
              <a:gd name="connsiteX3" fmla="*/ 559160 w 965752"/>
              <a:gd name="connsiteY3" fmla="*/ 6350 h 1018382"/>
              <a:gd name="connsiteX4" fmla="*/ 708385 w 965752"/>
              <a:gd name="connsiteY4" fmla="*/ 38100 h 1018382"/>
              <a:gd name="connsiteX5" fmla="*/ 854435 w 965752"/>
              <a:gd name="connsiteY5" fmla="*/ 19050 h 1018382"/>
              <a:gd name="connsiteX6" fmla="*/ 965560 w 965752"/>
              <a:gd name="connsiteY6" fmla="*/ 19050 h 1018382"/>
              <a:gd name="connsiteX7" fmla="*/ 963972 w 965752"/>
              <a:gd name="connsiteY7" fmla="*/ 804068 h 1018382"/>
              <a:gd name="connsiteX8" fmla="*/ 925872 w 965752"/>
              <a:gd name="connsiteY8" fmla="*/ 801688 h 1018382"/>
              <a:gd name="connsiteX9" fmla="*/ 921904 w 965752"/>
              <a:gd name="connsiteY9" fmla="*/ 1018382 h 1018382"/>
              <a:gd name="connsiteX10" fmla="*/ 425017 w 965752"/>
              <a:gd name="connsiteY10" fmla="*/ 1012825 h 1018382"/>
              <a:gd name="connsiteX11" fmla="*/ 421841 w 965752"/>
              <a:gd name="connsiteY11" fmla="*/ 777081 h 1018382"/>
              <a:gd name="connsiteX12" fmla="*/ 186892 w 965752"/>
              <a:gd name="connsiteY12" fmla="*/ 777081 h 1018382"/>
              <a:gd name="connsiteX13" fmla="*/ 187686 w 965752"/>
              <a:gd name="connsiteY13" fmla="*/ 629445 h 1018382"/>
              <a:gd name="connsiteX14" fmla="*/ 1948 w 965752"/>
              <a:gd name="connsiteY14" fmla="*/ 628649 h 1018382"/>
              <a:gd name="connsiteX15" fmla="*/ 1947 w 965752"/>
              <a:gd name="connsiteY15" fmla="*/ 15875 h 1018382"/>
              <a:gd name="connsiteX0" fmla="*/ 1947 w 966353"/>
              <a:gd name="connsiteY0" fmla="*/ 15875 h 1018382"/>
              <a:gd name="connsiteX1" fmla="*/ 232135 w 966353"/>
              <a:gd name="connsiteY1" fmla="*/ 34925 h 1018382"/>
              <a:gd name="connsiteX2" fmla="*/ 368660 w 966353"/>
              <a:gd name="connsiteY2" fmla="*/ 0 h 1018382"/>
              <a:gd name="connsiteX3" fmla="*/ 559160 w 966353"/>
              <a:gd name="connsiteY3" fmla="*/ 6350 h 1018382"/>
              <a:gd name="connsiteX4" fmla="*/ 708385 w 966353"/>
              <a:gd name="connsiteY4" fmla="*/ 38100 h 1018382"/>
              <a:gd name="connsiteX5" fmla="*/ 854435 w 966353"/>
              <a:gd name="connsiteY5" fmla="*/ 19050 h 1018382"/>
              <a:gd name="connsiteX6" fmla="*/ 965560 w 966353"/>
              <a:gd name="connsiteY6" fmla="*/ 19050 h 1018382"/>
              <a:gd name="connsiteX7" fmla="*/ 966353 w 966353"/>
              <a:gd name="connsiteY7" fmla="*/ 796924 h 1018382"/>
              <a:gd name="connsiteX8" fmla="*/ 925872 w 966353"/>
              <a:gd name="connsiteY8" fmla="*/ 801688 h 1018382"/>
              <a:gd name="connsiteX9" fmla="*/ 921904 w 966353"/>
              <a:gd name="connsiteY9" fmla="*/ 1018382 h 1018382"/>
              <a:gd name="connsiteX10" fmla="*/ 425017 w 966353"/>
              <a:gd name="connsiteY10" fmla="*/ 1012825 h 1018382"/>
              <a:gd name="connsiteX11" fmla="*/ 421841 w 966353"/>
              <a:gd name="connsiteY11" fmla="*/ 777081 h 1018382"/>
              <a:gd name="connsiteX12" fmla="*/ 186892 w 966353"/>
              <a:gd name="connsiteY12" fmla="*/ 777081 h 1018382"/>
              <a:gd name="connsiteX13" fmla="*/ 187686 w 966353"/>
              <a:gd name="connsiteY13" fmla="*/ 629445 h 1018382"/>
              <a:gd name="connsiteX14" fmla="*/ 1948 w 966353"/>
              <a:gd name="connsiteY14" fmla="*/ 628649 h 1018382"/>
              <a:gd name="connsiteX15" fmla="*/ 1947 w 966353"/>
              <a:gd name="connsiteY15" fmla="*/ 15875 h 10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6353" h="1018382">
                <a:moveTo>
                  <a:pt x="1947" y="15875"/>
                </a:moveTo>
                <a:lnTo>
                  <a:pt x="232135" y="34925"/>
                </a:lnTo>
                <a:lnTo>
                  <a:pt x="368660" y="0"/>
                </a:lnTo>
                <a:lnTo>
                  <a:pt x="559160" y="6350"/>
                </a:lnTo>
                <a:lnTo>
                  <a:pt x="708385" y="38100"/>
                </a:lnTo>
                <a:lnTo>
                  <a:pt x="854435" y="19050"/>
                </a:lnTo>
                <a:lnTo>
                  <a:pt x="965560" y="19050"/>
                </a:lnTo>
                <a:cubicBezTo>
                  <a:pt x="966618" y="271992"/>
                  <a:pt x="965295" y="543982"/>
                  <a:pt x="966353" y="796924"/>
                </a:cubicBezTo>
                <a:lnTo>
                  <a:pt x="925872" y="801688"/>
                </a:lnTo>
                <a:cubicBezTo>
                  <a:pt x="924549" y="873919"/>
                  <a:pt x="923227" y="946151"/>
                  <a:pt x="921904" y="1018382"/>
                </a:cubicBezTo>
                <a:lnTo>
                  <a:pt x="425017" y="1012825"/>
                </a:lnTo>
                <a:cubicBezTo>
                  <a:pt x="423959" y="933450"/>
                  <a:pt x="422899" y="856456"/>
                  <a:pt x="421841" y="777081"/>
                </a:cubicBezTo>
                <a:lnTo>
                  <a:pt x="186892" y="777081"/>
                </a:lnTo>
                <a:cubicBezTo>
                  <a:pt x="185570" y="623094"/>
                  <a:pt x="186627" y="678657"/>
                  <a:pt x="187686" y="629445"/>
                </a:cubicBezTo>
                <a:lnTo>
                  <a:pt x="1948" y="628649"/>
                </a:lnTo>
                <a:cubicBezTo>
                  <a:pt x="4065" y="416453"/>
                  <a:pt x="-3345" y="213783"/>
                  <a:pt x="1947" y="15875"/>
                </a:cubicBez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5424212" y="5082805"/>
            <a:ext cx="3171032" cy="1092994"/>
          </a:xfrm>
          <a:custGeom>
            <a:avLst/>
            <a:gdLst>
              <a:gd name="connsiteX0" fmla="*/ 3117850 w 3168650"/>
              <a:gd name="connsiteY0" fmla="*/ 0 h 1095375"/>
              <a:gd name="connsiteX1" fmla="*/ 3117850 w 3168650"/>
              <a:gd name="connsiteY1" fmla="*/ 228600 h 1095375"/>
              <a:gd name="connsiteX2" fmla="*/ 3168650 w 3168650"/>
              <a:gd name="connsiteY2" fmla="*/ 225425 h 1095375"/>
              <a:gd name="connsiteX3" fmla="*/ 3152775 w 3168650"/>
              <a:gd name="connsiteY3" fmla="*/ 1054100 h 1095375"/>
              <a:gd name="connsiteX4" fmla="*/ 2841625 w 3168650"/>
              <a:gd name="connsiteY4" fmla="*/ 1054100 h 1095375"/>
              <a:gd name="connsiteX5" fmla="*/ 2644775 w 3168650"/>
              <a:gd name="connsiteY5" fmla="*/ 1095375 h 1095375"/>
              <a:gd name="connsiteX6" fmla="*/ 2403475 w 3168650"/>
              <a:gd name="connsiteY6" fmla="*/ 1073150 h 1095375"/>
              <a:gd name="connsiteX7" fmla="*/ 2117725 w 3168650"/>
              <a:gd name="connsiteY7" fmla="*/ 1054100 h 1095375"/>
              <a:gd name="connsiteX8" fmla="*/ 1895475 w 3168650"/>
              <a:gd name="connsiteY8" fmla="*/ 1069975 h 1095375"/>
              <a:gd name="connsiteX9" fmla="*/ 1762125 w 3168650"/>
              <a:gd name="connsiteY9" fmla="*/ 1092200 h 1095375"/>
              <a:gd name="connsiteX10" fmla="*/ 1638300 w 3168650"/>
              <a:gd name="connsiteY10" fmla="*/ 1060450 h 1095375"/>
              <a:gd name="connsiteX11" fmla="*/ 1381125 w 3168650"/>
              <a:gd name="connsiteY11" fmla="*/ 1047750 h 1095375"/>
              <a:gd name="connsiteX12" fmla="*/ 1111250 w 3168650"/>
              <a:gd name="connsiteY12" fmla="*/ 1047750 h 1095375"/>
              <a:gd name="connsiteX13" fmla="*/ 1022350 w 3168650"/>
              <a:gd name="connsiteY13" fmla="*/ 1079500 h 1095375"/>
              <a:gd name="connsiteX14" fmla="*/ 898525 w 3168650"/>
              <a:gd name="connsiteY14" fmla="*/ 1060450 h 1095375"/>
              <a:gd name="connsiteX15" fmla="*/ 571500 w 3168650"/>
              <a:gd name="connsiteY15" fmla="*/ 1060450 h 1095375"/>
              <a:gd name="connsiteX16" fmla="*/ 400050 w 3168650"/>
              <a:gd name="connsiteY16" fmla="*/ 1057275 h 1095375"/>
              <a:gd name="connsiteX17" fmla="*/ 333375 w 3168650"/>
              <a:gd name="connsiteY17" fmla="*/ 1066800 h 1095375"/>
              <a:gd name="connsiteX18" fmla="*/ 142875 w 3168650"/>
              <a:gd name="connsiteY18" fmla="*/ 1044575 h 1095375"/>
              <a:gd name="connsiteX19" fmla="*/ 0 w 3168650"/>
              <a:gd name="connsiteY19" fmla="*/ 1073150 h 1095375"/>
              <a:gd name="connsiteX20" fmla="*/ 12700 w 3168650"/>
              <a:gd name="connsiteY20" fmla="*/ 819150 h 1095375"/>
              <a:gd name="connsiteX21" fmla="*/ 266700 w 3168650"/>
              <a:gd name="connsiteY21" fmla="*/ 812800 h 1095375"/>
              <a:gd name="connsiteX22" fmla="*/ 273050 w 3168650"/>
              <a:gd name="connsiteY22" fmla="*/ 615950 h 1095375"/>
              <a:gd name="connsiteX23" fmla="*/ 1755775 w 3168650"/>
              <a:gd name="connsiteY23" fmla="*/ 609600 h 1095375"/>
              <a:gd name="connsiteX24" fmla="*/ 1765300 w 3168650"/>
              <a:gd name="connsiteY24" fmla="*/ 396875 h 1095375"/>
              <a:gd name="connsiteX25" fmla="*/ 2400300 w 3168650"/>
              <a:gd name="connsiteY25" fmla="*/ 393700 h 1095375"/>
              <a:gd name="connsiteX26" fmla="*/ 2413000 w 3168650"/>
              <a:gd name="connsiteY26" fmla="*/ 273050 h 1095375"/>
              <a:gd name="connsiteX27" fmla="*/ 2647950 w 3168650"/>
              <a:gd name="connsiteY27" fmla="*/ 273050 h 1095375"/>
              <a:gd name="connsiteX28" fmla="*/ 2641600 w 3168650"/>
              <a:gd name="connsiteY28" fmla="*/ 3175 h 1095375"/>
              <a:gd name="connsiteX29" fmla="*/ 3117850 w 3168650"/>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73150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33663 w 3170238"/>
              <a:gd name="connsiteY28" fmla="*/ 3175 h 1095375"/>
              <a:gd name="connsiteX29" fmla="*/ 3119438 w 3170238"/>
              <a:gd name="connsiteY29" fmla="*/ 0 h 1095375"/>
              <a:gd name="connsiteX0" fmla="*/ 3126581 w 3170238"/>
              <a:gd name="connsiteY0" fmla="*/ 0 h 1092994"/>
              <a:gd name="connsiteX1" fmla="*/ 3119438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26581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31344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13519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0662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401888 w 3171032"/>
              <a:gd name="connsiteY25" fmla="*/ 391319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399506 w 3171032"/>
              <a:gd name="connsiteY25" fmla="*/ 386557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71032" h="1092994">
                <a:moveTo>
                  <a:pt x="3131344" y="0"/>
                </a:moveTo>
                <a:cubicBezTo>
                  <a:pt x="3132932" y="75406"/>
                  <a:pt x="3129756" y="143669"/>
                  <a:pt x="3131344" y="219075"/>
                </a:cubicBezTo>
                <a:lnTo>
                  <a:pt x="3170238" y="220662"/>
                </a:lnTo>
                <a:cubicBezTo>
                  <a:pt x="3170503" y="497681"/>
                  <a:pt x="3170767" y="774700"/>
                  <a:pt x="3171032" y="1051719"/>
                </a:cubicBezTo>
                <a:lnTo>
                  <a:pt x="2843213" y="1051719"/>
                </a:lnTo>
                <a:lnTo>
                  <a:pt x="2646363" y="1092994"/>
                </a:lnTo>
                <a:lnTo>
                  <a:pt x="2405063" y="1070769"/>
                </a:lnTo>
                <a:lnTo>
                  <a:pt x="2119313" y="1051719"/>
                </a:lnTo>
                <a:lnTo>
                  <a:pt x="1897063" y="1067594"/>
                </a:lnTo>
                <a:lnTo>
                  <a:pt x="1763713" y="1089819"/>
                </a:lnTo>
                <a:lnTo>
                  <a:pt x="1639888" y="1058069"/>
                </a:lnTo>
                <a:lnTo>
                  <a:pt x="1382713" y="1045369"/>
                </a:lnTo>
                <a:lnTo>
                  <a:pt x="1112838" y="1045369"/>
                </a:lnTo>
                <a:lnTo>
                  <a:pt x="1023938" y="1077119"/>
                </a:lnTo>
                <a:lnTo>
                  <a:pt x="900113" y="1058069"/>
                </a:lnTo>
                <a:lnTo>
                  <a:pt x="573088" y="1058069"/>
                </a:lnTo>
                <a:lnTo>
                  <a:pt x="401638" y="1054894"/>
                </a:lnTo>
                <a:lnTo>
                  <a:pt x="334963" y="1064419"/>
                </a:lnTo>
                <a:lnTo>
                  <a:pt x="153988" y="1058863"/>
                </a:lnTo>
                <a:lnTo>
                  <a:pt x="1588" y="1082675"/>
                </a:lnTo>
                <a:cubicBezTo>
                  <a:pt x="1059" y="997214"/>
                  <a:pt x="529" y="899848"/>
                  <a:pt x="0" y="814387"/>
                </a:cubicBezTo>
                <a:lnTo>
                  <a:pt x="261144" y="810419"/>
                </a:lnTo>
                <a:cubicBezTo>
                  <a:pt x="260879" y="744008"/>
                  <a:pt x="260615" y="677598"/>
                  <a:pt x="260350" y="611187"/>
                </a:cubicBezTo>
                <a:lnTo>
                  <a:pt x="1750219" y="607219"/>
                </a:lnTo>
                <a:cubicBezTo>
                  <a:pt x="1749425" y="534723"/>
                  <a:pt x="1748632" y="462227"/>
                  <a:pt x="1747838" y="389731"/>
                </a:cubicBezTo>
                <a:lnTo>
                  <a:pt x="2399506" y="386557"/>
                </a:lnTo>
                <a:lnTo>
                  <a:pt x="2400301" y="268288"/>
                </a:lnTo>
                <a:lnTo>
                  <a:pt x="2632870" y="270669"/>
                </a:lnTo>
                <a:cubicBezTo>
                  <a:pt x="2633134" y="180711"/>
                  <a:pt x="2633399" y="90752"/>
                  <a:pt x="2633663" y="794"/>
                </a:cubicBezTo>
                <a:lnTo>
                  <a:pt x="3131344" y="0"/>
                </a:ln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ZoneTexte 47"/>
          <p:cNvSpPr txBox="1"/>
          <p:nvPr/>
        </p:nvSpPr>
        <p:spPr>
          <a:xfrm>
            <a:off x="5410354" y="6174777"/>
            <a:ext cx="3171032" cy="646331"/>
          </a:xfrm>
          <a:prstGeom prst="rect">
            <a:avLst/>
          </a:prstGeom>
          <a:noFill/>
        </p:spPr>
        <p:txBody>
          <a:bodyPr wrap="square" rtlCol="0">
            <a:spAutoFit/>
          </a:bodyPr>
          <a:lstStyle/>
          <a:p>
            <a:pPr algn="ctr"/>
            <a:r>
              <a:rPr lang="fr-FR" dirty="0" smtClean="0">
                <a:solidFill>
                  <a:schemeClr val="accent2"/>
                </a:solidFill>
              </a:rPr>
              <a:t>Corps</a:t>
            </a:r>
          </a:p>
          <a:p>
            <a:pPr algn="ctr"/>
            <a:r>
              <a:rPr lang="fr-FR" dirty="0" smtClean="0">
                <a:solidFill>
                  <a:schemeClr val="accent2"/>
                </a:solidFill>
              </a:rPr>
              <a:t>Coupe de la partie </a:t>
            </a:r>
            <a:r>
              <a:rPr lang="fr-FR" dirty="0">
                <a:solidFill>
                  <a:schemeClr val="accent2"/>
                </a:solidFill>
              </a:rPr>
              <a:t>exposée</a:t>
            </a:r>
            <a:r>
              <a:rPr lang="fr-FR" dirty="0" smtClean="0">
                <a:solidFill>
                  <a:schemeClr val="accent2"/>
                </a:solidFill>
              </a:rPr>
              <a:t> </a:t>
            </a:r>
            <a:endParaRPr lang="fr-FR" dirty="0">
              <a:solidFill>
                <a:schemeClr val="accent2"/>
              </a:solidFill>
            </a:endParaRPr>
          </a:p>
        </p:txBody>
      </p:sp>
      <p:sp>
        <p:nvSpPr>
          <p:cNvPr id="52" name="Forme libre 51"/>
          <p:cNvSpPr/>
          <p:nvPr/>
        </p:nvSpPr>
        <p:spPr>
          <a:xfrm flipV="1">
            <a:off x="1353856" y="5476903"/>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rgbClr val="70AD47">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Forme libre 52"/>
          <p:cNvSpPr/>
          <p:nvPr/>
        </p:nvSpPr>
        <p:spPr>
          <a:xfrm>
            <a:off x="9307264" y="4062835"/>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Forme libre 53"/>
          <p:cNvSpPr/>
          <p:nvPr/>
        </p:nvSpPr>
        <p:spPr>
          <a:xfrm flipV="1">
            <a:off x="9302060" y="5476903"/>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5" name="ZoneTexte 1024"/>
          <p:cNvSpPr txBox="1"/>
          <p:nvPr/>
        </p:nvSpPr>
        <p:spPr>
          <a:xfrm>
            <a:off x="971550" y="1320411"/>
            <a:ext cx="9980290" cy="1292662"/>
          </a:xfrm>
          <a:prstGeom prst="rect">
            <a:avLst/>
          </a:prstGeom>
          <a:noFill/>
        </p:spPr>
        <p:txBody>
          <a:bodyPr wrap="square" rtlCol="0">
            <a:spAutoFit/>
          </a:bodyPr>
          <a:lstStyle/>
          <a:p>
            <a:pPr marL="342900" indent="-342900">
              <a:buFont typeface="+mj-lt"/>
              <a:buAutoNum type="arabicPeriod"/>
            </a:pPr>
            <a:r>
              <a:rPr lang="fr-FR" sz="1600" dirty="0" smtClean="0"/>
              <a:t>Quelle arête correspond à l’intersection des deux cylindres ? Est-elle bien représenter ? Expliquez</a:t>
            </a:r>
          </a:p>
          <a:p>
            <a:pPr marL="342900" indent="-342900">
              <a:buFont typeface="+mj-lt"/>
              <a:buAutoNum type="arabicPeriod"/>
            </a:pPr>
            <a:r>
              <a:rPr lang="fr-FR" sz="1600" dirty="0"/>
              <a:t>Quelles arêtes cachées du coussinet </a:t>
            </a:r>
            <a:r>
              <a:rPr lang="fr-FR" sz="1600" dirty="0" smtClean="0"/>
              <a:t>n’ont pas été représentées </a:t>
            </a:r>
            <a:r>
              <a:rPr lang="fr-FR" sz="1600" dirty="0"/>
              <a:t>au dessin initial </a:t>
            </a:r>
            <a:r>
              <a:rPr lang="fr-FR" sz="1600" dirty="0" smtClean="0"/>
              <a:t>?</a:t>
            </a:r>
          </a:p>
          <a:p>
            <a:pPr marL="342900" indent="-342900">
              <a:buFont typeface="+mj-lt"/>
              <a:buAutoNum type="arabicPeriod"/>
            </a:pPr>
            <a:r>
              <a:rPr lang="fr-FR" sz="1600" dirty="0" smtClean="0"/>
              <a:t>Quelles arêtes cachées de l’axe ont été représentées au dessin initial ?</a:t>
            </a:r>
          </a:p>
          <a:p>
            <a:pPr marL="342900" indent="-342900">
              <a:buFont typeface="+mj-lt"/>
              <a:buAutoNum type="arabicPeriod"/>
            </a:pPr>
            <a:r>
              <a:rPr lang="fr-FR" sz="1600" dirty="0" smtClean="0"/>
              <a:t>Quelles arêtes cachées du corps n’ont pas été représentées au dessin initial ?</a:t>
            </a:r>
          </a:p>
          <a:p>
            <a:endParaRPr lang="fr-FR" sz="1400" b="1" i="1" dirty="0" smtClean="0"/>
          </a:p>
        </p:txBody>
      </p:sp>
      <p:sp>
        <p:nvSpPr>
          <p:cNvPr id="1027" name="Rectangle 1026"/>
          <p:cNvSpPr/>
          <p:nvPr/>
        </p:nvSpPr>
        <p:spPr>
          <a:xfrm>
            <a:off x="9217479" y="4382945"/>
            <a:ext cx="1877785" cy="1104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p:cNvCxnSpPr>
            <a:stCxn id="12" idx="0"/>
            <a:endCxn id="14" idx="19"/>
          </p:cNvCxnSpPr>
          <p:nvPr/>
        </p:nvCxnSpPr>
        <p:spPr>
          <a:xfrm>
            <a:off x="5425007" y="3745336"/>
            <a:ext cx="793" cy="2420144"/>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 name="Connecteur droit 20"/>
          <p:cNvCxnSpPr>
            <a:stCxn id="12" idx="2"/>
            <a:endCxn id="14" idx="21"/>
          </p:cNvCxnSpPr>
          <p:nvPr/>
        </p:nvCxnSpPr>
        <p:spPr>
          <a:xfrm flipH="1">
            <a:off x="5685356" y="3966793"/>
            <a:ext cx="10320" cy="1926431"/>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Connecteur droit 23"/>
          <p:cNvCxnSpPr>
            <a:stCxn id="12" idx="4"/>
            <a:endCxn id="14" idx="23"/>
          </p:cNvCxnSpPr>
          <p:nvPr/>
        </p:nvCxnSpPr>
        <p:spPr>
          <a:xfrm>
            <a:off x="7166494" y="4173168"/>
            <a:ext cx="7937" cy="1516856"/>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Connecteur droit 29"/>
          <p:cNvCxnSpPr>
            <a:stCxn id="13" idx="13"/>
            <a:endCxn id="14" idx="25"/>
          </p:cNvCxnSpPr>
          <p:nvPr/>
        </p:nvCxnSpPr>
        <p:spPr>
          <a:xfrm>
            <a:off x="7816575" y="4389069"/>
            <a:ext cx="7143" cy="1080293"/>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Connecteur droit 37"/>
          <p:cNvCxnSpPr>
            <a:stCxn id="12" idx="5"/>
            <a:endCxn id="13" idx="13"/>
          </p:cNvCxnSpPr>
          <p:nvPr/>
        </p:nvCxnSpPr>
        <p:spPr>
          <a:xfrm flipV="1">
            <a:off x="7168083" y="4389069"/>
            <a:ext cx="648492" cy="4761"/>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cteur droit 42"/>
          <p:cNvCxnSpPr>
            <a:stCxn id="13" idx="11"/>
            <a:endCxn id="14" idx="27"/>
          </p:cNvCxnSpPr>
          <p:nvPr/>
        </p:nvCxnSpPr>
        <p:spPr>
          <a:xfrm>
            <a:off x="8050730" y="4536705"/>
            <a:ext cx="6352" cy="816769"/>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Connecteur droit 45"/>
          <p:cNvCxnSpPr>
            <a:stCxn id="13" idx="8"/>
            <a:endCxn id="14" idx="1"/>
          </p:cNvCxnSpPr>
          <p:nvPr/>
        </p:nvCxnSpPr>
        <p:spPr>
          <a:xfrm>
            <a:off x="8554761" y="4561312"/>
            <a:ext cx="795" cy="740568"/>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Connecteur droit 48"/>
          <p:cNvCxnSpPr>
            <a:stCxn id="13" idx="7"/>
            <a:endCxn id="14" idx="2"/>
          </p:cNvCxnSpPr>
          <p:nvPr/>
        </p:nvCxnSpPr>
        <p:spPr>
          <a:xfrm flipH="1">
            <a:off x="8594450" y="4556548"/>
            <a:ext cx="792" cy="746919"/>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Connecteur droit 54"/>
          <p:cNvCxnSpPr>
            <a:stCxn id="12" idx="7"/>
            <a:endCxn id="13" idx="0"/>
          </p:cNvCxnSpPr>
          <p:nvPr/>
        </p:nvCxnSpPr>
        <p:spPr>
          <a:xfrm>
            <a:off x="7431607" y="3718349"/>
            <a:ext cx="199229" cy="57150"/>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128" name="Groupe 127"/>
          <p:cNvGrpSpPr/>
          <p:nvPr/>
        </p:nvGrpSpPr>
        <p:grpSpPr>
          <a:xfrm>
            <a:off x="5424127" y="3739380"/>
            <a:ext cx="3170237" cy="2435397"/>
            <a:chOff x="1354651" y="3740402"/>
            <a:chExt cx="3170237" cy="2435397"/>
          </a:xfrm>
        </p:grpSpPr>
        <p:cxnSp>
          <p:nvCxnSpPr>
            <p:cNvPr id="129" name="Connecteur droit 128"/>
            <p:cNvCxnSpPr/>
            <p:nvPr/>
          </p:nvCxnSpPr>
          <p:spPr>
            <a:xfrm>
              <a:off x="1354651" y="3745336"/>
              <a:ext cx="191574" cy="221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a:xfrm>
              <a:off x="1625320" y="4056089"/>
              <a:ext cx="130174" cy="11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Connecteur droit 130"/>
            <p:cNvCxnSpPr/>
            <p:nvPr/>
          </p:nvCxnSpPr>
          <p:spPr>
            <a:xfrm>
              <a:off x="1602838" y="3787007"/>
              <a:ext cx="368837" cy="386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a:xfrm>
              <a:off x="1819531" y="3775499"/>
              <a:ext cx="368837" cy="386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a:xfrm>
              <a:off x="2031462" y="3746924"/>
              <a:ext cx="399794" cy="414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a:xfrm>
              <a:off x="2250537" y="3758432"/>
              <a:ext cx="399794" cy="414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a:xfrm>
              <a:off x="2479137" y="3763759"/>
              <a:ext cx="399794" cy="414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p:nvCxnSpPr>
          <p:spPr>
            <a:xfrm>
              <a:off x="2667127" y="3740402"/>
              <a:ext cx="633285" cy="651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p:nvCxnSpPr>
          <p:spPr>
            <a:xfrm>
              <a:off x="2900618" y="3759425"/>
              <a:ext cx="442657" cy="445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a:xfrm>
              <a:off x="3108733" y="3757241"/>
              <a:ext cx="253844" cy="255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558533" y="4205288"/>
              <a:ext cx="325286" cy="3314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a:xfrm>
              <a:off x="3558533" y="3966793"/>
              <a:ext cx="801536" cy="811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a:xfrm>
              <a:off x="3603777" y="3787007"/>
              <a:ext cx="880628" cy="885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p:nvCxnSpPr>
          <p:spPr>
            <a:xfrm>
              <a:off x="3837139" y="3787020"/>
              <a:ext cx="687747" cy="687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a:xfrm>
              <a:off x="4034566" y="3767956"/>
              <a:ext cx="483177" cy="471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a:xfrm>
              <a:off x="4283297" y="3797724"/>
              <a:ext cx="241591" cy="235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a:xfrm>
              <a:off x="3976116" y="4635924"/>
              <a:ext cx="150590" cy="142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a:xfrm>
              <a:off x="4350081" y="5082805"/>
              <a:ext cx="135119" cy="141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Connecteur droit 146"/>
            <p:cNvCxnSpPr/>
            <p:nvPr/>
          </p:nvCxnSpPr>
          <p:spPr>
            <a:xfrm>
              <a:off x="4126706" y="5082805"/>
              <a:ext cx="391037" cy="394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eur droit 147"/>
            <p:cNvCxnSpPr/>
            <p:nvPr/>
          </p:nvCxnSpPr>
          <p:spPr>
            <a:xfrm>
              <a:off x="3753796" y="5440787"/>
              <a:ext cx="694379" cy="707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necteur droit 148"/>
            <p:cNvCxnSpPr/>
            <p:nvPr/>
          </p:nvCxnSpPr>
          <p:spPr>
            <a:xfrm>
              <a:off x="3906196" y="5353474"/>
              <a:ext cx="611547" cy="606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Connecteur droit 149"/>
            <p:cNvCxnSpPr/>
            <p:nvPr/>
          </p:nvCxnSpPr>
          <p:spPr>
            <a:xfrm>
              <a:off x="3991809" y="5187792"/>
              <a:ext cx="525934" cy="520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Connecteur droit 150"/>
            <p:cNvCxnSpPr/>
            <p:nvPr/>
          </p:nvCxnSpPr>
          <p:spPr>
            <a:xfrm>
              <a:off x="3558533" y="5469362"/>
              <a:ext cx="638536" cy="665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Connecteur droit 151"/>
            <p:cNvCxnSpPr/>
            <p:nvPr/>
          </p:nvCxnSpPr>
          <p:spPr>
            <a:xfrm>
              <a:off x="3320765" y="5477698"/>
              <a:ext cx="679454" cy="69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Connecteur droit 152"/>
            <p:cNvCxnSpPr/>
            <p:nvPr/>
          </p:nvCxnSpPr>
          <p:spPr>
            <a:xfrm>
              <a:off x="3108733" y="5511036"/>
              <a:ext cx="650186" cy="642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Connecteur droit 153"/>
            <p:cNvCxnSpPr/>
            <p:nvPr/>
          </p:nvCxnSpPr>
          <p:spPr>
            <a:xfrm>
              <a:off x="3037484" y="5703517"/>
              <a:ext cx="431997" cy="431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p:nvCxnSpPr>
          <p:spPr>
            <a:xfrm>
              <a:off x="2803658" y="5690024"/>
              <a:ext cx="449824" cy="463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Connecteur droit 155"/>
            <p:cNvCxnSpPr/>
            <p:nvPr/>
          </p:nvCxnSpPr>
          <p:spPr>
            <a:xfrm>
              <a:off x="2544484" y="5692828"/>
              <a:ext cx="449824" cy="463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Connecteur droit 156"/>
            <p:cNvCxnSpPr/>
            <p:nvPr/>
          </p:nvCxnSpPr>
          <p:spPr>
            <a:xfrm>
              <a:off x="2309056" y="5692828"/>
              <a:ext cx="427513" cy="435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p:nvCxnSpPr>
          <p:spPr>
            <a:xfrm>
              <a:off x="2051624" y="5701347"/>
              <a:ext cx="427513" cy="435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Connecteur droit 158"/>
            <p:cNvCxnSpPr/>
            <p:nvPr/>
          </p:nvCxnSpPr>
          <p:spPr>
            <a:xfrm>
              <a:off x="1803846" y="5692828"/>
              <a:ext cx="446691" cy="455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p:nvCxnSpPr>
          <p:spPr>
            <a:xfrm>
              <a:off x="1620558" y="5749979"/>
              <a:ext cx="406633" cy="398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Connecteur droit 160"/>
            <p:cNvCxnSpPr/>
            <p:nvPr/>
          </p:nvCxnSpPr>
          <p:spPr>
            <a:xfrm>
              <a:off x="1525308" y="5893224"/>
              <a:ext cx="230186" cy="244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Connecteur droit 161"/>
            <p:cNvCxnSpPr/>
            <p:nvPr/>
          </p:nvCxnSpPr>
          <p:spPr>
            <a:xfrm>
              <a:off x="1358266" y="5963868"/>
              <a:ext cx="149578"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2" name="Group 16"/>
          <p:cNvGrpSpPr/>
          <p:nvPr/>
        </p:nvGrpSpPr>
        <p:grpSpPr>
          <a:xfrm>
            <a:off x="5361745" y="4930916"/>
            <a:ext cx="3396306" cy="0"/>
            <a:chOff x="8016446" y="5199524"/>
            <a:chExt cx="3396306" cy="0"/>
          </a:xfrm>
        </p:grpSpPr>
        <p:cxnSp>
          <p:nvCxnSpPr>
            <p:cNvPr id="173" name="Straight Connector 9"/>
            <p:cNvCxnSpPr/>
            <p:nvPr/>
          </p:nvCxnSpPr>
          <p:spPr>
            <a:xfrm>
              <a:off x="8016446"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28"/>
            <p:cNvCxnSpPr/>
            <p:nvPr/>
          </p:nvCxnSpPr>
          <p:spPr>
            <a:xfrm>
              <a:off x="8516508"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31"/>
            <p:cNvCxnSpPr/>
            <p:nvPr/>
          </p:nvCxnSpPr>
          <p:spPr>
            <a:xfrm>
              <a:off x="8711771"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33"/>
            <p:cNvCxnSpPr/>
            <p:nvPr/>
          </p:nvCxnSpPr>
          <p:spPr>
            <a:xfrm>
              <a:off x="9211833"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34"/>
            <p:cNvCxnSpPr/>
            <p:nvPr/>
          </p:nvCxnSpPr>
          <p:spPr>
            <a:xfrm>
              <a:off x="9397571"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35"/>
            <p:cNvCxnSpPr/>
            <p:nvPr/>
          </p:nvCxnSpPr>
          <p:spPr>
            <a:xfrm>
              <a:off x="9897633"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36"/>
            <p:cNvCxnSpPr/>
            <p:nvPr/>
          </p:nvCxnSpPr>
          <p:spPr>
            <a:xfrm>
              <a:off x="10092896"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37"/>
            <p:cNvCxnSpPr/>
            <p:nvPr/>
          </p:nvCxnSpPr>
          <p:spPr>
            <a:xfrm>
              <a:off x="10592958"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38"/>
            <p:cNvCxnSpPr/>
            <p:nvPr/>
          </p:nvCxnSpPr>
          <p:spPr>
            <a:xfrm>
              <a:off x="10794785"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43"/>
            <p:cNvCxnSpPr/>
            <p:nvPr/>
          </p:nvCxnSpPr>
          <p:spPr>
            <a:xfrm>
              <a:off x="11294847"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3" name="Groupe 1032"/>
          <p:cNvGrpSpPr/>
          <p:nvPr/>
        </p:nvGrpSpPr>
        <p:grpSpPr>
          <a:xfrm>
            <a:off x="7526917" y="3511774"/>
            <a:ext cx="4758" cy="1123950"/>
            <a:chOff x="7526755" y="3680804"/>
            <a:chExt cx="4758" cy="1123950"/>
          </a:xfrm>
        </p:grpSpPr>
        <p:cxnSp>
          <p:nvCxnSpPr>
            <p:cNvPr id="186" name="Straight Connector 66"/>
            <p:cNvCxnSpPr/>
            <p:nvPr/>
          </p:nvCxnSpPr>
          <p:spPr>
            <a:xfrm rot="5400000">
              <a:off x="7317200" y="3895117"/>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67"/>
            <p:cNvCxnSpPr/>
            <p:nvPr/>
          </p:nvCxnSpPr>
          <p:spPr>
            <a:xfrm rot="5400000">
              <a:off x="7472560" y="4239819"/>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70"/>
            <p:cNvCxnSpPr/>
            <p:nvPr/>
          </p:nvCxnSpPr>
          <p:spPr>
            <a:xfrm rot="5400000">
              <a:off x="7312442" y="4590442"/>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5" name="Connecteur droit 1034"/>
          <p:cNvCxnSpPr>
            <a:stCxn id="53" idx="0"/>
            <a:endCxn id="54" idx="0"/>
          </p:cNvCxnSpPr>
          <p:nvPr/>
        </p:nvCxnSpPr>
        <p:spPr>
          <a:xfrm flipH="1">
            <a:off x="9302414" y="4062835"/>
            <a:ext cx="5204" cy="1747444"/>
          </a:xfrm>
          <a:prstGeom prst="line">
            <a:avLst/>
          </a:pr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Connecteur droit 194"/>
          <p:cNvCxnSpPr>
            <a:stCxn id="53" idx="2"/>
            <a:endCxn id="54" idx="2"/>
          </p:cNvCxnSpPr>
          <p:nvPr/>
        </p:nvCxnSpPr>
        <p:spPr>
          <a:xfrm flipH="1">
            <a:off x="9561970" y="4172373"/>
            <a:ext cx="5204" cy="1528368"/>
          </a:xfrm>
          <a:prstGeom prst="line">
            <a:avLst/>
          </a:pr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Connecteur droit 197"/>
          <p:cNvCxnSpPr>
            <a:stCxn id="53" idx="3"/>
            <a:endCxn id="54" idx="3"/>
          </p:cNvCxnSpPr>
          <p:nvPr/>
        </p:nvCxnSpPr>
        <p:spPr>
          <a:xfrm flipH="1">
            <a:off x="10876420" y="4177136"/>
            <a:ext cx="5204" cy="1518842"/>
          </a:xfrm>
          <a:prstGeom prst="line">
            <a:avLst/>
          </a:pr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Connecteur droit 204"/>
          <p:cNvCxnSpPr>
            <a:endCxn id="53" idx="4"/>
          </p:cNvCxnSpPr>
          <p:nvPr/>
        </p:nvCxnSpPr>
        <p:spPr>
          <a:xfrm>
            <a:off x="9302060" y="4396211"/>
            <a:ext cx="1581945" cy="0"/>
          </a:xfrm>
          <a:prstGeom prst="line">
            <a:avLst/>
          </a:prstGeom>
          <a:solidFill>
            <a:schemeClr val="bg1">
              <a:alpha val="41176"/>
            </a:schemeClr>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09" name="Connecteur droit 208"/>
          <p:cNvCxnSpPr/>
          <p:nvPr/>
        </p:nvCxnSpPr>
        <p:spPr>
          <a:xfrm>
            <a:off x="9294475" y="5469362"/>
            <a:ext cx="1581945" cy="0"/>
          </a:xfrm>
          <a:prstGeom prst="line">
            <a:avLst/>
          </a:prstGeom>
          <a:solidFill>
            <a:schemeClr val="bg1">
              <a:alpha val="41176"/>
            </a:schemeClr>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16" name="Straight Connector 31"/>
          <p:cNvCxnSpPr/>
          <p:nvPr/>
        </p:nvCxnSpPr>
        <p:spPr>
          <a:xfrm>
            <a:off x="9210610" y="4928463"/>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33"/>
          <p:cNvCxnSpPr/>
          <p:nvPr/>
        </p:nvCxnSpPr>
        <p:spPr>
          <a:xfrm>
            <a:off x="9710672" y="4928463"/>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34"/>
          <p:cNvCxnSpPr/>
          <p:nvPr/>
        </p:nvCxnSpPr>
        <p:spPr>
          <a:xfrm>
            <a:off x="9896410" y="4928463"/>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35"/>
          <p:cNvCxnSpPr/>
          <p:nvPr/>
        </p:nvCxnSpPr>
        <p:spPr>
          <a:xfrm>
            <a:off x="10396472" y="4928463"/>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36"/>
          <p:cNvCxnSpPr/>
          <p:nvPr/>
        </p:nvCxnSpPr>
        <p:spPr>
          <a:xfrm>
            <a:off x="10591735" y="4928463"/>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52" name="Rectangle 1051"/>
          <p:cNvSpPr/>
          <p:nvPr/>
        </p:nvSpPr>
        <p:spPr>
          <a:xfrm>
            <a:off x="3990261" y="2684123"/>
            <a:ext cx="7030099" cy="1107996"/>
          </a:xfrm>
          <a:prstGeom prst="rect">
            <a:avLst/>
          </a:prstGeom>
        </p:spPr>
        <p:txBody>
          <a:bodyPr wrap="square">
            <a:spAutoFit/>
          </a:bodyPr>
          <a:lstStyle/>
          <a:p>
            <a:r>
              <a:rPr lang="fr-FR" sz="1400" b="1" i="1" dirty="0">
                <a:solidFill>
                  <a:schemeClr val="accent1">
                    <a:lumMod val="75000"/>
                  </a:schemeClr>
                </a:solidFill>
              </a:rPr>
              <a:t>NOTE : POUR REPONDRE A CES QUESTIONS VOUS DEVREZ UTILISER LE </a:t>
            </a:r>
          </a:p>
          <a:p>
            <a:r>
              <a:rPr lang="fr-FR" sz="1600" b="1" i="1" u="sng" dirty="0">
                <a:solidFill>
                  <a:schemeClr val="accent1">
                    <a:lumMod val="75000"/>
                  </a:schemeClr>
                </a:solidFill>
                <a:hlinkClick r:id="rId3" action="ppaction://hlinksldjump"/>
              </a:rPr>
              <a:t>VOCABULAIRE TECHNIQUE</a:t>
            </a:r>
            <a:r>
              <a:rPr lang="fr-FR" sz="1600" b="1" i="1" dirty="0">
                <a:solidFill>
                  <a:schemeClr val="accent1">
                    <a:lumMod val="75000"/>
                  </a:schemeClr>
                </a:solidFill>
                <a:hlinkClick r:id="rId3" action="ppaction://hlinksldjump"/>
              </a:rPr>
              <a:t> </a:t>
            </a:r>
            <a:r>
              <a:rPr lang="fr-FR" sz="1400" b="1" i="1" dirty="0">
                <a:solidFill>
                  <a:schemeClr val="accent1">
                    <a:lumMod val="75000"/>
                  </a:schemeClr>
                </a:solidFill>
              </a:rPr>
              <a:t>SI NON C’EST IMPOSSIBLE DE DONNE UNE REPONSE CLAIRE </a:t>
            </a:r>
          </a:p>
          <a:p>
            <a:pPr marL="285750" indent="-285750">
              <a:buFontTx/>
              <a:buChar char="-"/>
            </a:pPr>
            <a:endParaRPr lang="fr-FR" dirty="0"/>
          </a:p>
          <a:p>
            <a:endParaRPr lang="fr-FR" dirty="0"/>
          </a:p>
        </p:txBody>
      </p:sp>
      <p:sp>
        <p:nvSpPr>
          <p:cNvPr id="88" name="Rectangle 87"/>
          <p:cNvSpPr/>
          <p:nvPr/>
        </p:nvSpPr>
        <p:spPr>
          <a:xfrm>
            <a:off x="9005752" y="6127152"/>
            <a:ext cx="2516202" cy="646331"/>
          </a:xfrm>
          <a:prstGeom prst="rect">
            <a:avLst/>
          </a:prstGeom>
        </p:spPr>
        <p:txBody>
          <a:bodyPr wrap="none">
            <a:spAutoFit/>
          </a:bodyPr>
          <a:lstStyle/>
          <a:p>
            <a:r>
              <a:rPr lang="fr-FR" dirty="0" smtClean="0">
                <a:solidFill>
                  <a:schemeClr val="accent6"/>
                </a:solidFill>
              </a:rPr>
              <a:t>Coussinet </a:t>
            </a:r>
            <a:r>
              <a:rPr lang="fr-FR" dirty="0">
                <a:solidFill>
                  <a:schemeClr val="accent6"/>
                </a:solidFill>
              </a:rPr>
              <a:t>à </a:t>
            </a:r>
            <a:r>
              <a:rPr lang="fr-FR" dirty="0" smtClean="0">
                <a:solidFill>
                  <a:schemeClr val="accent6"/>
                </a:solidFill>
              </a:rPr>
              <a:t>collerette</a:t>
            </a:r>
          </a:p>
          <a:p>
            <a:pPr algn="ctr"/>
            <a:r>
              <a:rPr lang="fr-FR" dirty="0" smtClean="0">
                <a:solidFill>
                  <a:schemeClr val="accent6"/>
                </a:solidFill>
              </a:rPr>
              <a:t>Vue de face (sans coupe)</a:t>
            </a:r>
            <a:endParaRPr lang="fr-FR" dirty="0"/>
          </a:p>
        </p:txBody>
      </p:sp>
      <p:sp>
        <p:nvSpPr>
          <p:cNvPr id="3" name="Date Placeholder 2"/>
          <p:cNvSpPr>
            <a:spLocks noGrp="1"/>
          </p:cNvSpPr>
          <p:nvPr>
            <p:ph type="dt" sz="half" idx="10"/>
          </p:nvPr>
        </p:nvSpPr>
        <p:spPr/>
        <p:txBody>
          <a:bodyPr/>
          <a:lstStyle/>
          <a:p>
            <a:fld id="{DC5E59FF-C7D3-4F13-BB65-5F1B8DDF2DE9}"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10" name="Slide Number Placeholder 9"/>
          <p:cNvSpPr>
            <a:spLocks noGrp="1"/>
          </p:cNvSpPr>
          <p:nvPr>
            <p:ph type="sldNum" sz="quarter" idx="12"/>
          </p:nvPr>
        </p:nvSpPr>
        <p:spPr/>
        <p:txBody>
          <a:bodyPr/>
          <a:lstStyle/>
          <a:p>
            <a:fld id="{46F235D7-EC84-4488-AEFC-F4EE462B4764}" type="slidenum">
              <a:rPr lang="en-US" smtClean="0"/>
              <a:t>27</a:t>
            </a:fld>
            <a:endParaRPr lang="en-US"/>
          </a:p>
        </p:txBody>
      </p:sp>
    </p:spTree>
    <p:extLst>
      <p:ext uri="{BB962C8B-B14F-4D97-AF65-F5344CB8AC3E}">
        <p14:creationId xmlns:p14="http://schemas.microsoft.com/office/powerpoint/2010/main" val="3297475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5625" y="-242485"/>
            <a:ext cx="10515600" cy="1325563"/>
          </a:xfrm>
        </p:spPr>
        <p:txBody>
          <a:bodyPr/>
          <a:lstStyle/>
          <a:p>
            <a:r>
              <a:rPr lang="fr-FR" dirty="0" smtClean="0"/>
              <a:t>Réponses aux Questions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86878" y="3169526"/>
            <a:ext cx="46101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rme libre 3"/>
          <p:cNvSpPr/>
          <p:nvPr/>
        </p:nvSpPr>
        <p:spPr>
          <a:xfrm>
            <a:off x="1359060" y="4062835"/>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rgbClr val="70AD47">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1354651" y="3718349"/>
            <a:ext cx="2007926" cy="675481"/>
          </a:xfrm>
          <a:custGeom>
            <a:avLst/>
            <a:gdLst>
              <a:gd name="connsiteX0" fmla="*/ 0 w 1968500"/>
              <a:gd name="connsiteY0" fmla="*/ 22225 h 663575"/>
              <a:gd name="connsiteX1" fmla="*/ 0 w 1968500"/>
              <a:gd name="connsiteY1" fmla="*/ 241300 h 663575"/>
              <a:gd name="connsiteX2" fmla="*/ 254000 w 1968500"/>
              <a:gd name="connsiteY2" fmla="*/ 241300 h 663575"/>
              <a:gd name="connsiteX3" fmla="*/ 263525 w 1968500"/>
              <a:gd name="connsiteY3" fmla="*/ 42862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0056 w 1968500"/>
              <a:gd name="connsiteY4" fmla="*/ 442913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74358"/>
              <a:gd name="connsiteY0" fmla="*/ 22225 h 665163"/>
              <a:gd name="connsiteX1" fmla="*/ 0 w 1974358"/>
              <a:gd name="connsiteY1" fmla="*/ 241300 h 665163"/>
              <a:gd name="connsiteX2" fmla="*/ 254000 w 1974358"/>
              <a:gd name="connsiteY2" fmla="*/ 241300 h 665163"/>
              <a:gd name="connsiteX3" fmla="*/ 258763 w 1974358"/>
              <a:gd name="connsiteY3" fmla="*/ 447675 h 665163"/>
              <a:gd name="connsiteX4" fmla="*/ 1720056 w 1974358"/>
              <a:gd name="connsiteY4" fmla="*/ 442913 h 665163"/>
              <a:gd name="connsiteX5" fmla="*/ 1733550 w 1974358"/>
              <a:gd name="connsiteY5" fmla="*/ 663575 h 665163"/>
              <a:gd name="connsiteX6" fmla="*/ 1974057 w 1974358"/>
              <a:gd name="connsiteY6" fmla="*/ 665163 h 665163"/>
              <a:gd name="connsiteX7" fmla="*/ 1968500 w 1974358"/>
              <a:gd name="connsiteY7" fmla="*/ 0 h 665163"/>
              <a:gd name="connsiteX8" fmla="*/ 1847850 w 1974358"/>
              <a:gd name="connsiteY8" fmla="*/ 41275 h 665163"/>
              <a:gd name="connsiteX9" fmla="*/ 1612900 w 1974358"/>
              <a:gd name="connsiteY9" fmla="*/ 38100 h 665163"/>
              <a:gd name="connsiteX10" fmla="*/ 1352550 w 1974358"/>
              <a:gd name="connsiteY10" fmla="*/ 25400 h 665163"/>
              <a:gd name="connsiteX11" fmla="*/ 1158875 w 1974358"/>
              <a:gd name="connsiteY11" fmla="*/ 41275 h 665163"/>
              <a:gd name="connsiteX12" fmla="*/ 803275 w 1974358"/>
              <a:gd name="connsiteY12" fmla="*/ 28575 h 665163"/>
              <a:gd name="connsiteX13" fmla="*/ 650875 w 1974358"/>
              <a:gd name="connsiteY13" fmla="*/ 22225 h 665163"/>
              <a:gd name="connsiteX14" fmla="*/ 393700 w 1974358"/>
              <a:gd name="connsiteY14" fmla="*/ 60325 h 665163"/>
              <a:gd name="connsiteX15" fmla="*/ 190500 w 1974358"/>
              <a:gd name="connsiteY15" fmla="*/ 50800 h 665163"/>
              <a:gd name="connsiteX16" fmla="*/ 92075 w 1974358"/>
              <a:gd name="connsiteY16" fmla="*/ 25400 h 665163"/>
              <a:gd name="connsiteX17" fmla="*/ 0 w 1974358"/>
              <a:gd name="connsiteY17" fmla="*/ 22225 h 665163"/>
              <a:gd name="connsiteX0" fmla="*/ 0 w 1982787"/>
              <a:gd name="connsiteY0" fmla="*/ 22225 h 665163"/>
              <a:gd name="connsiteX1" fmla="*/ 0 w 1982787"/>
              <a:gd name="connsiteY1" fmla="*/ 241300 h 665163"/>
              <a:gd name="connsiteX2" fmla="*/ 254000 w 1982787"/>
              <a:gd name="connsiteY2" fmla="*/ 241300 h 665163"/>
              <a:gd name="connsiteX3" fmla="*/ 258763 w 1982787"/>
              <a:gd name="connsiteY3" fmla="*/ 447675 h 665163"/>
              <a:gd name="connsiteX4" fmla="*/ 1720056 w 1982787"/>
              <a:gd name="connsiteY4" fmla="*/ 442913 h 665163"/>
              <a:gd name="connsiteX5" fmla="*/ 1733550 w 1982787"/>
              <a:gd name="connsiteY5" fmla="*/ 663575 h 665163"/>
              <a:gd name="connsiteX6" fmla="*/ 1974057 w 1982787"/>
              <a:gd name="connsiteY6" fmla="*/ 665163 h 665163"/>
              <a:gd name="connsiteX7" fmla="*/ 1982787 w 1982787"/>
              <a:gd name="connsiteY7" fmla="*/ 0 h 665163"/>
              <a:gd name="connsiteX8" fmla="*/ 1847850 w 1982787"/>
              <a:gd name="connsiteY8" fmla="*/ 41275 h 665163"/>
              <a:gd name="connsiteX9" fmla="*/ 1612900 w 1982787"/>
              <a:gd name="connsiteY9" fmla="*/ 38100 h 665163"/>
              <a:gd name="connsiteX10" fmla="*/ 1352550 w 1982787"/>
              <a:gd name="connsiteY10" fmla="*/ 25400 h 665163"/>
              <a:gd name="connsiteX11" fmla="*/ 1158875 w 1982787"/>
              <a:gd name="connsiteY11" fmla="*/ 41275 h 665163"/>
              <a:gd name="connsiteX12" fmla="*/ 803275 w 1982787"/>
              <a:gd name="connsiteY12" fmla="*/ 28575 h 665163"/>
              <a:gd name="connsiteX13" fmla="*/ 650875 w 1982787"/>
              <a:gd name="connsiteY13" fmla="*/ 22225 h 665163"/>
              <a:gd name="connsiteX14" fmla="*/ 393700 w 1982787"/>
              <a:gd name="connsiteY14" fmla="*/ 60325 h 665163"/>
              <a:gd name="connsiteX15" fmla="*/ 190500 w 1982787"/>
              <a:gd name="connsiteY15" fmla="*/ 50800 h 665163"/>
              <a:gd name="connsiteX16" fmla="*/ 92075 w 1982787"/>
              <a:gd name="connsiteY16" fmla="*/ 25400 h 665163"/>
              <a:gd name="connsiteX17" fmla="*/ 0 w 1982787"/>
              <a:gd name="connsiteY17" fmla="*/ 22225 h 665163"/>
              <a:gd name="connsiteX0" fmla="*/ 21432 w 2004219"/>
              <a:gd name="connsiteY0" fmla="*/ 22225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21432 w 2004219"/>
              <a:gd name="connsiteY17" fmla="*/ 22225 h 665163"/>
              <a:gd name="connsiteX0" fmla="*/ 4763 w 2004219"/>
              <a:gd name="connsiteY0" fmla="*/ 26987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4763 w 2004219"/>
              <a:gd name="connsiteY17" fmla="*/ 26987 h 665163"/>
              <a:gd name="connsiteX0" fmla="*/ 0 w 1999456"/>
              <a:gd name="connsiteY0" fmla="*/ 26987 h 665163"/>
              <a:gd name="connsiteX1" fmla="*/ 4762 w 1999456"/>
              <a:gd name="connsiteY1" fmla="*/ 243682 h 665163"/>
              <a:gd name="connsiteX2" fmla="*/ 270669 w 1999456"/>
              <a:gd name="connsiteY2" fmla="*/ 241300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2382 w 2001838"/>
              <a:gd name="connsiteY0" fmla="*/ 26987 h 665163"/>
              <a:gd name="connsiteX1" fmla="*/ 0 w 2001838"/>
              <a:gd name="connsiteY1" fmla="*/ 243682 h 665163"/>
              <a:gd name="connsiteX2" fmla="*/ 273051 w 2001838"/>
              <a:gd name="connsiteY2" fmla="*/ 241300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2382 w 2001838"/>
              <a:gd name="connsiteY0" fmla="*/ 26987 h 665163"/>
              <a:gd name="connsiteX1" fmla="*/ 0 w 2001838"/>
              <a:gd name="connsiteY1" fmla="*/ 243682 h 665163"/>
              <a:gd name="connsiteX2" fmla="*/ 273051 w 2001838"/>
              <a:gd name="connsiteY2" fmla="*/ 248444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43076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74688"/>
              <a:gd name="connsiteX1" fmla="*/ 4762 w 1999456"/>
              <a:gd name="connsiteY1" fmla="*/ 250826 h 674688"/>
              <a:gd name="connsiteX2" fmla="*/ 270669 w 1999456"/>
              <a:gd name="connsiteY2" fmla="*/ 248444 h 674688"/>
              <a:gd name="connsiteX3" fmla="*/ 268289 w 1999456"/>
              <a:gd name="connsiteY3" fmla="*/ 450056 h 674688"/>
              <a:gd name="connsiteX4" fmla="*/ 1741487 w 1999456"/>
              <a:gd name="connsiteY4" fmla="*/ 454819 h 674688"/>
              <a:gd name="connsiteX5" fmla="*/ 1743076 w 1999456"/>
              <a:gd name="connsiteY5" fmla="*/ 663575 h 674688"/>
              <a:gd name="connsiteX6" fmla="*/ 1997869 w 1999456"/>
              <a:gd name="connsiteY6" fmla="*/ 674688 h 674688"/>
              <a:gd name="connsiteX7" fmla="*/ 1999456 w 1999456"/>
              <a:gd name="connsiteY7" fmla="*/ 0 h 674688"/>
              <a:gd name="connsiteX8" fmla="*/ 1864519 w 1999456"/>
              <a:gd name="connsiteY8" fmla="*/ 41275 h 674688"/>
              <a:gd name="connsiteX9" fmla="*/ 1629569 w 1999456"/>
              <a:gd name="connsiteY9" fmla="*/ 38100 h 674688"/>
              <a:gd name="connsiteX10" fmla="*/ 1369219 w 1999456"/>
              <a:gd name="connsiteY10" fmla="*/ 25400 h 674688"/>
              <a:gd name="connsiteX11" fmla="*/ 1175544 w 1999456"/>
              <a:gd name="connsiteY11" fmla="*/ 41275 h 674688"/>
              <a:gd name="connsiteX12" fmla="*/ 819944 w 1999456"/>
              <a:gd name="connsiteY12" fmla="*/ 28575 h 674688"/>
              <a:gd name="connsiteX13" fmla="*/ 667544 w 1999456"/>
              <a:gd name="connsiteY13" fmla="*/ 22225 h 674688"/>
              <a:gd name="connsiteX14" fmla="*/ 410369 w 1999456"/>
              <a:gd name="connsiteY14" fmla="*/ 60325 h 674688"/>
              <a:gd name="connsiteX15" fmla="*/ 207169 w 1999456"/>
              <a:gd name="connsiteY15" fmla="*/ 50800 h 674688"/>
              <a:gd name="connsiteX16" fmla="*/ 108744 w 1999456"/>
              <a:gd name="connsiteY16" fmla="*/ 25400 h 674688"/>
              <a:gd name="connsiteX17" fmla="*/ 0 w 1999456"/>
              <a:gd name="connsiteY17" fmla="*/ 26987 h 674688"/>
              <a:gd name="connsiteX0" fmla="*/ 0 w 1999456"/>
              <a:gd name="connsiteY0" fmla="*/ 26987 h 675481"/>
              <a:gd name="connsiteX1" fmla="*/ 4762 w 1999456"/>
              <a:gd name="connsiteY1" fmla="*/ 250826 h 675481"/>
              <a:gd name="connsiteX2" fmla="*/ 270669 w 1999456"/>
              <a:gd name="connsiteY2" fmla="*/ 248444 h 675481"/>
              <a:gd name="connsiteX3" fmla="*/ 268289 w 1999456"/>
              <a:gd name="connsiteY3" fmla="*/ 450056 h 675481"/>
              <a:gd name="connsiteX4" fmla="*/ 1741487 w 1999456"/>
              <a:gd name="connsiteY4" fmla="*/ 454819 h 675481"/>
              <a:gd name="connsiteX5" fmla="*/ 1743076 w 1999456"/>
              <a:gd name="connsiteY5" fmla="*/ 675481 h 675481"/>
              <a:gd name="connsiteX6" fmla="*/ 1997869 w 1999456"/>
              <a:gd name="connsiteY6" fmla="*/ 674688 h 675481"/>
              <a:gd name="connsiteX7" fmla="*/ 1999456 w 1999456"/>
              <a:gd name="connsiteY7" fmla="*/ 0 h 675481"/>
              <a:gd name="connsiteX8" fmla="*/ 1864519 w 1999456"/>
              <a:gd name="connsiteY8" fmla="*/ 41275 h 675481"/>
              <a:gd name="connsiteX9" fmla="*/ 1629569 w 1999456"/>
              <a:gd name="connsiteY9" fmla="*/ 38100 h 675481"/>
              <a:gd name="connsiteX10" fmla="*/ 1369219 w 1999456"/>
              <a:gd name="connsiteY10" fmla="*/ 25400 h 675481"/>
              <a:gd name="connsiteX11" fmla="*/ 1175544 w 1999456"/>
              <a:gd name="connsiteY11" fmla="*/ 41275 h 675481"/>
              <a:gd name="connsiteX12" fmla="*/ 819944 w 1999456"/>
              <a:gd name="connsiteY12" fmla="*/ 28575 h 675481"/>
              <a:gd name="connsiteX13" fmla="*/ 667544 w 1999456"/>
              <a:gd name="connsiteY13" fmla="*/ 22225 h 675481"/>
              <a:gd name="connsiteX14" fmla="*/ 410369 w 1999456"/>
              <a:gd name="connsiteY14" fmla="*/ 60325 h 675481"/>
              <a:gd name="connsiteX15" fmla="*/ 207169 w 1999456"/>
              <a:gd name="connsiteY15" fmla="*/ 50800 h 675481"/>
              <a:gd name="connsiteX16" fmla="*/ 108744 w 1999456"/>
              <a:gd name="connsiteY16" fmla="*/ 25400 h 675481"/>
              <a:gd name="connsiteX17" fmla="*/ 0 w 1999456"/>
              <a:gd name="connsiteY17" fmla="*/ 26987 h 675481"/>
              <a:gd name="connsiteX0" fmla="*/ 0 w 2007642"/>
              <a:gd name="connsiteY0" fmla="*/ 26987 h 675481"/>
              <a:gd name="connsiteX1" fmla="*/ 4762 w 2007642"/>
              <a:gd name="connsiteY1" fmla="*/ 250826 h 675481"/>
              <a:gd name="connsiteX2" fmla="*/ 270669 w 2007642"/>
              <a:gd name="connsiteY2" fmla="*/ 248444 h 675481"/>
              <a:gd name="connsiteX3" fmla="*/ 268289 w 2007642"/>
              <a:gd name="connsiteY3" fmla="*/ 450056 h 675481"/>
              <a:gd name="connsiteX4" fmla="*/ 1741487 w 2007642"/>
              <a:gd name="connsiteY4" fmla="*/ 454819 h 675481"/>
              <a:gd name="connsiteX5" fmla="*/ 1743076 w 2007642"/>
              <a:gd name="connsiteY5" fmla="*/ 675481 h 675481"/>
              <a:gd name="connsiteX6" fmla="*/ 2007394 w 2007642"/>
              <a:gd name="connsiteY6" fmla="*/ 672307 h 675481"/>
              <a:gd name="connsiteX7" fmla="*/ 1999456 w 2007642"/>
              <a:gd name="connsiteY7" fmla="*/ 0 h 675481"/>
              <a:gd name="connsiteX8" fmla="*/ 1864519 w 2007642"/>
              <a:gd name="connsiteY8" fmla="*/ 41275 h 675481"/>
              <a:gd name="connsiteX9" fmla="*/ 1629569 w 2007642"/>
              <a:gd name="connsiteY9" fmla="*/ 38100 h 675481"/>
              <a:gd name="connsiteX10" fmla="*/ 1369219 w 2007642"/>
              <a:gd name="connsiteY10" fmla="*/ 25400 h 675481"/>
              <a:gd name="connsiteX11" fmla="*/ 1175544 w 2007642"/>
              <a:gd name="connsiteY11" fmla="*/ 41275 h 675481"/>
              <a:gd name="connsiteX12" fmla="*/ 819944 w 2007642"/>
              <a:gd name="connsiteY12" fmla="*/ 28575 h 675481"/>
              <a:gd name="connsiteX13" fmla="*/ 667544 w 2007642"/>
              <a:gd name="connsiteY13" fmla="*/ 22225 h 675481"/>
              <a:gd name="connsiteX14" fmla="*/ 410369 w 2007642"/>
              <a:gd name="connsiteY14" fmla="*/ 60325 h 675481"/>
              <a:gd name="connsiteX15" fmla="*/ 207169 w 2007642"/>
              <a:gd name="connsiteY15" fmla="*/ 50800 h 675481"/>
              <a:gd name="connsiteX16" fmla="*/ 108744 w 2007642"/>
              <a:gd name="connsiteY16" fmla="*/ 25400 h 675481"/>
              <a:gd name="connsiteX17" fmla="*/ 0 w 2007642"/>
              <a:gd name="connsiteY17" fmla="*/ 26987 h 675481"/>
              <a:gd name="connsiteX0" fmla="*/ 0 w 2007926"/>
              <a:gd name="connsiteY0" fmla="*/ 26987 h 675481"/>
              <a:gd name="connsiteX1" fmla="*/ 4762 w 2007926"/>
              <a:gd name="connsiteY1" fmla="*/ 250826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7926" h="675481">
                <a:moveTo>
                  <a:pt x="0" y="26987"/>
                </a:moveTo>
                <a:lnTo>
                  <a:pt x="4762" y="250826"/>
                </a:lnTo>
                <a:lnTo>
                  <a:pt x="270669" y="248444"/>
                </a:lnTo>
                <a:cubicBezTo>
                  <a:pt x="269876" y="315648"/>
                  <a:pt x="269082" y="382852"/>
                  <a:pt x="268289" y="450056"/>
                </a:cubicBezTo>
                <a:lnTo>
                  <a:pt x="1741487" y="454819"/>
                </a:lnTo>
                <a:cubicBezTo>
                  <a:pt x="1742017" y="524404"/>
                  <a:pt x="1742546" y="605896"/>
                  <a:pt x="1743076" y="675481"/>
                </a:cubicBezTo>
                <a:lnTo>
                  <a:pt x="2007394" y="672307"/>
                </a:lnTo>
                <a:cubicBezTo>
                  <a:pt x="2009511" y="455349"/>
                  <a:pt x="2004483" y="216958"/>
                  <a:pt x="2006600" y="0"/>
                </a:cubicBezTo>
                <a:lnTo>
                  <a:pt x="1864519" y="41275"/>
                </a:lnTo>
                <a:lnTo>
                  <a:pt x="1629569" y="38100"/>
                </a:lnTo>
                <a:lnTo>
                  <a:pt x="1369219" y="25400"/>
                </a:lnTo>
                <a:lnTo>
                  <a:pt x="1175544" y="41275"/>
                </a:lnTo>
                <a:lnTo>
                  <a:pt x="819944" y="28575"/>
                </a:lnTo>
                <a:lnTo>
                  <a:pt x="667544" y="22225"/>
                </a:lnTo>
                <a:lnTo>
                  <a:pt x="410369" y="60325"/>
                </a:lnTo>
                <a:lnTo>
                  <a:pt x="207169" y="50800"/>
                </a:lnTo>
                <a:lnTo>
                  <a:pt x="108744" y="25400"/>
                </a:lnTo>
                <a:lnTo>
                  <a:pt x="0" y="26987"/>
                </a:ln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Forme libre 7"/>
          <p:cNvSpPr/>
          <p:nvPr/>
        </p:nvSpPr>
        <p:spPr>
          <a:xfrm>
            <a:off x="3558533" y="3759624"/>
            <a:ext cx="966353" cy="1018382"/>
          </a:xfrm>
          <a:custGeom>
            <a:avLst/>
            <a:gdLst>
              <a:gd name="connsiteX0" fmla="*/ 9525 w 952500"/>
              <a:gd name="connsiteY0" fmla="*/ 15875 h 1006475"/>
              <a:gd name="connsiteX1" fmla="*/ 225425 w 952500"/>
              <a:gd name="connsiteY1" fmla="*/ 34925 h 1006475"/>
              <a:gd name="connsiteX2" fmla="*/ 361950 w 952500"/>
              <a:gd name="connsiteY2" fmla="*/ 0 h 1006475"/>
              <a:gd name="connsiteX3" fmla="*/ 552450 w 952500"/>
              <a:gd name="connsiteY3" fmla="*/ 6350 h 1006475"/>
              <a:gd name="connsiteX4" fmla="*/ 701675 w 952500"/>
              <a:gd name="connsiteY4" fmla="*/ 38100 h 1006475"/>
              <a:gd name="connsiteX5" fmla="*/ 847725 w 952500"/>
              <a:gd name="connsiteY5" fmla="*/ 19050 h 1006475"/>
              <a:gd name="connsiteX6" fmla="*/ 949325 w 952500"/>
              <a:gd name="connsiteY6" fmla="*/ 19050 h 1006475"/>
              <a:gd name="connsiteX7" fmla="*/ 952500 w 952500"/>
              <a:gd name="connsiteY7" fmla="*/ 777875 h 1006475"/>
              <a:gd name="connsiteX8" fmla="*/ 923925 w 952500"/>
              <a:gd name="connsiteY8" fmla="*/ 787400 h 1006475"/>
              <a:gd name="connsiteX9" fmla="*/ 917575 w 952500"/>
              <a:gd name="connsiteY9" fmla="*/ 1006475 h 1006475"/>
              <a:gd name="connsiteX10" fmla="*/ 425450 w 952500"/>
              <a:gd name="connsiteY10" fmla="*/ 1003300 h 1006475"/>
              <a:gd name="connsiteX11" fmla="*/ 422275 w 952500"/>
              <a:gd name="connsiteY11" fmla="*/ 765175 h 1006475"/>
              <a:gd name="connsiteX12" fmla="*/ 177800 w 952500"/>
              <a:gd name="connsiteY12" fmla="*/ 762000 h 1006475"/>
              <a:gd name="connsiteX13" fmla="*/ 180975 w 952500"/>
              <a:gd name="connsiteY13" fmla="*/ 612775 h 1006475"/>
              <a:gd name="connsiteX14" fmla="*/ 0 w 952500"/>
              <a:gd name="connsiteY14" fmla="*/ 609600 h 1006475"/>
              <a:gd name="connsiteX15" fmla="*/ 9525 w 952500"/>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5737 w 957262"/>
              <a:gd name="connsiteY13" fmla="*/ 612775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3356 w 957262"/>
              <a:gd name="connsiteY13" fmla="*/ 629444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92162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12825"/>
              <a:gd name="connsiteX1" fmla="*/ 230187 w 957262"/>
              <a:gd name="connsiteY1" fmla="*/ 34925 h 1012825"/>
              <a:gd name="connsiteX2" fmla="*/ 366712 w 957262"/>
              <a:gd name="connsiteY2" fmla="*/ 0 h 1012825"/>
              <a:gd name="connsiteX3" fmla="*/ 557212 w 957262"/>
              <a:gd name="connsiteY3" fmla="*/ 6350 h 1012825"/>
              <a:gd name="connsiteX4" fmla="*/ 706437 w 957262"/>
              <a:gd name="connsiteY4" fmla="*/ 38100 h 1012825"/>
              <a:gd name="connsiteX5" fmla="*/ 852487 w 957262"/>
              <a:gd name="connsiteY5" fmla="*/ 19050 h 1012825"/>
              <a:gd name="connsiteX6" fmla="*/ 954087 w 957262"/>
              <a:gd name="connsiteY6" fmla="*/ 19050 h 1012825"/>
              <a:gd name="connsiteX7" fmla="*/ 957262 w 957262"/>
              <a:gd name="connsiteY7" fmla="*/ 792162 h 1012825"/>
              <a:gd name="connsiteX8" fmla="*/ 928687 w 957262"/>
              <a:gd name="connsiteY8" fmla="*/ 787400 h 1012825"/>
              <a:gd name="connsiteX9" fmla="*/ 922337 w 957262"/>
              <a:gd name="connsiteY9" fmla="*/ 1006475 h 1012825"/>
              <a:gd name="connsiteX10" fmla="*/ 430212 w 957262"/>
              <a:gd name="connsiteY10" fmla="*/ 1012825 h 1012825"/>
              <a:gd name="connsiteX11" fmla="*/ 429418 w 957262"/>
              <a:gd name="connsiteY11" fmla="*/ 774700 h 1012825"/>
              <a:gd name="connsiteX12" fmla="*/ 184943 w 957262"/>
              <a:gd name="connsiteY12" fmla="*/ 767556 h 1012825"/>
              <a:gd name="connsiteX13" fmla="*/ 182562 w 957262"/>
              <a:gd name="connsiteY13" fmla="*/ 762000 h 1012825"/>
              <a:gd name="connsiteX14" fmla="*/ 183356 w 957262"/>
              <a:gd name="connsiteY14" fmla="*/ 629444 h 1012825"/>
              <a:gd name="connsiteX15" fmla="*/ 0 w 957262"/>
              <a:gd name="connsiteY15" fmla="*/ 631031 h 1012825"/>
              <a:gd name="connsiteX16" fmla="*/ 14287 w 957262"/>
              <a:gd name="connsiteY16" fmla="*/ 15875 h 1012825"/>
              <a:gd name="connsiteX0" fmla="*/ 14287 w 957262"/>
              <a:gd name="connsiteY0" fmla="*/ 15875 h 1018382"/>
              <a:gd name="connsiteX1" fmla="*/ 230187 w 957262"/>
              <a:gd name="connsiteY1" fmla="*/ 34925 h 1018382"/>
              <a:gd name="connsiteX2" fmla="*/ 366712 w 957262"/>
              <a:gd name="connsiteY2" fmla="*/ 0 h 1018382"/>
              <a:gd name="connsiteX3" fmla="*/ 557212 w 957262"/>
              <a:gd name="connsiteY3" fmla="*/ 6350 h 1018382"/>
              <a:gd name="connsiteX4" fmla="*/ 706437 w 957262"/>
              <a:gd name="connsiteY4" fmla="*/ 38100 h 1018382"/>
              <a:gd name="connsiteX5" fmla="*/ 852487 w 957262"/>
              <a:gd name="connsiteY5" fmla="*/ 19050 h 1018382"/>
              <a:gd name="connsiteX6" fmla="*/ 954087 w 957262"/>
              <a:gd name="connsiteY6" fmla="*/ 19050 h 1018382"/>
              <a:gd name="connsiteX7" fmla="*/ 957262 w 957262"/>
              <a:gd name="connsiteY7" fmla="*/ 792162 h 1018382"/>
              <a:gd name="connsiteX8" fmla="*/ 928687 w 957262"/>
              <a:gd name="connsiteY8" fmla="*/ 787400 h 1018382"/>
              <a:gd name="connsiteX9" fmla="*/ 919956 w 957262"/>
              <a:gd name="connsiteY9" fmla="*/ 1018382 h 1018382"/>
              <a:gd name="connsiteX10" fmla="*/ 430212 w 957262"/>
              <a:gd name="connsiteY10" fmla="*/ 1012825 h 1018382"/>
              <a:gd name="connsiteX11" fmla="*/ 429418 w 957262"/>
              <a:gd name="connsiteY11" fmla="*/ 774700 h 1018382"/>
              <a:gd name="connsiteX12" fmla="*/ 184943 w 957262"/>
              <a:gd name="connsiteY12" fmla="*/ 767556 h 1018382"/>
              <a:gd name="connsiteX13" fmla="*/ 182562 w 957262"/>
              <a:gd name="connsiteY13" fmla="*/ 762000 h 1018382"/>
              <a:gd name="connsiteX14" fmla="*/ 183356 w 957262"/>
              <a:gd name="connsiteY14" fmla="*/ 629444 h 1018382"/>
              <a:gd name="connsiteX15" fmla="*/ 0 w 957262"/>
              <a:gd name="connsiteY15" fmla="*/ 631031 h 1018382"/>
              <a:gd name="connsiteX16" fmla="*/ 14287 w 957262"/>
              <a:gd name="connsiteY16" fmla="*/ 15875 h 1018382"/>
              <a:gd name="connsiteX0" fmla="*/ 1946 w 959209"/>
              <a:gd name="connsiteY0" fmla="*/ 15875 h 1018382"/>
              <a:gd name="connsiteX1" fmla="*/ 232134 w 959209"/>
              <a:gd name="connsiteY1" fmla="*/ 34925 h 1018382"/>
              <a:gd name="connsiteX2" fmla="*/ 368659 w 959209"/>
              <a:gd name="connsiteY2" fmla="*/ 0 h 1018382"/>
              <a:gd name="connsiteX3" fmla="*/ 559159 w 959209"/>
              <a:gd name="connsiteY3" fmla="*/ 6350 h 1018382"/>
              <a:gd name="connsiteX4" fmla="*/ 708384 w 959209"/>
              <a:gd name="connsiteY4" fmla="*/ 38100 h 1018382"/>
              <a:gd name="connsiteX5" fmla="*/ 854434 w 959209"/>
              <a:gd name="connsiteY5" fmla="*/ 19050 h 1018382"/>
              <a:gd name="connsiteX6" fmla="*/ 956034 w 959209"/>
              <a:gd name="connsiteY6" fmla="*/ 19050 h 1018382"/>
              <a:gd name="connsiteX7" fmla="*/ 959209 w 959209"/>
              <a:gd name="connsiteY7" fmla="*/ 792162 h 1018382"/>
              <a:gd name="connsiteX8" fmla="*/ 930634 w 959209"/>
              <a:gd name="connsiteY8" fmla="*/ 787400 h 1018382"/>
              <a:gd name="connsiteX9" fmla="*/ 921903 w 959209"/>
              <a:gd name="connsiteY9" fmla="*/ 1018382 h 1018382"/>
              <a:gd name="connsiteX10" fmla="*/ 432159 w 959209"/>
              <a:gd name="connsiteY10" fmla="*/ 1012825 h 1018382"/>
              <a:gd name="connsiteX11" fmla="*/ 431365 w 959209"/>
              <a:gd name="connsiteY11" fmla="*/ 774700 h 1018382"/>
              <a:gd name="connsiteX12" fmla="*/ 186890 w 959209"/>
              <a:gd name="connsiteY12" fmla="*/ 767556 h 1018382"/>
              <a:gd name="connsiteX13" fmla="*/ 184509 w 959209"/>
              <a:gd name="connsiteY13" fmla="*/ 762000 h 1018382"/>
              <a:gd name="connsiteX14" fmla="*/ 185303 w 959209"/>
              <a:gd name="connsiteY14" fmla="*/ 629444 h 1018382"/>
              <a:gd name="connsiteX15" fmla="*/ 1947 w 959209"/>
              <a:gd name="connsiteY15" fmla="*/ 631031 h 1018382"/>
              <a:gd name="connsiteX16" fmla="*/ 1946 w 959209"/>
              <a:gd name="connsiteY16" fmla="*/ 15875 h 1018382"/>
              <a:gd name="connsiteX0" fmla="*/ 7143 w 964406"/>
              <a:gd name="connsiteY0" fmla="*/ 15875 h 1018382"/>
              <a:gd name="connsiteX1" fmla="*/ 237331 w 964406"/>
              <a:gd name="connsiteY1" fmla="*/ 34925 h 1018382"/>
              <a:gd name="connsiteX2" fmla="*/ 373856 w 964406"/>
              <a:gd name="connsiteY2" fmla="*/ 0 h 1018382"/>
              <a:gd name="connsiteX3" fmla="*/ 564356 w 964406"/>
              <a:gd name="connsiteY3" fmla="*/ 6350 h 1018382"/>
              <a:gd name="connsiteX4" fmla="*/ 713581 w 964406"/>
              <a:gd name="connsiteY4" fmla="*/ 38100 h 1018382"/>
              <a:gd name="connsiteX5" fmla="*/ 859631 w 964406"/>
              <a:gd name="connsiteY5" fmla="*/ 19050 h 1018382"/>
              <a:gd name="connsiteX6" fmla="*/ 961231 w 964406"/>
              <a:gd name="connsiteY6" fmla="*/ 19050 h 1018382"/>
              <a:gd name="connsiteX7" fmla="*/ 964406 w 964406"/>
              <a:gd name="connsiteY7" fmla="*/ 792162 h 1018382"/>
              <a:gd name="connsiteX8" fmla="*/ 935831 w 964406"/>
              <a:gd name="connsiteY8" fmla="*/ 787400 h 1018382"/>
              <a:gd name="connsiteX9" fmla="*/ 927100 w 964406"/>
              <a:gd name="connsiteY9" fmla="*/ 1018382 h 1018382"/>
              <a:gd name="connsiteX10" fmla="*/ 437356 w 964406"/>
              <a:gd name="connsiteY10" fmla="*/ 1012825 h 1018382"/>
              <a:gd name="connsiteX11" fmla="*/ 436562 w 964406"/>
              <a:gd name="connsiteY11" fmla="*/ 774700 h 1018382"/>
              <a:gd name="connsiteX12" fmla="*/ 192087 w 964406"/>
              <a:gd name="connsiteY12" fmla="*/ 767556 h 1018382"/>
              <a:gd name="connsiteX13" fmla="*/ 189706 w 964406"/>
              <a:gd name="connsiteY13" fmla="*/ 762000 h 1018382"/>
              <a:gd name="connsiteX14" fmla="*/ 190500 w 964406"/>
              <a:gd name="connsiteY14" fmla="*/ 629444 h 1018382"/>
              <a:gd name="connsiteX15" fmla="*/ 0 w 964406"/>
              <a:gd name="connsiteY15" fmla="*/ 626268 h 1018382"/>
              <a:gd name="connsiteX16" fmla="*/ 7143 w 964406"/>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5304 w 959210"/>
              <a:gd name="connsiteY14" fmla="*/ 629444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217847 w 959210"/>
              <a:gd name="connsiteY13" fmla="*/ 747712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84225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17873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25872 w 959210"/>
              <a:gd name="connsiteY8" fmla="*/ 801688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63972"/>
              <a:gd name="connsiteY0" fmla="*/ 15875 h 1018382"/>
              <a:gd name="connsiteX1" fmla="*/ 232135 w 963972"/>
              <a:gd name="connsiteY1" fmla="*/ 34925 h 1018382"/>
              <a:gd name="connsiteX2" fmla="*/ 368660 w 963972"/>
              <a:gd name="connsiteY2" fmla="*/ 0 h 1018382"/>
              <a:gd name="connsiteX3" fmla="*/ 559160 w 963972"/>
              <a:gd name="connsiteY3" fmla="*/ 6350 h 1018382"/>
              <a:gd name="connsiteX4" fmla="*/ 708385 w 963972"/>
              <a:gd name="connsiteY4" fmla="*/ 38100 h 1018382"/>
              <a:gd name="connsiteX5" fmla="*/ 854435 w 963972"/>
              <a:gd name="connsiteY5" fmla="*/ 19050 h 1018382"/>
              <a:gd name="connsiteX6" fmla="*/ 956035 w 963972"/>
              <a:gd name="connsiteY6" fmla="*/ 19050 h 1018382"/>
              <a:gd name="connsiteX7" fmla="*/ 963972 w 963972"/>
              <a:gd name="connsiteY7" fmla="*/ 804068 h 1018382"/>
              <a:gd name="connsiteX8" fmla="*/ 925872 w 963972"/>
              <a:gd name="connsiteY8" fmla="*/ 801688 h 1018382"/>
              <a:gd name="connsiteX9" fmla="*/ 921904 w 963972"/>
              <a:gd name="connsiteY9" fmla="*/ 1018382 h 1018382"/>
              <a:gd name="connsiteX10" fmla="*/ 425017 w 963972"/>
              <a:gd name="connsiteY10" fmla="*/ 1012825 h 1018382"/>
              <a:gd name="connsiteX11" fmla="*/ 421841 w 963972"/>
              <a:gd name="connsiteY11" fmla="*/ 777081 h 1018382"/>
              <a:gd name="connsiteX12" fmla="*/ 186892 w 963972"/>
              <a:gd name="connsiteY12" fmla="*/ 777081 h 1018382"/>
              <a:gd name="connsiteX13" fmla="*/ 187686 w 963972"/>
              <a:gd name="connsiteY13" fmla="*/ 629445 h 1018382"/>
              <a:gd name="connsiteX14" fmla="*/ 1948 w 963972"/>
              <a:gd name="connsiteY14" fmla="*/ 628649 h 1018382"/>
              <a:gd name="connsiteX15" fmla="*/ 1947 w 963972"/>
              <a:gd name="connsiteY15" fmla="*/ 15875 h 1018382"/>
              <a:gd name="connsiteX0" fmla="*/ 1947 w 965752"/>
              <a:gd name="connsiteY0" fmla="*/ 15875 h 1018382"/>
              <a:gd name="connsiteX1" fmla="*/ 232135 w 965752"/>
              <a:gd name="connsiteY1" fmla="*/ 34925 h 1018382"/>
              <a:gd name="connsiteX2" fmla="*/ 368660 w 965752"/>
              <a:gd name="connsiteY2" fmla="*/ 0 h 1018382"/>
              <a:gd name="connsiteX3" fmla="*/ 559160 w 965752"/>
              <a:gd name="connsiteY3" fmla="*/ 6350 h 1018382"/>
              <a:gd name="connsiteX4" fmla="*/ 708385 w 965752"/>
              <a:gd name="connsiteY4" fmla="*/ 38100 h 1018382"/>
              <a:gd name="connsiteX5" fmla="*/ 854435 w 965752"/>
              <a:gd name="connsiteY5" fmla="*/ 19050 h 1018382"/>
              <a:gd name="connsiteX6" fmla="*/ 965560 w 965752"/>
              <a:gd name="connsiteY6" fmla="*/ 19050 h 1018382"/>
              <a:gd name="connsiteX7" fmla="*/ 963972 w 965752"/>
              <a:gd name="connsiteY7" fmla="*/ 804068 h 1018382"/>
              <a:gd name="connsiteX8" fmla="*/ 925872 w 965752"/>
              <a:gd name="connsiteY8" fmla="*/ 801688 h 1018382"/>
              <a:gd name="connsiteX9" fmla="*/ 921904 w 965752"/>
              <a:gd name="connsiteY9" fmla="*/ 1018382 h 1018382"/>
              <a:gd name="connsiteX10" fmla="*/ 425017 w 965752"/>
              <a:gd name="connsiteY10" fmla="*/ 1012825 h 1018382"/>
              <a:gd name="connsiteX11" fmla="*/ 421841 w 965752"/>
              <a:gd name="connsiteY11" fmla="*/ 777081 h 1018382"/>
              <a:gd name="connsiteX12" fmla="*/ 186892 w 965752"/>
              <a:gd name="connsiteY12" fmla="*/ 777081 h 1018382"/>
              <a:gd name="connsiteX13" fmla="*/ 187686 w 965752"/>
              <a:gd name="connsiteY13" fmla="*/ 629445 h 1018382"/>
              <a:gd name="connsiteX14" fmla="*/ 1948 w 965752"/>
              <a:gd name="connsiteY14" fmla="*/ 628649 h 1018382"/>
              <a:gd name="connsiteX15" fmla="*/ 1947 w 965752"/>
              <a:gd name="connsiteY15" fmla="*/ 15875 h 1018382"/>
              <a:gd name="connsiteX0" fmla="*/ 1947 w 966353"/>
              <a:gd name="connsiteY0" fmla="*/ 15875 h 1018382"/>
              <a:gd name="connsiteX1" fmla="*/ 232135 w 966353"/>
              <a:gd name="connsiteY1" fmla="*/ 34925 h 1018382"/>
              <a:gd name="connsiteX2" fmla="*/ 368660 w 966353"/>
              <a:gd name="connsiteY2" fmla="*/ 0 h 1018382"/>
              <a:gd name="connsiteX3" fmla="*/ 559160 w 966353"/>
              <a:gd name="connsiteY3" fmla="*/ 6350 h 1018382"/>
              <a:gd name="connsiteX4" fmla="*/ 708385 w 966353"/>
              <a:gd name="connsiteY4" fmla="*/ 38100 h 1018382"/>
              <a:gd name="connsiteX5" fmla="*/ 854435 w 966353"/>
              <a:gd name="connsiteY5" fmla="*/ 19050 h 1018382"/>
              <a:gd name="connsiteX6" fmla="*/ 965560 w 966353"/>
              <a:gd name="connsiteY6" fmla="*/ 19050 h 1018382"/>
              <a:gd name="connsiteX7" fmla="*/ 966353 w 966353"/>
              <a:gd name="connsiteY7" fmla="*/ 796924 h 1018382"/>
              <a:gd name="connsiteX8" fmla="*/ 925872 w 966353"/>
              <a:gd name="connsiteY8" fmla="*/ 801688 h 1018382"/>
              <a:gd name="connsiteX9" fmla="*/ 921904 w 966353"/>
              <a:gd name="connsiteY9" fmla="*/ 1018382 h 1018382"/>
              <a:gd name="connsiteX10" fmla="*/ 425017 w 966353"/>
              <a:gd name="connsiteY10" fmla="*/ 1012825 h 1018382"/>
              <a:gd name="connsiteX11" fmla="*/ 421841 w 966353"/>
              <a:gd name="connsiteY11" fmla="*/ 777081 h 1018382"/>
              <a:gd name="connsiteX12" fmla="*/ 186892 w 966353"/>
              <a:gd name="connsiteY12" fmla="*/ 777081 h 1018382"/>
              <a:gd name="connsiteX13" fmla="*/ 187686 w 966353"/>
              <a:gd name="connsiteY13" fmla="*/ 629445 h 1018382"/>
              <a:gd name="connsiteX14" fmla="*/ 1948 w 966353"/>
              <a:gd name="connsiteY14" fmla="*/ 628649 h 1018382"/>
              <a:gd name="connsiteX15" fmla="*/ 1947 w 966353"/>
              <a:gd name="connsiteY15" fmla="*/ 15875 h 10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6353" h="1018382">
                <a:moveTo>
                  <a:pt x="1947" y="15875"/>
                </a:moveTo>
                <a:lnTo>
                  <a:pt x="232135" y="34925"/>
                </a:lnTo>
                <a:lnTo>
                  <a:pt x="368660" y="0"/>
                </a:lnTo>
                <a:lnTo>
                  <a:pt x="559160" y="6350"/>
                </a:lnTo>
                <a:lnTo>
                  <a:pt x="708385" y="38100"/>
                </a:lnTo>
                <a:lnTo>
                  <a:pt x="854435" y="19050"/>
                </a:lnTo>
                <a:lnTo>
                  <a:pt x="965560" y="19050"/>
                </a:lnTo>
                <a:cubicBezTo>
                  <a:pt x="966618" y="271992"/>
                  <a:pt x="965295" y="543982"/>
                  <a:pt x="966353" y="796924"/>
                </a:cubicBezTo>
                <a:lnTo>
                  <a:pt x="925872" y="801688"/>
                </a:lnTo>
                <a:cubicBezTo>
                  <a:pt x="924549" y="873919"/>
                  <a:pt x="923227" y="946151"/>
                  <a:pt x="921904" y="1018382"/>
                </a:cubicBezTo>
                <a:lnTo>
                  <a:pt x="425017" y="1012825"/>
                </a:lnTo>
                <a:cubicBezTo>
                  <a:pt x="423959" y="933450"/>
                  <a:pt x="422899" y="856456"/>
                  <a:pt x="421841" y="777081"/>
                </a:cubicBezTo>
                <a:lnTo>
                  <a:pt x="186892" y="777081"/>
                </a:lnTo>
                <a:cubicBezTo>
                  <a:pt x="185570" y="623094"/>
                  <a:pt x="186627" y="678657"/>
                  <a:pt x="187686" y="629445"/>
                </a:cubicBezTo>
                <a:lnTo>
                  <a:pt x="1948" y="628649"/>
                </a:lnTo>
                <a:cubicBezTo>
                  <a:pt x="4065" y="416453"/>
                  <a:pt x="-3345" y="213783"/>
                  <a:pt x="1947" y="15875"/>
                </a:cubicBez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p:nvSpPr>
        <p:spPr>
          <a:xfrm>
            <a:off x="1353856" y="5082805"/>
            <a:ext cx="3171032" cy="1092994"/>
          </a:xfrm>
          <a:custGeom>
            <a:avLst/>
            <a:gdLst>
              <a:gd name="connsiteX0" fmla="*/ 3117850 w 3168650"/>
              <a:gd name="connsiteY0" fmla="*/ 0 h 1095375"/>
              <a:gd name="connsiteX1" fmla="*/ 3117850 w 3168650"/>
              <a:gd name="connsiteY1" fmla="*/ 228600 h 1095375"/>
              <a:gd name="connsiteX2" fmla="*/ 3168650 w 3168650"/>
              <a:gd name="connsiteY2" fmla="*/ 225425 h 1095375"/>
              <a:gd name="connsiteX3" fmla="*/ 3152775 w 3168650"/>
              <a:gd name="connsiteY3" fmla="*/ 1054100 h 1095375"/>
              <a:gd name="connsiteX4" fmla="*/ 2841625 w 3168650"/>
              <a:gd name="connsiteY4" fmla="*/ 1054100 h 1095375"/>
              <a:gd name="connsiteX5" fmla="*/ 2644775 w 3168650"/>
              <a:gd name="connsiteY5" fmla="*/ 1095375 h 1095375"/>
              <a:gd name="connsiteX6" fmla="*/ 2403475 w 3168650"/>
              <a:gd name="connsiteY6" fmla="*/ 1073150 h 1095375"/>
              <a:gd name="connsiteX7" fmla="*/ 2117725 w 3168650"/>
              <a:gd name="connsiteY7" fmla="*/ 1054100 h 1095375"/>
              <a:gd name="connsiteX8" fmla="*/ 1895475 w 3168650"/>
              <a:gd name="connsiteY8" fmla="*/ 1069975 h 1095375"/>
              <a:gd name="connsiteX9" fmla="*/ 1762125 w 3168650"/>
              <a:gd name="connsiteY9" fmla="*/ 1092200 h 1095375"/>
              <a:gd name="connsiteX10" fmla="*/ 1638300 w 3168650"/>
              <a:gd name="connsiteY10" fmla="*/ 1060450 h 1095375"/>
              <a:gd name="connsiteX11" fmla="*/ 1381125 w 3168650"/>
              <a:gd name="connsiteY11" fmla="*/ 1047750 h 1095375"/>
              <a:gd name="connsiteX12" fmla="*/ 1111250 w 3168650"/>
              <a:gd name="connsiteY12" fmla="*/ 1047750 h 1095375"/>
              <a:gd name="connsiteX13" fmla="*/ 1022350 w 3168650"/>
              <a:gd name="connsiteY13" fmla="*/ 1079500 h 1095375"/>
              <a:gd name="connsiteX14" fmla="*/ 898525 w 3168650"/>
              <a:gd name="connsiteY14" fmla="*/ 1060450 h 1095375"/>
              <a:gd name="connsiteX15" fmla="*/ 571500 w 3168650"/>
              <a:gd name="connsiteY15" fmla="*/ 1060450 h 1095375"/>
              <a:gd name="connsiteX16" fmla="*/ 400050 w 3168650"/>
              <a:gd name="connsiteY16" fmla="*/ 1057275 h 1095375"/>
              <a:gd name="connsiteX17" fmla="*/ 333375 w 3168650"/>
              <a:gd name="connsiteY17" fmla="*/ 1066800 h 1095375"/>
              <a:gd name="connsiteX18" fmla="*/ 142875 w 3168650"/>
              <a:gd name="connsiteY18" fmla="*/ 1044575 h 1095375"/>
              <a:gd name="connsiteX19" fmla="*/ 0 w 3168650"/>
              <a:gd name="connsiteY19" fmla="*/ 1073150 h 1095375"/>
              <a:gd name="connsiteX20" fmla="*/ 12700 w 3168650"/>
              <a:gd name="connsiteY20" fmla="*/ 819150 h 1095375"/>
              <a:gd name="connsiteX21" fmla="*/ 266700 w 3168650"/>
              <a:gd name="connsiteY21" fmla="*/ 812800 h 1095375"/>
              <a:gd name="connsiteX22" fmla="*/ 273050 w 3168650"/>
              <a:gd name="connsiteY22" fmla="*/ 615950 h 1095375"/>
              <a:gd name="connsiteX23" fmla="*/ 1755775 w 3168650"/>
              <a:gd name="connsiteY23" fmla="*/ 609600 h 1095375"/>
              <a:gd name="connsiteX24" fmla="*/ 1765300 w 3168650"/>
              <a:gd name="connsiteY24" fmla="*/ 396875 h 1095375"/>
              <a:gd name="connsiteX25" fmla="*/ 2400300 w 3168650"/>
              <a:gd name="connsiteY25" fmla="*/ 393700 h 1095375"/>
              <a:gd name="connsiteX26" fmla="*/ 2413000 w 3168650"/>
              <a:gd name="connsiteY26" fmla="*/ 273050 h 1095375"/>
              <a:gd name="connsiteX27" fmla="*/ 2647950 w 3168650"/>
              <a:gd name="connsiteY27" fmla="*/ 273050 h 1095375"/>
              <a:gd name="connsiteX28" fmla="*/ 2641600 w 3168650"/>
              <a:gd name="connsiteY28" fmla="*/ 3175 h 1095375"/>
              <a:gd name="connsiteX29" fmla="*/ 3117850 w 3168650"/>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73150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33663 w 3170238"/>
              <a:gd name="connsiteY28" fmla="*/ 3175 h 1095375"/>
              <a:gd name="connsiteX29" fmla="*/ 3119438 w 3170238"/>
              <a:gd name="connsiteY29" fmla="*/ 0 h 1095375"/>
              <a:gd name="connsiteX0" fmla="*/ 3126581 w 3170238"/>
              <a:gd name="connsiteY0" fmla="*/ 0 h 1092994"/>
              <a:gd name="connsiteX1" fmla="*/ 3119438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26581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31344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13519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0662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401888 w 3171032"/>
              <a:gd name="connsiteY25" fmla="*/ 391319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399506 w 3171032"/>
              <a:gd name="connsiteY25" fmla="*/ 386557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71032" h="1092994">
                <a:moveTo>
                  <a:pt x="3131344" y="0"/>
                </a:moveTo>
                <a:cubicBezTo>
                  <a:pt x="3132932" y="75406"/>
                  <a:pt x="3129756" y="143669"/>
                  <a:pt x="3131344" y="219075"/>
                </a:cubicBezTo>
                <a:lnTo>
                  <a:pt x="3170238" y="220662"/>
                </a:lnTo>
                <a:cubicBezTo>
                  <a:pt x="3170503" y="497681"/>
                  <a:pt x="3170767" y="774700"/>
                  <a:pt x="3171032" y="1051719"/>
                </a:cubicBezTo>
                <a:lnTo>
                  <a:pt x="2843213" y="1051719"/>
                </a:lnTo>
                <a:lnTo>
                  <a:pt x="2646363" y="1092994"/>
                </a:lnTo>
                <a:lnTo>
                  <a:pt x="2405063" y="1070769"/>
                </a:lnTo>
                <a:lnTo>
                  <a:pt x="2119313" y="1051719"/>
                </a:lnTo>
                <a:lnTo>
                  <a:pt x="1897063" y="1067594"/>
                </a:lnTo>
                <a:lnTo>
                  <a:pt x="1763713" y="1089819"/>
                </a:lnTo>
                <a:lnTo>
                  <a:pt x="1639888" y="1058069"/>
                </a:lnTo>
                <a:lnTo>
                  <a:pt x="1382713" y="1045369"/>
                </a:lnTo>
                <a:lnTo>
                  <a:pt x="1112838" y="1045369"/>
                </a:lnTo>
                <a:lnTo>
                  <a:pt x="1023938" y="1077119"/>
                </a:lnTo>
                <a:lnTo>
                  <a:pt x="900113" y="1058069"/>
                </a:lnTo>
                <a:lnTo>
                  <a:pt x="573088" y="1058069"/>
                </a:lnTo>
                <a:lnTo>
                  <a:pt x="401638" y="1054894"/>
                </a:lnTo>
                <a:lnTo>
                  <a:pt x="334963" y="1064419"/>
                </a:lnTo>
                <a:lnTo>
                  <a:pt x="153988" y="1058863"/>
                </a:lnTo>
                <a:lnTo>
                  <a:pt x="1588" y="1082675"/>
                </a:lnTo>
                <a:cubicBezTo>
                  <a:pt x="1059" y="997214"/>
                  <a:pt x="529" y="899848"/>
                  <a:pt x="0" y="814387"/>
                </a:cubicBezTo>
                <a:lnTo>
                  <a:pt x="261144" y="810419"/>
                </a:lnTo>
                <a:cubicBezTo>
                  <a:pt x="260879" y="744008"/>
                  <a:pt x="260615" y="677598"/>
                  <a:pt x="260350" y="611187"/>
                </a:cubicBezTo>
                <a:lnTo>
                  <a:pt x="1750219" y="607219"/>
                </a:lnTo>
                <a:cubicBezTo>
                  <a:pt x="1749425" y="534723"/>
                  <a:pt x="1748632" y="462227"/>
                  <a:pt x="1747838" y="389731"/>
                </a:cubicBezTo>
                <a:lnTo>
                  <a:pt x="2399506" y="386557"/>
                </a:lnTo>
                <a:lnTo>
                  <a:pt x="2400301" y="268288"/>
                </a:lnTo>
                <a:lnTo>
                  <a:pt x="2632870" y="270669"/>
                </a:lnTo>
                <a:cubicBezTo>
                  <a:pt x="2633134" y="180711"/>
                  <a:pt x="2633399" y="90752"/>
                  <a:pt x="2633663" y="794"/>
                </a:cubicBezTo>
                <a:lnTo>
                  <a:pt x="3131344" y="0"/>
                </a:lnTo>
                <a:close/>
              </a:path>
            </a:pathLst>
          </a:custGeom>
          <a:solidFill>
            <a:srgbClr val="ED7D3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p:cNvSpPr/>
          <p:nvPr/>
        </p:nvSpPr>
        <p:spPr>
          <a:xfrm>
            <a:off x="5425007" y="3718349"/>
            <a:ext cx="2007926" cy="675481"/>
          </a:xfrm>
          <a:custGeom>
            <a:avLst/>
            <a:gdLst>
              <a:gd name="connsiteX0" fmla="*/ 0 w 1968500"/>
              <a:gd name="connsiteY0" fmla="*/ 22225 h 663575"/>
              <a:gd name="connsiteX1" fmla="*/ 0 w 1968500"/>
              <a:gd name="connsiteY1" fmla="*/ 241300 h 663575"/>
              <a:gd name="connsiteX2" fmla="*/ 254000 w 1968500"/>
              <a:gd name="connsiteY2" fmla="*/ 241300 h 663575"/>
              <a:gd name="connsiteX3" fmla="*/ 263525 w 1968500"/>
              <a:gd name="connsiteY3" fmla="*/ 42862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7200 w 1968500"/>
              <a:gd name="connsiteY4" fmla="*/ 438150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68500"/>
              <a:gd name="connsiteY0" fmla="*/ 22225 h 663575"/>
              <a:gd name="connsiteX1" fmla="*/ 0 w 1968500"/>
              <a:gd name="connsiteY1" fmla="*/ 241300 h 663575"/>
              <a:gd name="connsiteX2" fmla="*/ 254000 w 1968500"/>
              <a:gd name="connsiteY2" fmla="*/ 241300 h 663575"/>
              <a:gd name="connsiteX3" fmla="*/ 258763 w 1968500"/>
              <a:gd name="connsiteY3" fmla="*/ 447675 h 663575"/>
              <a:gd name="connsiteX4" fmla="*/ 1720056 w 1968500"/>
              <a:gd name="connsiteY4" fmla="*/ 442913 h 663575"/>
              <a:gd name="connsiteX5" fmla="*/ 1733550 w 1968500"/>
              <a:gd name="connsiteY5" fmla="*/ 663575 h 663575"/>
              <a:gd name="connsiteX6" fmla="*/ 1962150 w 1968500"/>
              <a:gd name="connsiteY6" fmla="*/ 650875 h 663575"/>
              <a:gd name="connsiteX7" fmla="*/ 1968500 w 1968500"/>
              <a:gd name="connsiteY7" fmla="*/ 0 h 663575"/>
              <a:gd name="connsiteX8" fmla="*/ 1847850 w 1968500"/>
              <a:gd name="connsiteY8" fmla="*/ 41275 h 663575"/>
              <a:gd name="connsiteX9" fmla="*/ 1612900 w 1968500"/>
              <a:gd name="connsiteY9" fmla="*/ 38100 h 663575"/>
              <a:gd name="connsiteX10" fmla="*/ 1352550 w 1968500"/>
              <a:gd name="connsiteY10" fmla="*/ 25400 h 663575"/>
              <a:gd name="connsiteX11" fmla="*/ 1158875 w 1968500"/>
              <a:gd name="connsiteY11" fmla="*/ 41275 h 663575"/>
              <a:gd name="connsiteX12" fmla="*/ 803275 w 1968500"/>
              <a:gd name="connsiteY12" fmla="*/ 28575 h 663575"/>
              <a:gd name="connsiteX13" fmla="*/ 650875 w 1968500"/>
              <a:gd name="connsiteY13" fmla="*/ 22225 h 663575"/>
              <a:gd name="connsiteX14" fmla="*/ 393700 w 1968500"/>
              <a:gd name="connsiteY14" fmla="*/ 60325 h 663575"/>
              <a:gd name="connsiteX15" fmla="*/ 190500 w 1968500"/>
              <a:gd name="connsiteY15" fmla="*/ 50800 h 663575"/>
              <a:gd name="connsiteX16" fmla="*/ 92075 w 1968500"/>
              <a:gd name="connsiteY16" fmla="*/ 25400 h 663575"/>
              <a:gd name="connsiteX17" fmla="*/ 0 w 1968500"/>
              <a:gd name="connsiteY17" fmla="*/ 22225 h 663575"/>
              <a:gd name="connsiteX0" fmla="*/ 0 w 1974358"/>
              <a:gd name="connsiteY0" fmla="*/ 22225 h 665163"/>
              <a:gd name="connsiteX1" fmla="*/ 0 w 1974358"/>
              <a:gd name="connsiteY1" fmla="*/ 241300 h 665163"/>
              <a:gd name="connsiteX2" fmla="*/ 254000 w 1974358"/>
              <a:gd name="connsiteY2" fmla="*/ 241300 h 665163"/>
              <a:gd name="connsiteX3" fmla="*/ 258763 w 1974358"/>
              <a:gd name="connsiteY3" fmla="*/ 447675 h 665163"/>
              <a:gd name="connsiteX4" fmla="*/ 1720056 w 1974358"/>
              <a:gd name="connsiteY4" fmla="*/ 442913 h 665163"/>
              <a:gd name="connsiteX5" fmla="*/ 1733550 w 1974358"/>
              <a:gd name="connsiteY5" fmla="*/ 663575 h 665163"/>
              <a:gd name="connsiteX6" fmla="*/ 1974057 w 1974358"/>
              <a:gd name="connsiteY6" fmla="*/ 665163 h 665163"/>
              <a:gd name="connsiteX7" fmla="*/ 1968500 w 1974358"/>
              <a:gd name="connsiteY7" fmla="*/ 0 h 665163"/>
              <a:gd name="connsiteX8" fmla="*/ 1847850 w 1974358"/>
              <a:gd name="connsiteY8" fmla="*/ 41275 h 665163"/>
              <a:gd name="connsiteX9" fmla="*/ 1612900 w 1974358"/>
              <a:gd name="connsiteY9" fmla="*/ 38100 h 665163"/>
              <a:gd name="connsiteX10" fmla="*/ 1352550 w 1974358"/>
              <a:gd name="connsiteY10" fmla="*/ 25400 h 665163"/>
              <a:gd name="connsiteX11" fmla="*/ 1158875 w 1974358"/>
              <a:gd name="connsiteY11" fmla="*/ 41275 h 665163"/>
              <a:gd name="connsiteX12" fmla="*/ 803275 w 1974358"/>
              <a:gd name="connsiteY12" fmla="*/ 28575 h 665163"/>
              <a:gd name="connsiteX13" fmla="*/ 650875 w 1974358"/>
              <a:gd name="connsiteY13" fmla="*/ 22225 h 665163"/>
              <a:gd name="connsiteX14" fmla="*/ 393700 w 1974358"/>
              <a:gd name="connsiteY14" fmla="*/ 60325 h 665163"/>
              <a:gd name="connsiteX15" fmla="*/ 190500 w 1974358"/>
              <a:gd name="connsiteY15" fmla="*/ 50800 h 665163"/>
              <a:gd name="connsiteX16" fmla="*/ 92075 w 1974358"/>
              <a:gd name="connsiteY16" fmla="*/ 25400 h 665163"/>
              <a:gd name="connsiteX17" fmla="*/ 0 w 1974358"/>
              <a:gd name="connsiteY17" fmla="*/ 22225 h 665163"/>
              <a:gd name="connsiteX0" fmla="*/ 0 w 1982787"/>
              <a:gd name="connsiteY0" fmla="*/ 22225 h 665163"/>
              <a:gd name="connsiteX1" fmla="*/ 0 w 1982787"/>
              <a:gd name="connsiteY1" fmla="*/ 241300 h 665163"/>
              <a:gd name="connsiteX2" fmla="*/ 254000 w 1982787"/>
              <a:gd name="connsiteY2" fmla="*/ 241300 h 665163"/>
              <a:gd name="connsiteX3" fmla="*/ 258763 w 1982787"/>
              <a:gd name="connsiteY3" fmla="*/ 447675 h 665163"/>
              <a:gd name="connsiteX4" fmla="*/ 1720056 w 1982787"/>
              <a:gd name="connsiteY4" fmla="*/ 442913 h 665163"/>
              <a:gd name="connsiteX5" fmla="*/ 1733550 w 1982787"/>
              <a:gd name="connsiteY5" fmla="*/ 663575 h 665163"/>
              <a:gd name="connsiteX6" fmla="*/ 1974057 w 1982787"/>
              <a:gd name="connsiteY6" fmla="*/ 665163 h 665163"/>
              <a:gd name="connsiteX7" fmla="*/ 1982787 w 1982787"/>
              <a:gd name="connsiteY7" fmla="*/ 0 h 665163"/>
              <a:gd name="connsiteX8" fmla="*/ 1847850 w 1982787"/>
              <a:gd name="connsiteY8" fmla="*/ 41275 h 665163"/>
              <a:gd name="connsiteX9" fmla="*/ 1612900 w 1982787"/>
              <a:gd name="connsiteY9" fmla="*/ 38100 h 665163"/>
              <a:gd name="connsiteX10" fmla="*/ 1352550 w 1982787"/>
              <a:gd name="connsiteY10" fmla="*/ 25400 h 665163"/>
              <a:gd name="connsiteX11" fmla="*/ 1158875 w 1982787"/>
              <a:gd name="connsiteY11" fmla="*/ 41275 h 665163"/>
              <a:gd name="connsiteX12" fmla="*/ 803275 w 1982787"/>
              <a:gd name="connsiteY12" fmla="*/ 28575 h 665163"/>
              <a:gd name="connsiteX13" fmla="*/ 650875 w 1982787"/>
              <a:gd name="connsiteY13" fmla="*/ 22225 h 665163"/>
              <a:gd name="connsiteX14" fmla="*/ 393700 w 1982787"/>
              <a:gd name="connsiteY14" fmla="*/ 60325 h 665163"/>
              <a:gd name="connsiteX15" fmla="*/ 190500 w 1982787"/>
              <a:gd name="connsiteY15" fmla="*/ 50800 h 665163"/>
              <a:gd name="connsiteX16" fmla="*/ 92075 w 1982787"/>
              <a:gd name="connsiteY16" fmla="*/ 25400 h 665163"/>
              <a:gd name="connsiteX17" fmla="*/ 0 w 1982787"/>
              <a:gd name="connsiteY17" fmla="*/ 22225 h 665163"/>
              <a:gd name="connsiteX0" fmla="*/ 21432 w 2004219"/>
              <a:gd name="connsiteY0" fmla="*/ 22225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21432 w 2004219"/>
              <a:gd name="connsiteY17" fmla="*/ 22225 h 665163"/>
              <a:gd name="connsiteX0" fmla="*/ 4763 w 2004219"/>
              <a:gd name="connsiteY0" fmla="*/ 26987 h 665163"/>
              <a:gd name="connsiteX1" fmla="*/ 0 w 2004219"/>
              <a:gd name="connsiteY1" fmla="*/ 243682 h 665163"/>
              <a:gd name="connsiteX2" fmla="*/ 275432 w 2004219"/>
              <a:gd name="connsiteY2" fmla="*/ 241300 h 665163"/>
              <a:gd name="connsiteX3" fmla="*/ 280195 w 2004219"/>
              <a:gd name="connsiteY3" fmla="*/ 447675 h 665163"/>
              <a:gd name="connsiteX4" fmla="*/ 1741488 w 2004219"/>
              <a:gd name="connsiteY4" fmla="*/ 442913 h 665163"/>
              <a:gd name="connsiteX5" fmla="*/ 1754982 w 2004219"/>
              <a:gd name="connsiteY5" fmla="*/ 663575 h 665163"/>
              <a:gd name="connsiteX6" fmla="*/ 1995489 w 2004219"/>
              <a:gd name="connsiteY6" fmla="*/ 665163 h 665163"/>
              <a:gd name="connsiteX7" fmla="*/ 2004219 w 2004219"/>
              <a:gd name="connsiteY7" fmla="*/ 0 h 665163"/>
              <a:gd name="connsiteX8" fmla="*/ 1869282 w 2004219"/>
              <a:gd name="connsiteY8" fmla="*/ 41275 h 665163"/>
              <a:gd name="connsiteX9" fmla="*/ 1634332 w 2004219"/>
              <a:gd name="connsiteY9" fmla="*/ 38100 h 665163"/>
              <a:gd name="connsiteX10" fmla="*/ 1373982 w 2004219"/>
              <a:gd name="connsiteY10" fmla="*/ 25400 h 665163"/>
              <a:gd name="connsiteX11" fmla="*/ 1180307 w 2004219"/>
              <a:gd name="connsiteY11" fmla="*/ 41275 h 665163"/>
              <a:gd name="connsiteX12" fmla="*/ 824707 w 2004219"/>
              <a:gd name="connsiteY12" fmla="*/ 28575 h 665163"/>
              <a:gd name="connsiteX13" fmla="*/ 672307 w 2004219"/>
              <a:gd name="connsiteY13" fmla="*/ 22225 h 665163"/>
              <a:gd name="connsiteX14" fmla="*/ 415132 w 2004219"/>
              <a:gd name="connsiteY14" fmla="*/ 60325 h 665163"/>
              <a:gd name="connsiteX15" fmla="*/ 211932 w 2004219"/>
              <a:gd name="connsiteY15" fmla="*/ 50800 h 665163"/>
              <a:gd name="connsiteX16" fmla="*/ 113507 w 2004219"/>
              <a:gd name="connsiteY16" fmla="*/ 25400 h 665163"/>
              <a:gd name="connsiteX17" fmla="*/ 4763 w 2004219"/>
              <a:gd name="connsiteY17" fmla="*/ 26987 h 665163"/>
              <a:gd name="connsiteX0" fmla="*/ 0 w 1999456"/>
              <a:gd name="connsiteY0" fmla="*/ 26987 h 665163"/>
              <a:gd name="connsiteX1" fmla="*/ 4762 w 1999456"/>
              <a:gd name="connsiteY1" fmla="*/ 243682 h 665163"/>
              <a:gd name="connsiteX2" fmla="*/ 270669 w 1999456"/>
              <a:gd name="connsiteY2" fmla="*/ 241300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2382 w 2001838"/>
              <a:gd name="connsiteY0" fmla="*/ 26987 h 665163"/>
              <a:gd name="connsiteX1" fmla="*/ 0 w 2001838"/>
              <a:gd name="connsiteY1" fmla="*/ 243682 h 665163"/>
              <a:gd name="connsiteX2" fmla="*/ 273051 w 2001838"/>
              <a:gd name="connsiteY2" fmla="*/ 241300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2382 w 2001838"/>
              <a:gd name="connsiteY0" fmla="*/ 26987 h 665163"/>
              <a:gd name="connsiteX1" fmla="*/ 0 w 2001838"/>
              <a:gd name="connsiteY1" fmla="*/ 243682 h 665163"/>
              <a:gd name="connsiteX2" fmla="*/ 273051 w 2001838"/>
              <a:gd name="connsiteY2" fmla="*/ 248444 h 665163"/>
              <a:gd name="connsiteX3" fmla="*/ 277814 w 2001838"/>
              <a:gd name="connsiteY3" fmla="*/ 447675 h 665163"/>
              <a:gd name="connsiteX4" fmla="*/ 1739107 w 2001838"/>
              <a:gd name="connsiteY4" fmla="*/ 442913 h 665163"/>
              <a:gd name="connsiteX5" fmla="*/ 1752601 w 2001838"/>
              <a:gd name="connsiteY5" fmla="*/ 663575 h 665163"/>
              <a:gd name="connsiteX6" fmla="*/ 1993108 w 2001838"/>
              <a:gd name="connsiteY6" fmla="*/ 665163 h 665163"/>
              <a:gd name="connsiteX7" fmla="*/ 2001838 w 2001838"/>
              <a:gd name="connsiteY7" fmla="*/ 0 h 665163"/>
              <a:gd name="connsiteX8" fmla="*/ 1866901 w 2001838"/>
              <a:gd name="connsiteY8" fmla="*/ 41275 h 665163"/>
              <a:gd name="connsiteX9" fmla="*/ 1631951 w 2001838"/>
              <a:gd name="connsiteY9" fmla="*/ 38100 h 665163"/>
              <a:gd name="connsiteX10" fmla="*/ 1371601 w 2001838"/>
              <a:gd name="connsiteY10" fmla="*/ 25400 h 665163"/>
              <a:gd name="connsiteX11" fmla="*/ 1177926 w 2001838"/>
              <a:gd name="connsiteY11" fmla="*/ 41275 h 665163"/>
              <a:gd name="connsiteX12" fmla="*/ 822326 w 2001838"/>
              <a:gd name="connsiteY12" fmla="*/ 28575 h 665163"/>
              <a:gd name="connsiteX13" fmla="*/ 669926 w 2001838"/>
              <a:gd name="connsiteY13" fmla="*/ 22225 h 665163"/>
              <a:gd name="connsiteX14" fmla="*/ 412751 w 2001838"/>
              <a:gd name="connsiteY14" fmla="*/ 60325 h 665163"/>
              <a:gd name="connsiteX15" fmla="*/ 209551 w 2001838"/>
              <a:gd name="connsiteY15" fmla="*/ 50800 h 665163"/>
              <a:gd name="connsiteX16" fmla="*/ 111126 w 2001838"/>
              <a:gd name="connsiteY16" fmla="*/ 25400 h 665163"/>
              <a:gd name="connsiteX17" fmla="*/ 2382 w 2001838"/>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75432 w 1999456"/>
              <a:gd name="connsiteY3" fmla="*/ 447675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36725 w 1999456"/>
              <a:gd name="connsiteY4" fmla="*/ 442913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50219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65163"/>
              <a:gd name="connsiteX1" fmla="*/ 4762 w 1999456"/>
              <a:gd name="connsiteY1" fmla="*/ 250826 h 665163"/>
              <a:gd name="connsiteX2" fmla="*/ 270669 w 1999456"/>
              <a:gd name="connsiteY2" fmla="*/ 248444 h 665163"/>
              <a:gd name="connsiteX3" fmla="*/ 268289 w 1999456"/>
              <a:gd name="connsiteY3" fmla="*/ 450056 h 665163"/>
              <a:gd name="connsiteX4" fmla="*/ 1741487 w 1999456"/>
              <a:gd name="connsiteY4" fmla="*/ 454819 h 665163"/>
              <a:gd name="connsiteX5" fmla="*/ 1743076 w 1999456"/>
              <a:gd name="connsiteY5" fmla="*/ 663575 h 665163"/>
              <a:gd name="connsiteX6" fmla="*/ 1990726 w 1999456"/>
              <a:gd name="connsiteY6" fmla="*/ 665163 h 665163"/>
              <a:gd name="connsiteX7" fmla="*/ 1999456 w 1999456"/>
              <a:gd name="connsiteY7" fmla="*/ 0 h 665163"/>
              <a:gd name="connsiteX8" fmla="*/ 1864519 w 1999456"/>
              <a:gd name="connsiteY8" fmla="*/ 41275 h 665163"/>
              <a:gd name="connsiteX9" fmla="*/ 1629569 w 1999456"/>
              <a:gd name="connsiteY9" fmla="*/ 38100 h 665163"/>
              <a:gd name="connsiteX10" fmla="*/ 1369219 w 1999456"/>
              <a:gd name="connsiteY10" fmla="*/ 25400 h 665163"/>
              <a:gd name="connsiteX11" fmla="*/ 1175544 w 1999456"/>
              <a:gd name="connsiteY11" fmla="*/ 41275 h 665163"/>
              <a:gd name="connsiteX12" fmla="*/ 819944 w 1999456"/>
              <a:gd name="connsiteY12" fmla="*/ 28575 h 665163"/>
              <a:gd name="connsiteX13" fmla="*/ 667544 w 1999456"/>
              <a:gd name="connsiteY13" fmla="*/ 22225 h 665163"/>
              <a:gd name="connsiteX14" fmla="*/ 410369 w 1999456"/>
              <a:gd name="connsiteY14" fmla="*/ 60325 h 665163"/>
              <a:gd name="connsiteX15" fmla="*/ 207169 w 1999456"/>
              <a:gd name="connsiteY15" fmla="*/ 50800 h 665163"/>
              <a:gd name="connsiteX16" fmla="*/ 108744 w 1999456"/>
              <a:gd name="connsiteY16" fmla="*/ 25400 h 665163"/>
              <a:gd name="connsiteX17" fmla="*/ 0 w 1999456"/>
              <a:gd name="connsiteY17" fmla="*/ 26987 h 665163"/>
              <a:gd name="connsiteX0" fmla="*/ 0 w 1999456"/>
              <a:gd name="connsiteY0" fmla="*/ 26987 h 674688"/>
              <a:gd name="connsiteX1" fmla="*/ 4762 w 1999456"/>
              <a:gd name="connsiteY1" fmla="*/ 250826 h 674688"/>
              <a:gd name="connsiteX2" fmla="*/ 270669 w 1999456"/>
              <a:gd name="connsiteY2" fmla="*/ 248444 h 674688"/>
              <a:gd name="connsiteX3" fmla="*/ 268289 w 1999456"/>
              <a:gd name="connsiteY3" fmla="*/ 450056 h 674688"/>
              <a:gd name="connsiteX4" fmla="*/ 1741487 w 1999456"/>
              <a:gd name="connsiteY4" fmla="*/ 454819 h 674688"/>
              <a:gd name="connsiteX5" fmla="*/ 1743076 w 1999456"/>
              <a:gd name="connsiteY5" fmla="*/ 663575 h 674688"/>
              <a:gd name="connsiteX6" fmla="*/ 1997869 w 1999456"/>
              <a:gd name="connsiteY6" fmla="*/ 674688 h 674688"/>
              <a:gd name="connsiteX7" fmla="*/ 1999456 w 1999456"/>
              <a:gd name="connsiteY7" fmla="*/ 0 h 674688"/>
              <a:gd name="connsiteX8" fmla="*/ 1864519 w 1999456"/>
              <a:gd name="connsiteY8" fmla="*/ 41275 h 674688"/>
              <a:gd name="connsiteX9" fmla="*/ 1629569 w 1999456"/>
              <a:gd name="connsiteY9" fmla="*/ 38100 h 674688"/>
              <a:gd name="connsiteX10" fmla="*/ 1369219 w 1999456"/>
              <a:gd name="connsiteY10" fmla="*/ 25400 h 674688"/>
              <a:gd name="connsiteX11" fmla="*/ 1175544 w 1999456"/>
              <a:gd name="connsiteY11" fmla="*/ 41275 h 674688"/>
              <a:gd name="connsiteX12" fmla="*/ 819944 w 1999456"/>
              <a:gd name="connsiteY12" fmla="*/ 28575 h 674688"/>
              <a:gd name="connsiteX13" fmla="*/ 667544 w 1999456"/>
              <a:gd name="connsiteY13" fmla="*/ 22225 h 674688"/>
              <a:gd name="connsiteX14" fmla="*/ 410369 w 1999456"/>
              <a:gd name="connsiteY14" fmla="*/ 60325 h 674688"/>
              <a:gd name="connsiteX15" fmla="*/ 207169 w 1999456"/>
              <a:gd name="connsiteY15" fmla="*/ 50800 h 674688"/>
              <a:gd name="connsiteX16" fmla="*/ 108744 w 1999456"/>
              <a:gd name="connsiteY16" fmla="*/ 25400 h 674688"/>
              <a:gd name="connsiteX17" fmla="*/ 0 w 1999456"/>
              <a:gd name="connsiteY17" fmla="*/ 26987 h 674688"/>
              <a:gd name="connsiteX0" fmla="*/ 0 w 1999456"/>
              <a:gd name="connsiteY0" fmla="*/ 26987 h 675481"/>
              <a:gd name="connsiteX1" fmla="*/ 4762 w 1999456"/>
              <a:gd name="connsiteY1" fmla="*/ 250826 h 675481"/>
              <a:gd name="connsiteX2" fmla="*/ 270669 w 1999456"/>
              <a:gd name="connsiteY2" fmla="*/ 248444 h 675481"/>
              <a:gd name="connsiteX3" fmla="*/ 268289 w 1999456"/>
              <a:gd name="connsiteY3" fmla="*/ 450056 h 675481"/>
              <a:gd name="connsiteX4" fmla="*/ 1741487 w 1999456"/>
              <a:gd name="connsiteY4" fmla="*/ 454819 h 675481"/>
              <a:gd name="connsiteX5" fmla="*/ 1743076 w 1999456"/>
              <a:gd name="connsiteY5" fmla="*/ 675481 h 675481"/>
              <a:gd name="connsiteX6" fmla="*/ 1997869 w 1999456"/>
              <a:gd name="connsiteY6" fmla="*/ 674688 h 675481"/>
              <a:gd name="connsiteX7" fmla="*/ 1999456 w 1999456"/>
              <a:gd name="connsiteY7" fmla="*/ 0 h 675481"/>
              <a:gd name="connsiteX8" fmla="*/ 1864519 w 1999456"/>
              <a:gd name="connsiteY8" fmla="*/ 41275 h 675481"/>
              <a:gd name="connsiteX9" fmla="*/ 1629569 w 1999456"/>
              <a:gd name="connsiteY9" fmla="*/ 38100 h 675481"/>
              <a:gd name="connsiteX10" fmla="*/ 1369219 w 1999456"/>
              <a:gd name="connsiteY10" fmla="*/ 25400 h 675481"/>
              <a:gd name="connsiteX11" fmla="*/ 1175544 w 1999456"/>
              <a:gd name="connsiteY11" fmla="*/ 41275 h 675481"/>
              <a:gd name="connsiteX12" fmla="*/ 819944 w 1999456"/>
              <a:gd name="connsiteY12" fmla="*/ 28575 h 675481"/>
              <a:gd name="connsiteX13" fmla="*/ 667544 w 1999456"/>
              <a:gd name="connsiteY13" fmla="*/ 22225 h 675481"/>
              <a:gd name="connsiteX14" fmla="*/ 410369 w 1999456"/>
              <a:gd name="connsiteY14" fmla="*/ 60325 h 675481"/>
              <a:gd name="connsiteX15" fmla="*/ 207169 w 1999456"/>
              <a:gd name="connsiteY15" fmla="*/ 50800 h 675481"/>
              <a:gd name="connsiteX16" fmla="*/ 108744 w 1999456"/>
              <a:gd name="connsiteY16" fmla="*/ 25400 h 675481"/>
              <a:gd name="connsiteX17" fmla="*/ 0 w 1999456"/>
              <a:gd name="connsiteY17" fmla="*/ 26987 h 675481"/>
              <a:gd name="connsiteX0" fmla="*/ 0 w 2007642"/>
              <a:gd name="connsiteY0" fmla="*/ 26987 h 675481"/>
              <a:gd name="connsiteX1" fmla="*/ 4762 w 2007642"/>
              <a:gd name="connsiteY1" fmla="*/ 250826 h 675481"/>
              <a:gd name="connsiteX2" fmla="*/ 270669 w 2007642"/>
              <a:gd name="connsiteY2" fmla="*/ 248444 h 675481"/>
              <a:gd name="connsiteX3" fmla="*/ 268289 w 2007642"/>
              <a:gd name="connsiteY3" fmla="*/ 450056 h 675481"/>
              <a:gd name="connsiteX4" fmla="*/ 1741487 w 2007642"/>
              <a:gd name="connsiteY4" fmla="*/ 454819 h 675481"/>
              <a:gd name="connsiteX5" fmla="*/ 1743076 w 2007642"/>
              <a:gd name="connsiteY5" fmla="*/ 675481 h 675481"/>
              <a:gd name="connsiteX6" fmla="*/ 2007394 w 2007642"/>
              <a:gd name="connsiteY6" fmla="*/ 672307 h 675481"/>
              <a:gd name="connsiteX7" fmla="*/ 1999456 w 2007642"/>
              <a:gd name="connsiteY7" fmla="*/ 0 h 675481"/>
              <a:gd name="connsiteX8" fmla="*/ 1864519 w 2007642"/>
              <a:gd name="connsiteY8" fmla="*/ 41275 h 675481"/>
              <a:gd name="connsiteX9" fmla="*/ 1629569 w 2007642"/>
              <a:gd name="connsiteY9" fmla="*/ 38100 h 675481"/>
              <a:gd name="connsiteX10" fmla="*/ 1369219 w 2007642"/>
              <a:gd name="connsiteY10" fmla="*/ 25400 h 675481"/>
              <a:gd name="connsiteX11" fmla="*/ 1175544 w 2007642"/>
              <a:gd name="connsiteY11" fmla="*/ 41275 h 675481"/>
              <a:gd name="connsiteX12" fmla="*/ 819944 w 2007642"/>
              <a:gd name="connsiteY12" fmla="*/ 28575 h 675481"/>
              <a:gd name="connsiteX13" fmla="*/ 667544 w 2007642"/>
              <a:gd name="connsiteY13" fmla="*/ 22225 h 675481"/>
              <a:gd name="connsiteX14" fmla="*/ 410369 w 2007642"/>
              <a:gd name="connsiteY14" fmla="*/ 60325 h 675481"/>
              <a:gd name="connsiteX15" fmla="*/ 207169 w 2007642"/>
              <a:gd name="connsiteY15" fmla="*/ 50800 h 675481"/>
              <a:gd name="connsiteX16" fmla="*/ 108744 w 2007642"/>
              <a:gd name="connsiteY16" fmla="*/ 25400 h 675481"/>
              <a:gd name="connsiteX17" fmla="*/ 0 w 2007642"/>
              <a:gd name="connsiteY17" fmla="*/ 26987 h 675481"/>
              <a:gd name="connsiteX0" fmla="*/ 0 w 2007926"/>
              <a:gd name="connsiteY0" fmla="*/ 26987 h 675481"/>
              <a:gd name="connsiteX1" fmla="*/ 4762 w 2007926"/>
              <a:gd name="connsiteY1" fmla="*/ 250826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4763 w 2012689"/>
              <a:gd name="connsiteY0" fmla="*/ 26987 h 675481"/>
              <a:gd name="connsiteX1" fmla="*/ 0 w 2012689"/>
              <a:gd name="connsiteY1" fmla="*/ 250826 h 675481"/>
              <a:gd name="connsiteX2" fmla="*/ 275432 w 2012689"/>
              <a:gd name="connsiteY2" fmla="*/ 248444 h 675481"/>
              <a:gd name="connsiteX3" fmla="*/ 273052 w 2012689"/>
              <a:gd name="connsiteY3" fmla="*/ 450056 h 675481"/>
              <a:gd name="connsiteX4" fmla="*/ 1746250 w 2012689"/>
              <a:gd name="connsiteY4" fmla="*/ 454819 h 675481"/>
              <a:gd name="connsiteX5" fmla="*/ 1747839 w 2012689"/>
              <a:gd name="connsiteY5" fmla="*/ 675481 h 675481"/>
              <a:gd name="connsiteX6" fmla="*/ 2012157 w 2012689"/>
              <a:gd name="connsiteY6" fmla="*/ 672307 h 675481"/>
              <a:gd name="connsiteX7" fmla="*/ 2011363 w 2012689"/>
              <a:gd name="connsiteY7" fmla="*/ 0 h 675481"/>
              <a:gd name="connsiteX8" fmla="*/ 1869282 w 2012689"/>
              <a:gd name="connsiteY8" fmla="*/ 41275 h 675481"/>
              <a:gd name="connsiteX9" fmla="*/ 1634332 w 2012689"/>
              <a:gd name="connsiteY9" fmla="*/ 38100 h 675481"/>
              <a:gd name="connsiteX10" fmla="*/ 1373982 w 2012689"/>
              <a:gd name="connsiteY10" fmla="*/ 25400 h 675481"/>
              <a:gd name="connsiteX11" fmla="*/ 1180307 w 2012689"/>
              <a:gd name="connsiteY11" fmla="*/ 41275 h 675481"/>
              <a:gd name="connsiteX12" fmla="*/ 824707 w 2012689"/>
              <a:gd name="connsiteY12" fmla="*/ 28575 h 675481"/>
              <a:gd name="connsiteX13" fmla="*/ 672307 w 2012689"/>
              <a:gd name="connsiteY13" fmla="*/ 22225 h 675481"/>
              <a:gd name="connsiteX14" fmla="*/ 415132 w 2012689"/>
              <a:gd name="connsiteY14" fmla="*/ 60325 h 675481"/>
              <a:gd name="connsiteX15" fmla="*/ 211932 w 2012689"/>
              <a:gd name="connsiteY15" fmla="*/ 50800 h 675481"/>
              <a:gd name="connsiteX16" fmla="*/ 113507 w 2012689"/>
              <a:gd name="connsiteY16" fmla="*/ 25400 h 675481"/>
              <a:gd name="connsiteX17" fmla="*/ 4763 w 2012689"/>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539 w 2007926"/>
              <a:gd name="connsiteY2" fmla="*/ 245721 h 675481"/>
              <a:gd name="connsiteX3" fmla="*/ 270669 w 2007926"/>
              <a:gd name="connsiteY3" fmla="*/ 248444 h 675481"/>
              <a:gd name="connsiteX4" fmla="*/ 268289 w 2007926"/>
              <a:gd name="connsiteY4" fmla="*/ 450056 h 675481"/>
              <a:gd name="connsiteX5" fmla="*/ 1741487 w 2007926"/>
              <a:gd name="connsiteY5" fmla="*/ 454819 h 675481"/>
              <a:gd name="connsiteX6" fmla="*/ 1743076 w 2007926"/>
              <a:gd name="connsiteY6" fmla="*/ 675481 h 675481"/>
              <a:gd name="connsiteX7" fmla="*/ 2007394 w 2007926"/>
              <a:gd name="connsiteY7" fmla="*/ 672307 h 675481"/>
              <a:gd name="connsiteX8" fmla="*/ 2006600 w 2007926"/>
              <a:gd name="connsiteY8" fmla="*/ 0 h 675481"/>
              <a:gd name="connsiteX9" fmla="*/ 1864519 w 2007926"/>
              <a:gd name="connsiteY9" fmla="*/ 41275 h 675481"/>
              <a:gd name="connsiteX10" fmla="*/ 1629569 w 2007926"/>
              <a:gd name="connsiteY10" fmla="*/ 38100 h 675481"/>
              <a:gd name="connsiteX11" fmla="*/ 1369219 w 2007926"/>
              <a:gd name="connsiteY11" fmla="*/ 25400 h 675481"/>
              <a:gd name="connsiteX12" fmla="*/ 1175544 w 2007926"/>
              <a:gd name="connsiteY12" fmla="*/ 41275 h 675481"/>
              <a:gd name="connsiteX13" fmla="*/ 819944 w 2007926"/>
              <a:gd name="connsiteY13" fmla="*/ 28575 h 675481"/>
              <a:gd name="connsiteX14" fmla="*/ 667544 w 2007926"/>
              <a:gd name="connsiteY14" fmla="*/ 22225 h 675481"/>
              <a:gd name="connsiteX15" fmla="*/ 410369 w 2007926"/>
              <a:gd name="connsiteY15" fmla="*/ 60325 h 675481"/>
              <a:gd name="connsiteX16" fmla="*/ 207169 w 2007926"/>
              <a:gd name="connsiteY16" fmla="*/ 50800 h 675481"/>
              <a:gd name="connsiteX17" fmla="*/ 108744 w 2007926"/>
              <a:gd name="connsiteY17" fmla="*/ 25400 h 675481"/>
              <a:gd name="connsiteX18" fmla="*/ 0 w 2007926"/>
              <a:gd name="connsiteY18"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 name="connsiteX0" fmla="*/ 0 w 2007926"/>
              <a:gd name="connsiteY0" fmla="*/ 26987 h 675481"/>
              <a:gd name="connsiteX1" fmla="*/ 4762 w 2007926"/>
              <a:gd name="connsiteY1" fmla="*/ 248445 h 675481"/>
              <a:gd name="connsiteX2" fmla="*/ 270669 w 2007926"/>
              <a:gd name="connsiteY2" fmla="*/ 248444 h 675481"/>
              <a:gd name="connsiteX3" fmla="*/ 268289 w 2007926"/>
              <a:gd name="connsiteY3" fmla="*/ 450056 h 675481"/>
              <a:gd name="connsiteX4" fmla="*/ 1741487 w 2007926"/>
              <a:gd name="connsiteY4" fmla="*/ 454819 h 675481"/>
              <a:gd name="connsiteX5" fmla="*/ 1743076 w 2007926"/>
              <a:gd name="connsiteY5" fmla="*/ 675481 h 675481"/>
              <a:gd name="connsiteX6" fmla="*/ 2007394 w 2007926"/>
              <a:gd name="connsiteY6" fmla="*/ 672307 h 675481"/>
              <a:gd name="connsiteX7" fmla="*/ 2006600 w 2007926"/>
              <a:gd name="connsiteY7" fmla="*/ 0 h 675481"/>
              <a:gd name="connsiteX8" fmla="*/ 1864519 w 2007926"/>
              <a:gd name="connsiteY8" fmla="*/ 41275 h 675481"/>
              <a:gd name="connsiteX9" fmla="*/ 1629569 w 2007926"/>
              <a:gd name="connsiteY9" fmla="*/ 38100 h 675481"/>
              <a:gd name="connsiteX10" fmla="*/ 1369219 w 2007926"/>
              <a:gd name="connsiteY10" fmla="*/ 25400 h 675481"/>
              <a:gd name="connsiteX11" fmla="*/ 1175544 w 2007926"/>
              <a:gd name="connsiteY11" fmla="*/ 41275 h 675481"/>
              <a:gd name="connsiteX12" fmla="*/ 819944 w 2007926"/>
              <a:gd name="connsiteY12" fmla="*/ 28575 h 675481"/>
              <a:gd name="connsiteX13" fmla="*/ 667544 w 2007926"/>
              <a:gd name="connsiteY13" fmla="*/ 22225 h 675481"/>
              <a:gd name="connsiteX14" fmla="*/ 410369 w 2007926"/>
              <a:gd name="connsiteY14" fmla="*/ 60325 h 675481"/>
              <a:gd name="connsiteX15" fmla="*/ 207169 w 2007926"/>
              <a:gd name="connsiteY15" fmla="*/ 50800 h 675481"/>
              <a:gd name="connsiteX16" fmla="*/ 108744 w 2007926"/>
              <a:gd name="connsiteY16" fmla="*/ 25400 h 675481"/>
              <a:gd name="connsiteX17" fmla="*/ 0 w 2007926"/>
              <a:gd name="connsiteY17" fmla="*/ 26987 h 6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7926" h="675481">
                <a:moveTo>
                  <a:pt x="0" y="26987"/>
                </a:moveTo>
                <a:lnTo>
                  <a:pt x="4762" y="248445"/>
                </a:lnTo>
                <a:cubicBezTo>
                  <a:pt x="137715" y="248444"/>
                  <a:pt x="169598" y="245799"/>
                  <a:pt x="270669" y="248444"/>
                </a:cubicBezTo>
                <a:cubicBezTo>
                  <a:pt x="269876" y="315648"/>
                  <a:pt x="269082" y="382852"/>
                  <a:pt x="268289" y="450056"/>
                </a:cubicBezTo>
                <a:lnTo>
                  <a:pt x="1741487" y="454819"/>
                </a:lnTo>
                <a:cubicBezTo>
                  <a:pt x="1742017" y="524404"/>
                  <a:pt x="1742546" y="605896"/>
                  <a:pt x="1743076" y="675481"/>
                </a:cubicBezTo>
                <a:lnTo>
                  <a:pt x="2007394" y="672307"/>
                </a:lnTo>
                <a:cubicBezTo>
                  <a:pt x="2009511" y="455349"/>
                  <a:pt x="2004483" y="216958"/>
                  <a:pt x="2006600" y="0"/>
                </a:cubicBezTo>
                <a:lnTo>
                  <a:pt x="1864519" y="41275"/>
                </a:lnTo>
                <a:lnTo>
                  <a:pt x="1629569" y="38100"/>
                </a:lnTo>
                <a:lnTo>
                  <a:pt x="1369219" y="25400"/>
                </a:lnTo>
                <a:lnTo>
                  <a:pt x="1175544" y="41275"/>
                </a:lnTo>
                <a:lnTo>
                  <a:pt x="819944" y="28575"/>
                </a:lnTo>
                <a:lnTo>
                  <a:pt x="667544" y="22225"/>
                </a:lnTo>
                <a:lnTo>
                  <a:pt x="410369" y="60325"/>
                </a:lnTo>
                <a:lnTo>
                  <a:pt x="207169" y="50800"/>
                </a:lnTo>
                <a:lnTo>
                  <a:pt x="108744" y="25400"/>
                </a:lnTo>
                <a:lnTo>
                  <a:pt x="0" y="26987"/>
                </a:ln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p:cNvSpPr/>
          <p:nvPr/>
        </p:nvSpPr>
        <p:spPr>
          <a:xfrm>
            <a:off x="7628889" y="3759624"/>
            <a:ext cx="966353" cy="1018382"/>
          </a:xfrm>
          <a:custGeom>
            <a:avLst/>
            <a:gdLst>
              <a:gd name="connsiteX0" fmla="*/ 9525 w 952500"/>
              <a:gd name="connsiteY0" fmla="*/ 15875 h 1006475"/>
              <a:gd name="connsiteX1" fmla="*/ 225425 w 952500"/>
              <a:gd name="connsiteY1" fmla="*/ 34925 h 1006475"/>
              <a:gd name="connsiteX2" fmla="*/ 361950 w 952500"/>
              <a:gd name="connsiteY2" fmla="*/ 0 h 1006475"/>
              <a:gd name="connsiteX3" fmla="*/ 552450 w 952500"/>
              <a:gd name="connsiteY3" fmla="*/ 6350 h 1006475"/>
              <a:gd name="connsiteX4" fmla="*/ 701675 w 952500"/>
              <a:gd name="connsiteY4" fmla="*/ 38100 h 1006475"/>
              <a:gd name="connsiteX5" fmla="*/ 847725 w 952500"/>
              <a:gd name="connsiteY5" fmla="*/ 19050 h 1006475"/>
              <a:gd name="connsiteX6" fmla="*/ 949325 w 952500"/>
              <a:gd name="connsiteY6" fmla="*/ 19050 h 1006475"/>
              <a:gd name="connsiteX7" fmla="*/ 952500 w 952500"/>
              <a:gd name="connsiteY7" fmla="*/ 777875 h 1006475"/>
              <a:gd name="connsiteX8" fmla="*/ 923925 w 952500"/>
              <a:gd name="connsiteY8" fmla="*/ 787400 h 1006475"/>
              <a:gd name="connsiteX9" fmla="*/ 917575 w 952500"/>
              <a:gd name="connsiteY9" fmla="*/ 1006475 h 1006475"/>
              <a:gd name="connsiteX10" fmla="*/ 425450 w 952500"/>
              <a:gd name="connsiteY10" fmla="*/ 1003300 h 1006475"/>
              <a:gd name="connsiteX11" fmla="*/ 422275 w 952500"/>
              <a:gd name="connsiteY11" fmla="*/ 765175 h 1006475"/>
              <a:gd name="connsiteX12" fmla="*/ 177800 w 952500"/>
              <a:gd name="connsiteY12" fmla="*/ 762000 h 1006475"/>
              <a:gd name="connsiteX13" fmla="*/ 180975 w 952500"/>
              <a:gd name="connsiteY13" fmla="*/ 612775 h 1006475"/>
              <a:gd name="connsiteX14" fmla="*/ 0 w 952500"/>
              <a:gd name="connsiteY14" fmla="*/ 609600 h 1006475"/>
              <a:gd name="connsiteX15" fmla="*/ 9525 w 952500"/>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5737 w 957262"/>
              <a:gd name="connsiteY13" fmla="*/ 612775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2562 w 957262"/>
              <a:gd name="connsiteY12" fmla="*/ 762000 h 1006475"/>
              <a:gd name="connsiteX13" fmla="*/ 183356 w 957262"/>
              <a:gd name="connsiteY13" fmla="*/ 629444 h 1006475"/>
              <a:gd name="connsiteX14" fmla="*/ 0 w 957262"/>
              <a:gd name="connsiteY14" fmla="*/ 631031 h 1006475"/>
              <a:gd name="connsiteX15" fmla="*/ 14287 w 957262"/>
              <a:gd name="connsiteY15"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7037 w 957262"/>
              <a:gd name="connsiteY11" fmla="*/ 765175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77875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06475"/>
              <a:gd name="connsiteX1" fmla="*/ 230187 w 957262"/>
              <a:gd name="connsiteY1" fmla="*/ 34925 h 1006475"/>
              <a:gd name="connsiteX2" fmla="*/ 366712 w 957262"/>
              <a:gd name="connsiteY2" fmla="*/ 0 h 1006475"/>
              <a:gd name="connsiteX3" fmla="*/ 557212 w 957262"/>
              <a:gd name="connsiteY3" fmla="*/ 6350 h 1006475"/>
              <a:gd name="connsiteX4" fmla="*/ 706437 w 957262"/>
              <a:gd name="connsiteY4" fmla="*/ 38100 h 1006475"/>
              <a:gd name="connsiteX5" fmla="*/ 852487 w 957262"/>
              <a:gd name="connsiteY5" fmla="*/ 19050 h 1006475"/>
              <a:gd name="connsiteX6" fmla="*/ 954087 w 957262"/>
              <a:gd name="connsiteY6" fmla="*/ 19050 h 1006475"/>
              <a:gd name="connsiteX7" fmla="*/ 957262 w 957262"/>
              <a:gd name="connsiteY7" fmla="*/ 792162 h 1006475"/>
              <a:gd name="connsiteX8" fmla="*/ 928687 w 957262"/>
              <a:gd name="connsiteY8" fmla="*/ 787400 h 1006475"/>
              <a:gd name="connsiteX9" fmla="*/ 922337 w 957262"/>
              <a:gd name="connsiteY9" fmla="*/ 1006475 h 1006475"/>
              <a:gd name="connsiteX10" fmla="*/ 430212 w 957262"/>
              <a:gd name="connsiteY10" fmla="*/ 1003300 h 1006475"/>
              <a:gd name="connsiteX11" fmla="*/ 429418 w 957262"/>
              <a:gd name="connsiteY11" fmla="*/ 774700 h 1006475"/>
              <a:gd name="connsiteX12" fmla="*/ 184943 w 957262"/>
              <a:gd name="connsiteY12" fmla="*/ 767556 h 1006475"/>
              <a:gd name="connsiteX13" fmla="*/ 182562 w 957262"/>
              <a:gd name="connsiteY13" fmla="*/ 762000 h 1006475"/>
              <a:gd name="connsiteX14" fmla="*/ 183356 w 957262"/>
              <a:gd name="connsiteY14" fmla="*/ 629444 h 1006475"/>
              <a:gd name="connsiteX15" fmla="*/ 0 w 957262"/>
              <a:gd name="connsiteY15" fmla="*/ 631031 h 1006475"/>
              <a:gd name="connsiteX16" fmla="*/ 14287 w 957262"/>
              <a:gd name="connsiteY16" fmla="*/ 15875 h 1006475"/>
              <a:gd name="connsiteX0" fmla="*/ 14287 w 957262"/>
              <a:gd name="connsiteY0" fmla="*/ 15875 h 1012825"/>
              <a:gd name="connsiteX1" fmla="*/ 230187 w 957262"/>
              <a:gd name="connsiteY1" fmla="*/ 34925 h 1012825"/>
              <a:gd name="connsiteX2" fmla="*/ 366712 w 957262"/>
              <a:gd name="connsiteY2" fmla="*/ 0 h 1012825"/>
              <a:gd name="connsiteX3" fmla="*/ 557212 w 957262"/>
              <a:gd name="connsiteY3" fmla="*/ 6350 h 1012825"/>
              <a:gd name="connsiteX4" fmla="*/ 706437 w 957262"/>
              <a:gd name="connsiteY4" fmla="*/ 38100 h 1012825"/>
              <a:gd name="connsiteX5" fmla="*/ 852487 w 957262"/>
              <a:gd name="connsiteY5" fmla="*/ 19050 h 1012825"/>
              <a:gd name="connsiteX6" fmla="*/ 954087 w 957262"/>
              <a:gd name="connsiteY6" fmla="*/ 19050 h 1012825"/>
              <a:gd name="connsiteX7" fmla="*/ 957262 w 957262"/>
              <a:gd name="connsiteY7" fmla="*/ 792162 h 1012825"/>
              <a:gd name="connsiteX8" fmla="*/ 928687 w 957262"/>
              <a:gd name="connsiteY8" fmla="*/ 787400 h 1012825"/>
              <a:gd name="connsiteX9" fmla="*/ 922337 w 957262"/>
              <a:gd name="connsiteY9" fmla="*/ 1006475 h 1012825"/>
              <a:gd name="connsiteX10" fmla="*/ 430212 w 957262"/>
              <a:gd name="connsiteY10" fmla="*/ 1012825 h 1012825"/>
              <a:gd name="connsiteX11" fmla="*/ 429418 w 957262"/>
              <a:gd name="connsiteY11" fmla="*/ 774700 h 1012825"/>
              <a:gd name="connsiteX12" fmla="*/ 184943 w 957262"/>
              <a:gd name="connsiteY12" fmla="*/ 767556 h 1012825"/>
              <a:gd name="connsiteX13" fmla="*/ 182562 w 957262"/>
              <a:gd name="connsiteY13" fmla="*/ 762000 h 1012825"/>
              <a:gd name="connsiteX14" fmla="*/ 183356 w 957262"/>
              <a:gd name="connsiteY14" fmla="*/ 629444 h 1012825"/>
              <a:gd name="connsiteX15" fmla="*/ 0 w 957262"/>
              <a:gd name="connsiteY15" fmla="*/ 631031 h 1012825"/>
              <a:gd name="connsiteX16" fmla="*/ 14287 w 957262"/>
              <a:gd name="connsiteY16" fmla="*/ 15875 h 1012825"/>
              <a:gd name="connsiteX0" fmla="*/ 14287 w 957262"/>
              <a:gd name="connsiteY0" fmla="*/ 15875 h 1018382"/>
              <a:gd name="connsiteX1" fmla="*/ 230187 w 957262"/>
              <a:gd name="connsiteY1" fmla="*/ 34925 h 1018382"/>
              <a:gd name="connsiteX2" fmla="*/ 366712 w 957262"/>
              <a:gd name="connsiteY2" fmla="*/ 0 h 1018382"/>
              <a:gd name="connsiteX3" fmla="*/ 557212 w 957262"/>
              <a:gd name="connsiteY3" fmla="*/ 6350 h 1018382"/>
              <a:gd name="connsiteX4" fmla="*/ 706437 w 957262"/>
              <a:gd name="connsiteY4" fmla="*/ 38100 h 1018382"/>
              <a:gd name="connsiteX5" fmla="*/ 852487 w 957262"/>
              <a:gd name="connsiteY5" fmla="*/ 19050 h 1018382"/>
              <a:gd name="connsiteX6" fmla="*/ 954087 w 957262"/>
              <a:gd name="connsiteY6" fmla="*/ 19050 h 1018382"/>
              <a:gd name="connsiteX7" fmla="*/ 957262 w 957262"/>
              <a:gd name="connsiteY7" fmla="*/ 792162 h 1018382"/>
              <a:gd name="connsiteX8" fmla="*/ 928687 w 957262"/>
              <a:gd name="connsiteY8" fmla="*/ 787400 h 1018382"/>
              <a:gd name="connsiteX9" fmla="*/ 919956 w 957262"/>
              <a:gd name="connsiteY9" fmla="*/ 1018382 h 1018382"/>
              <a:gd name="connsiteX10" fmla="*/ 430212 w 957262"/>
              <a:gd name="connsiteY10" fmla="*/ 1012825 h 1018382"/>
              <a:gd name="connsiteX11" fmla="*/ 429418 w 957262"/>
              <a:gd name="connsiteY11" fmla="*/ 774700 h 1018382"/>
              <a:gd name="connsiteX12" fmla="*/ 184943 w 957262"/>
              <a:gd name="connsiteY12" fmla="*/ 767556 h 1018382"/>
              <a:gd name="connsiteX13" fmla="*/ 182562 w 957262"/>
              <a:gd name="connsiteY13" fmla="*/ 762000 h 1018382"/>
              <a:gd name="connsiteX14" fmla="*/ 183356 w 957262"/>
              <a:gd name="connsiteY14" fmla="*/ 629444 h 1018382"/>
              <a:gd name="connsiteX15" fmla="*/ 0 w 957262"/>
              <a:gd name="connsiteY15" fmla="*/ 631031 h 1018382"/>
              <a:gd name="connsiteX16" fmla="*/ 14287 w 957262"/>
              <a:gd name="connsiteY16" fmla="*/ 15875 h 1018382"/>
              <a:gd name="connsiteX0" fmla="*/ 1946 w 959209"/>
              <a:gd name="connsiteY0" fmla="*/ 15875 h 1018382"/>
              <a:gd name="connsiteX1" fmla="*/ 232134 w 959209"/>
              <a:gd name="connsiteY1" fmla="*/ 34925 h 1018382"/>
              <a:gd name="connsiteX2" fmla="*/ 368659 w 959209"/>
              <a:gd name="connsiteY2" fmla="*/ 0 h 1018382"/>
              <a:gd name="connsiteX3" fmla="*/ 559159 w 959209"/>
              <a:gd name="connsiteY3" fmla="*/ 6350 h 1018382"/>
              <a:gd name="connsiteX4" fmla="*/ 708384 w 959209"/>
              <a:gd name="connsiteY4" fmla="*/ 38100 h 1018382"/>
              <a:gd name="connsiteX5" fmla="*/ 854434 w 959209"/>
              <a:gd name="connsiteY5" fmla="*/ 19050 h 1018382"/>
              <a:gd name="connsiteX6" fmla="*/ 956034 w 959209"/>
              <a:gd name="connsiteY6" fmla="*/ 19050 h 1018382"/>
              <a:gd name="connsiteX7" fmla="*/ 959209 w 959209"/>
              <a:gd name="connsiteY7" fmla="*/ 792162 h 1018382"/>
              <a:gd name="connsiteX8" fmla="*/ 930634 w 959209"/>
              <a:gd name="connsiteY8" fmla="*/ 787400 h 1018382"/>
              <a:gd name="connsiteX9" fmla="*/ 921903 w 959209"/>
              <a:gd name="connsiteY9" fmla="*/ 1018382 h 1018382"/>
              <a:gd name="connsiteX10" fmla="*/ 432159 w 959209"/>
              <a:gd name="connsiteY10" fmla="*/ 1012825 h 1018382"/>
              <a:gd name="connsiteX11" fmla="*/ 431365 w 959209"/>
              <a:gd name="connsiteY11" fmla="*/ 774700 h 1018382"/>
              <a:gd name="connsiteX12" fmla="*/ 186890 w 959209"/>
              <a:gd name="connsiteY12" fmla="*/ 767556 h 1018382"/>
              <a:gd name="connsiteX13" fmla="*/ 184509 w 959209"/>
              <a:gd name="connsiteY13" fmla="*/ 762000 h 1018382"/>
              <a:gd name="connsiteX14" fmla="*/ 185303 w 959209"/>
              <a:gd name="connsiteY14" fmla="*/ 629444 h 1018382"/>
              <a:gd name="connsiteX15" fmla="*/ 1947 w 959209"/>
              <a:gd name="connsiteY15" fmla="*/ 631031 h 1018382"/>
              <a:gd name="connsiteX16" fmla="*/ 1946 w 959209"/>
              <a:gd name="connsiteY16" fmla="*/ 15875 h 1018382"/>
              <a:gd name="connsiteX0" fmla="*/ 7143 w 964406"/>
              <a:gd name="connsiteY0" fmla="*/ 15875 h 1018382"/>
              <a:gd name="connsiteX1" fmla="*/ 237331 w 964406"/>
              <a:gd name="connsiteY1" fmla="*/ 34925 h 1018382"/>
              <a:gd name="connsiteX2" fmla="*/ 373856 w 964406"/>
              <a:gd name="connsiteY2" fmla="*/ 0 h 1018382"/>
              <a:gd name="connsiteX3" fmla="*/ 564356 w 964406"/>
              <a:gd name="connsiteY3" fmla="*/ 6350 h 1018382"/>
              <a:gd name="connsiteX4" fmla="*/ 713581 w 964406"/>
              <a:gd name="connsiteY4" fmla="*/ 38100 h 1018382"/>
              <a:gd name="connsiteX5" fmla="*/ 859631 w 964406"/>
              <a:gd name="connsiteY5" fmla="*/ 19050 h 1018382"/>
              <a:gd name="connsiteX6" fmla="*/ 961231 w 964406"/>
              <a:gd name="connsiteY6" fmla="*/ 19050 h 1018382"/>
              <a:gd name="connsiteX7" fmla="*/ 964406 w 964406"/>
              <a:gd name="connsiteY7" fmla="*/ 792162 h 1018382"/>
              <a:gd name="connsiteX8" fmla="*/ 935831 w 964406"/>
              <a:gd name="connsiteY8" fmla="*/ 787400 h 1018382"/>
              <a:gd name="connsiteX9" fmla="*/ 927100 w 964406"/>
              <a:gd name="connsiteY9" fmla="*/ 1018382 h 1018382"/>
              <a:gd name="connsiteX10" fmla="*/ 437356 w 964406"/>
              <a:gd name="connsiteY10" fmla="*/ 1012825 h 1018382"/>
              <a:gd name="connsiteX11" fmla="*/ 436562 w 964406"/>
              <a:gd name="connsiteY11" fmla="*/ 774700 h 1018382"/>
              <a:gd name="connsiteX12" fmla="*/ 192087 w 964406"/>
              <a:gd name="connsiteY12" fmla="*/ 767556 h 1018382"/>
              <a:gd name="connsiteX13" fmla="*/ 189706 w 964406"/>
              <a:gd name="connsiteY13" fmla="*/ 762000 h 1018382"/>
              <a:gd name="connsiteX14" fmla="*/ 190500 w 964406"/>
              <a:gd name="connsiteY14" fmla="*/ 629444 h 1018382"/>
              <a:gd name="connsiteX15" fmla="*/ 0 w 964406"/>
              <a:gd name="connsiteY15" fmla="*/ 626268 h 1018382"/>
              <a:gd name="connsiteX16" fmla="*/ 7143 w 964406"/>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5304 w 959210"/>
              <a:gd name="connsiteY14" fmla="*/ 629444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6268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2301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4510 w 959210"/>
              <a:gd name="connsiteY13" fmla="*/ 762000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217847 w 959210"/>
              <a:gd name="connsiteY13" fmla="*/ 747712 h 1018382"/>
              <a:gd name="connsiteX14" fmla="*/ 187686 w 959210"/>
              <a:gd name="connsiteY14" fmla="*/ 629445 h 1018382"/>
              <a:gd name="connsiteX15" fmla="*/ 1948 w 959210"/>
              <a:gd name="connsiteY15" fmla="*/ 628649 h 1018382"/>
              <a:gd name="connsiteX16" fmla="*/ 1947 w 959210"/>
              <a:gd name="connsiteY16"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86891 w 959210"/>
              <a:gd name="connsiteY12" fmla="*/ 767556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31366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4510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91654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4700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84225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32160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17873 w 959210"/>
              <a:gd name="connsiteY10" fmla="*/ 1015206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30635 w 959210"/>
              <a:gd name="connsiteY8" fmla="*/ 787400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59210"/>
              <a:gd name="connsiteY0" fmla="*/ 15875 h 1018382"/>
              <a:gd name="connsiteX1" fmla="*/ 232135 w 959210"/>
              <a:gd name="connsiteY1" fmla="*/ 34925 h 1018382"/>
              <a:gd name="connsiteX2" fmla="*/ 368660 w 959210"/>
              <a:gd name="connsiteY2" fmla="*/ 0 h 1018382"/>
              <a:gd name="connsiteX3" fmla="*/ 559160 w 959210"/>
              <a:gd name="connsiteY3" fmla="*/ 6350 h 1018382"/>
              <a:gd name="connsiteX4" fmla="*/ 708385 w 959210"/>
              <a:gd name="connsiteY4" fmla="*/ 38100 h 1018382"/>
              <a:gd name="connsiteX5" fmla="*/ 854435 w 959210"/>
              <a:gd name="connsiteY5" fmla="*/ 19050 h 1018382"/>
              <a:gd name="connsiteX6" fmla="*/ 956035 w 959210"/>
              <a:gd name="connsiteY6" fmla="*/ 19050 h 1018382"/>
              <a:gd name="connsiteX7" fmla="*/ 959210 w 959210"/>
              <a:gd name="connsiteY7" fmla="*/ 792162 h 1018382"/>
              <a:gd name="connsiteX8" fmla="*/ 925872 w 959210"/>
              <a:gd name="connsiteY8" fmla="*/ 801688 h 1018382"/>
              <a:gd name="connsiteX9" fmla="*/ 921904 w 959210"/>
              <a:gd name="connsiteY9" fmla="*/ 1018382 h 1018382"/>
              <a:gd name="connsiteX10" fmla="*/ 425017 w 959210"/>
              <a:gd name="connsiteY10" fmla="*/ 1012825 h 1018382"/>
              <a:gd name="connsiteX11" fmla="*/ 421841 w 959210"/>
              <a:gd name="connsiteY11" fmla="*/ 777081 h 1018382"/>
              <a:gd name="connsiteX12" fmla="*/ 186892 w 959210"/>
              <a:gd name="connsiteY12" fmla="*/ 777081 h 1018382"/>
              <a:gd name="connsiteX13" fmla="*/ 187686 w 959210"/>
              <a:gd name="connsiteY13" fmla="*/ 629445 h 1018382"/>
              <a:gd name="connsiteX14" fmla="*/ 1948 w 959210"/>
              <a:gd name="connsiteY14" fmla="*/ 628649 h 1018382"/>
              <a:gd name="connsiteX15" fmla="*/ 1947 w 959210"/>
              <a:gd name="connsiteY15" fmla="*/ 15875 h 1018382"/>
              <a:gd name="connsiteX0" fmla="*/ 1947 w 963972"/>
              <a:gd name="connsiteY0" fmla="*/ 15875 h 1018382"/>
              <a:gd name="connsiteX1" fmla="*/ 232135 w 963972"/>
              <a:gd name="connsiteY1" fmla="*/ 34925 h 1018382"/>
              <a:gd name="connsiteX2" fmla="*/ 368660 w 963972"/>
              <a:gd name="connsiteY2" fmla="*/ 0 h 1018382"/>
              <a:gd name="connsiteX3" fmla="*/ 559160 w 963972"/>
              <a:gd name="connsiteY3" fmla="*/ 6350 h 1018382"/>
              <a:gd name="connsiteX4" fmla="*/ 708385 w 963972"/>
              <a:gd name="connsiteY4" fmla="*/ 38100 h 1018382"/>
              <a:gd name="connsiteX5" fmla="*/ 854435 w 963972"/>
              <a:gd name="connsiteY5" fmla="*/ 19050 h 1018382"/>
              <a:gd name="connsiteX6" fmla="*/ 956035 w 963972"/>
              <a:gd name="connsiteY6" fmla="*/ 19050 h 1018382"/>
              <a:gd name="connsiteX7" fmla="*/ 963972 w 963972"/>
              <a:gd name="connsiteY7" fmla="*/ 804068 h 1018382"/>
              <a:gd name="connsiteX8" fmla="*/ 925872 w 963972"/>
              <a:gd name="connsiteY8" fmla="*/ 801688 h 1018382"/>
              <a:gd name="connsiteX9" fmla="*/ 921904 w 963972"/>
              <a:gd name="connsiteY9" fmla="*/ 1018382 h 1018382"/>
              <a:gd name="connsiteX10" fmla="*/ 425017 w 963972"/>
              <a:gd name="connsiteY10" fmla="*/ 1012825 h 1018382"/>
              <a:gd name="connsiteX11" fmla="*/ 421841 w 963972"/>
              <a:gd name="connsiteY11" fmla="*/ 777081 h 1018382"/>
              <a:gd name="connsiteX12" fmla="*/ 186892 w 963972"/>
              <a:gd name="connsiteY12" fmla="*/ 777081 h 1018382"/>
              <a:gd name="connsiteX13" fmla="*/ 187686 w 963972"/>
              <a:gd name="connsiteY13" fmla="*/ 629445 h 1018382"/>
              <a:gd name="connsiteX14" fmla="*/ 1948 w 963972"/>
              <a:gd name="connsiteY14" fmla="*/ 628649 h 1018382"/>
              <a:gd name="connsiteX15" fmla="*/ 1947 w 963972"/>
              <a:gd name="connsiteY15" fmla="*/ 15875 h 1018382"/>
              <a:gd name="connsiteX0" fmla="*/ 1947 w 965752"/>
              <a:gd name="connsiteY0" fmla="*/ 15875 h 1018382"/>
              <a:gd name="connsiteX1" fmla="*/ 232135 w 965752"/>
              <a:gd name="connsiteY1" fmla="*/ 34925 h 1018382"/>
              <a:gd name="connsiteX2" fmla="*/ 368660 w 965752"/>
              <a:gd name="connsiteY2" fmla="*/ 0 h 1018382"/>
              <a:gd name="connsiteX3" fmla="*/ 559160 w 965752"/>
              <a:gd name="connsiteY3" fmla="*/ 6350 h 1018382"/>
              <a:gd name="connsiteX4" fmla="*/ 708385 w 965752"/>
              <a:gd name="connsiteY4" fmla="*/ 38100 h 1018382"/>
              <a:gd name="connsiteX5" fmla="*/ 854435 w 965752"/>
              <a:gd name="connsiteY5" fmla="*/ 19050 h 1018382"/>
              <a:gd name="connsiteX6" fmla="*/ 965560 w 965752"/>
              <a:gd name="connsiteY6" fmla="*/ 19050 h 1018382"/>
              <a:gd name="connsiteX7" fmla="*/ 963972 w 965752"/>
              <a:gd name="connsiteY7" fmla="*/ 804068 h 1018382"/>
              <a:gd name="connsiteX8" fmla="*/ 925872 w 965752"/>
              <a:gd name="connsiteY8" fmla="*/ 801688 h 1018382"/>
              <a:gd name="connsiteX9" fmla="*/ 921904 w 965752"/>
              <a:gd name="connsiteY9" fmla="*/ 1018382 h 1018382"/>
              <a:gd name="connsiteX10" fmla="*/ 425017 w 965752"/>
              <a:gd name="connsiteY10" fmla="*/ 1012825 h 1018382"/>
              <a:gd name="connsiteX11" fmla="*/ 421841 w 965752"/>
              <a:gd name="connsiteY11" fmla="*/ 777081 h 1018382"/>
              <a:gd name="connsiteX12" fmla="*/ 186892 w 965752"/>
              <a:gd name="connsiteY12" fmla="*/ 777081 h 1018382"/>
              <a:gd name="connsiteX13" fmla="*/ 187686 w 965752"/>
              <a:gd name="connsiteY13" fmla="*/ 629445 h 1018382"/>
              <a:gd name="connsiteX14" fmla="*/ 1948 w 965752"/>
              <a:gd name="connsiteY14" fmla="*/ 628649 h 1018382"/>
              <a:gd name="connsiteX15" fmla="*/ 1947 w 965752"/>
              <a:gd name="connsiteY15" fmla="*/ 15875 h 1018382"/>
              <a:gd name="connsiteX0" fmla="*/ 1947 w 966353"/>
              <a:gd name="connsiteY0" fmla="*/ 15875 h 1018382"/>
              <a:gd name="connsiteX1" fmla="*/ 232135 w 966353"/>
              <a:gd name="connsiteY1" fmla="*/ 34925 h 1018382"/>
              <a:gd name="connsiteX2" fmla="*/ 368660 w 966353"/>
              <a:gd name="connsiteY2" fmla="*/ 0 h 1018382"/>
              <a:gd name="connsiteX3" fmla="*/ 559160 w 966353"/>
              <a:gd name="connsiteY3" fmla="*/ 6350 h 1018382"/>
              <a:gd name="connsiteX4" fmla="*/ 708385 w 966353"/>
              <a:gd name="connsiteY4" fmla="*/ 38100 h 1018382"/>
              <a:gd name="connsiteX5" fmla="*/ 854435 w 966353"/>
              <a:gd name="connsiteY5" fmla="*/ 19050 h 1018382"/>
              <a:gd name="connsiteX6" fmla="*/ 965560 w 966353"/>
              <a:gd name="connsiteY6" fmla="*/ 19050 h 1018382"/>
              <a:gd name="connsiteX7" fmla="*/ 966353 w 966353"/>
              <a:gd name="connsiteY7" fmla="*/ 796924 h 1018382"/>
              <a:gd name="connsiteX8" fmla="*/ 925872 w 966353"/>
              <a:gd name="connsiteY8" fmla="*/ 801688 h 1018382"/>
              <a:gd name="connsiteX9" fmla="*/ 921904 w 966353"/>
              <a:gd name="connsiteY9" fmla="*/ 1018382 h 1018382"/>
              <a:gd name="connsiteX10" fmla="*/ 425017 w 966353"/>
              <a:gd name="connsiteY10" fmla="*/ 1012825 h 1018382"/>
              <a:gd name="connsiteX11" fmla="*/ 421841 w 966353"/>
              <a:gd name="connsiteY11" fmla="*/ 777081 h 1018382"/>
              <a:gd name="connsiteX12" fmla="*/ 186892 w 966353"/>
              <a:gd name="connsiteY12" fmla="*/ 777081 h 1018382"/>
              <a:gd name="connsiteX13" fmla="*/ 187686 w 966353"/>
              <a:gd name="connsiteY13" fmla="*/ 629445 h 1018382"/>
              <a:gd name="connsiteX14" fmla="*/ 1948 w 966353"/>
              <a:gd name="connsiteY14" fmla="*/ 628649 h 1018382"/>
              <a:gd name="connsiteX15" fmla="*/ 1947 w 966353"/>
              <a:gd name="connsiteY15" fmla="*/ 15875 h 10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6353" h="1018382">
                <a:moveTo>
                  <a:pt x="1947" y="15875"/>
                </a:moveTo>
                <a:lnTo>
                  <a:pt x="232135" y="34925"/>
                </a:lnTo>
                <a:lnTo>
                  <a:pt x="368660" y="0"/>
                </a:lnTo>
                <a:lnTo>
                  <a:pt x="559160" y="6350"/>
                </a:lnTo>
                <a:lnTo>
                  <a:pt x="708385" y="38100"/>
                </a:lnTo>
                <a:lnTo>
                  <a:pt x="854435" y="19050"/>
                </a:lnTo>
                <a:lnTo>
                  <a:pt x="965560" y="19050"/>
                </a:lnTo>
                <a:cubicBezTo>
                  <a:pt x="966618" y="271992"/>
                  <a:pt x="965295" y="543982"/>
                  <a:pt x="966353" y="796924"/>
                </a:cubicBezTo>
                <a:lnTo>
                  <a:pt x="925872" y="801688"/>
                </a:lnTo>
                <a:cubicBezTo>
                  <a:pt x="924549" y="873919"/>
                  <a:pt x="923227" y="946151"/>
                  <a:pt x="921904" y="1018382"/>
                </a:cubicBezTo>
                <a:lnTo>
                  <a:pt x="425017" y="1012825"/>
                </a:lnTo>
                <a:cubicBezTo>
                  <a:pt x="423959" y="933450"/>
                  <a:pt x="422899" y="856456"/>
                  <a:pt x="421841" y="777081"/>
                </a:cubicBezTo>
                <a:lnTo>
                  <a:pt x="186892" y="777081"/>
                </a:lnTo>
                <a:cubicBezTo>
                  <a:pt x="185570" y="623094"/>
                  <a:pt x="186627" y="678657"/>
                  <a:pt x="187686" y="629445"/>
                </a:cubicBezTo>
                <a:lnTo>
                  <a:pt x="1948" y="628649"/>
                </a:lnTo>
                <a:cubicBezTo>
                  <a:pt x="4065" y="416453"/>
                  <a:pt x="-3345" y="213783"/>
                  <a:pt x="1947" y="15875"/>
                </a:cubicBez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5424212" y="5082805"/>
            <a:ext cx="3171032" cy="1092994"/>
          </a:xfrm>
          <a:custGeom>
            <a:avLst/>
            <a:gdLst>
              <a:gd name="connsiteX0" fmla="*/ 3117850 w 3168650"/>
              <a:gd name="connsiteY0" fmla="*/ 0 h 1095375"/>
              <a:gd name="connsiteX1" fmla="*/ 3117850 w 3168650"/>
              <a:gd name="connsiteY1" fmla="*/ 228600 h 1095375"/>
              <a:gd name="connsiteX2" fmla="*/ 3168650 w 3168650"/>
              <a:gd name="connsiteY2" fmla="*/ 225425 h 1095375"/>
              <a:gd name="connsiteX3" fmla="*/ 3152775 w 3168650"/>
              <a:gd name="connsiteY3" fmla="*/ 1054100 h 1095375"/>
              <a:gd name="connsiteX4" fmla="*/ 2841625 w 3168650"/>
              <a:gd name="connsiteY4" fmla="*/ 1054100 h 1095375"/>
              <a:gd name="connsiteX5" fmla="*/ 2644775 w 3168650"/>
              <a:gd name="connsiteY5" fmla="*/ 1095375 h 1095375"/>
              <a:gd name="connsiteX6" fmla="*/ 2403475 w 3168650"/>
              <a:gd name="connsiteY6" fmla="*/ 1073150 h 1095375"/>
              <a:gd name="connsiteX7" fmla="*/ 2117725 w 3168650"/>
              <a:gd name="connsiteY7" fmla="*/ 1054100 h 1095375"/>
              <a:gd name="connsiteX8" fmla="*/ 1895475 w 3168650"/>
              <a:gd name="connsiteY8" fmla="*/ 1069975 h 1095375"/>
              <a:gd name="connsiteX9" fmla="*/ 1762125 w 3168650"/>
              <a:gd name="connsiteY9" fmla="*/ 1092200 h 1095375"/>
              <a:gd name="connsiteX10" fmla="*/ 1638300 w 3168650"/>
              <a:gd name="connsiteY10" fmla="*/ 1060450 h 1095375"/>
              <a:gd name="connsiteX11" fmla="*/ 1381125 w 3168650"/>
              <a:gd name="connsiteY11" fmla="*/ 1047750 h 1095375"/>
              <a:gd name="connsiteX12" fmla="*/ 1111250 w 3168650"/>
              <a:gd name="connsiteY12" fmla="*/ 1047750 h 1095375"/>
              <a:gd name="connsiteX13" fmla="*/ 1022350 w 3168650"/>
              <a:gd name="connsiteY13" fmla="*/ 1079500 h 1095375"/>
              <a:gd name="connsiteX14" fmla="*/ 898525 w 3168650"/>
              <a:gd name="connsiteY14" fmla="*/ 1060450 h 1095375"/>
              <a:gd name="connsiteX15" fmla="*/ 571500 w 3168650"/>
              <a:gd name="connsiteY15" fmla="*/ 1060450 h 1095375"/>
              <a:gd name="connsiteX16" fmla="*/ 400050 w 3168650"/>
              <a:gd name="connsiteY16" fmla="*/ 1057275 h 1095375"/>
              <a:gd name="connsiteX17" fmla="*/ 333375 w 3168650"/>
              <a:gd name="connsiteY17" fmla="*/ 1066800 h 1095375"/>
              <a:gd name="connsiteX18" fmla="*/ 142875 w 3168650"/>
              <a:gd name="connsiteY18" fmla="*/ 1044575 h 1095375"/>
              <a:gd name="connsiteX19" fmla="*/ 0 w 3168650"/>
              <a:gd name="connsiteY19" fmla="*/ 1073150 h 1095375"/>
              <a:gd name="connsiteX20" fmla="*/ 12700 w 3168650"/>
              <a:gd name="connsiteY20" fmla="*/ 819150 h 1095375"/>
              <a:gd name="connsiteX21" fmla="*/ 266700 w 3168650"/>
              <a:gd name="connsiteY21" fmla="*/ 812800 h 1095375"/>
              <a:gd name="connsiteX22" fmla="*/ 273050 w 3168650"/>
              <a:gd name="connsiteY22" fmla="*/ 615950 h 1095375"/>
              <a:gd name="connsiteX23" fmla="*/ 1755775 w 3168650"/>
              <a:gd name="connsiteY23" fmla="*/ 609600 h 1095375"/>
              <a:gd name="connsiteX24" fmla="*/ 1765300 w 3168650"/>
              <a:gd name="connsiteY24" fmla="*/ 396875 h 1095375"/>
              <a:gd name="connsiteX25" fmla="*/ 2400300 w 3168650"/>
              <a:gd name="connsiteY25" fmla="*/ 393700 h 1095375"/>
              <a:gd name="connsiteX26" fmla="*/ 2413000 w 3168650"/>
              <a:gd name="connsiteY26" fmla="*/ 273050 h 1095375"/>
              <a:gd name="connsiteX27" fmla="*/ 2647950 w 3168650"/>
              <a:gd name="connsiteY27" fmla="*/ 273050 h 1095375"/>
              <a:gd name="connsiteX28" fmla="*/ 2641600 w 3168650"/>
              <a:gd name="connsiteY28" fmla="*/ 3175 h 1095375"/>
              <a:gd name="connsiteX29" fmla="*/ 3117850 w 3168650"/>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73150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44463 w 3170238"/>
              <a:gd name="connsiteY18" fmla="*/ 1044575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74638 w 3170238"/>
              <a:gd name="connsiteY22" fmla="*/ 615950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8288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66888 w 3170238"/>
              <a:gd name="connsiteY24" fmla="*/ 396875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7363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54982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14588 w 3170238"/>
              <a:gd name="connsiteY26" fmla="*/ 273050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49538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43188 w 3170238"/>
              <a:gd name="connsiteY28" fmla="*/ 3175 h 1095375"/>
              <a:gd name="connsiteX29" fmla="*/ 3119438 w 3170238"/>
              <a:gd name="connsiteY29" fmla="*/ 0 h 1095375"/>
              <a:gd name="connsiteX0" fmla="*/ 3119438 w 3170238"/>
              <a:gd name="connsiteY0" fmla="*/ 0 h 1095375"/>
              <a:gd name="connsiteX1" fmla="*/ 3119438 w 3170238"/>
              <a:gd name="connsiteY1" fmla="*/ 228600 h 1095375"/>
              <a:gd name="connsiteX2" fmla="*/ 3170238 w 3170238"/>
              <a:gd name="connsiteY2" fmla="*/ 225425 h 1095375"/>
              <a:gd name="connsiteX3" fmla="*/ 3154363 w 3170238"/>
              <a:gd name="connsiteY3" fmla="*/ 1054100 h 1095375"/>
              <a:gd name="connsiteX4" fmla="*/ 2843213 w 3170238"/>
              <a:gd name="connsiteY4" fmla="*/ 1054100 h 1095375"/>
              <a:gd name="connsiteX5" fmla="*/ 2646363 w 3170238"/>
              <a:gd name="connsiteY5" fmla="*/ 1095375 h 1095375"/>
              <a:gd name="connsiteX6" fmla="*/ 2405063 w 3170238"/>
              <a:gd name="connsiteY6" fmla="*/ 1073150 h 1095375"/>
              <a:gd name="connsiteX7" fmla="*/ 2119313 w 3170238"/>
              <a:gd name="connsiteY7" fmla="*/ 1054100 h 1095375"/>
              <a:gd name="connsiteX8" fmla="*/ 1897063 w 3170238"/>
              <a:gd name="connsiteY8" fmla="*/ 1069975 h 1095375"/>
              <a:gd name="connsiteX9" fmla="*/ 1763713 w 3170238"/>
              <a:gd name="connsiteY9" fmla="*/ 1092200 h 1095375"/>
              <a:gd name="connsiteX10" fmla="*/ 1639888 w 3170238"/>
              <a:gd name="connsiteY10" fmla="*/ 1060450 h 1095375"/>
              <a:gd name="connsiteX11" fmla="*/ 1382713 w 3170238"/>
              <a:gd name="connsiteY11" fmla="*/ 1047750 h 1095375"/>
              <a:gd name="connsiteX12" fmla="*/ 1112838 w 3170238"/>
              <a:gd name="connsiteY12" fmla="*/ 1047750 h 1095375"/>
              <a:gd name="connsiteX13" fmla="*/ 1023938 w 3170238"/>
              <a:gd name="connsiteY13" fmla="*/ 1079500 h 1095375"/>
              <a:gd name="connsiteX14" fmla="*/ 900113 w 3170238"/>
              <a:gd name="connsiteY14" fmla="*/ 1060450 h 1095375"/>
              <a:gd name="connsiteX15" fmla="*/ 573088 w 3170238"/>
              <a:gd name="connsiteY15" fmla="*/ 1060450 h 1095375"/>
              <a:gd name="connsiteX16" fmla="*/ 401638 w 3170238"/>
              <a:gd name="connsiteY16" fmla="*/ 1057275 h 1095375"/>
              <a:gd name="connsiteX17" fmla="*/ 334963 w 3170238"/>
              <a:gd name="connsiteY17" fmla="*/ 1066800 h 1095375"/>
              <a:gd name="connsiteX18" fmla="*/ 153988 w 3170238"/>
              <a:gd name="connsiteY18" fmla="*/ 1061244 h 1095375"/>
              <a:gd name="connsiteX19" fmla="*/ 1588 w 3170238"/>
              <a:gd name="connsiteY19" fmla="*/ 1085056 h 1095375"/>
              <a:gd name="connsiteX20" fmla="*/ 0 w 3170238"/>
              <a:gd name="connsiteY20" fmla="*/ 816768 h 1095375"/>
              <a:gd name="connsiteX21" fmla="*/ 261144 w 3170238"/>
              <a:gd name="connsiteY21" fmla="*/ 812800 h 1095375"/>
              <a:gd name="connsiteX22" fmla="*/ 260350 w 3170238"/>
              <a:gd name="connsiteY22" fmla="*/ 613568 h 1095375"/>
              <a:gd name="connsiteX23" fmla="*/ 1750219 w 3170238"/>
              <a:gd name="connsiteY23" fmla="*/ 609600 h 1095375"/>
              <a:gd name="connsiteX24" fmla="*/ 1747838 w 3170238"/>
              <a:gd name="connsiteY24" fmla="*/ 392112 h 1095375"/>
              <a:gd name="connsiteX25" fmla="*/ 2401888 w 3170238"/>
              <a:gd name="connsiteY25" fmla="*/ 393700 h 1095375"/>
              <a:gd name="connsiteX26" fmla="*/ 2400301 w 3170238"/>
              <a:gd name="connsiteY26" fmla="*/ 270669 h 1095375"/>
              <a:gd name="connsiteX27" fmla="*/ 2632870 w 3170238"/>
              <a:gd name="connsiteY27" fmla="*/ 273050 h 1095375"/>
              <a:gd name="connsiteX28" fmla="*/ 2633663 w 3170238"/>
              <a:gd name="connsiteY28" fmla="*/ 3175 h 1095375"/>
              <a:gd name="connsiteX29" fmla="*/ 3119438 w 3170238"/>
              <a:gd name="connsiteY29" fmla="*/ 0 h 1095375"/>
              <a:gd name="connsiteX0" fmla="*/ 3126581 w 3170238"/>
              <a:gd name="connsiteY0" fmla="*/ 0 h 1092994"/>
              <a:gd name="connsiteX1" fmla="*/ 3119438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26581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26581 w 3170238"/>
              <a:gd name="connsiteY29" fmla="*/ 0 h 1092994"/>
              <a:gd name="connsiteX0" fmla="*/ 3131344 w 3170238"/>
              <a:gd name="connsiteY0" fmla="*/ 0 h 1092994"/>
              <a:gd name="connsiteX1" fmla="*/ 3131344 w 3170238"/>
              <a:gd name="connsiteY1" fmla="*/ 226219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3044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13519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0238"/>
              <a:gd name="connsiteY0" fmla="*/ 0 h 1092994"/>
              <a:gd name="connsiteX1" fmla="*/ 3131344 w 3170238"/>
              <a:gd name="connsiteY1" fmla="*/ 219075 h 1092994"/>
              <a:gd name="connsiteX2" fmla="*/ 3170238 w 3170238"/>
              <a:gd name="connsiteY2" fmla="*/ 220662 h 1092994"/>
              <a:gd name="connsiteX3" fmla="*/ 3154363 w 3170238"/>
              <a:gd name="connsiteY3" fmla="*/ 1051719 h 1092994"/>
              <a:gd name="connsiteX4" fmla="*/ 2843213 w 3170238"/>
              <a:gd name="connsiteY4" fmla="*/ 1051719 h 1092994"/>
              <a:gd name="connsiteX5" fmla="*/ 2646363 w 3170238"/>
              <a:gd name="connsiteY5" fmla="*/ 1092994 h 1092994"/>
              <a:gd name="connsiteX6" fmla="*/ 2405063 w 3170238"/>
              <a:gd name="connsiteY6" fmla="*/ 1070769 h 1092994"/>
              <a:gd name="connsiteX7" fmla="*/ 2119313 w 3170238"/>
              <a:gd name="connsiteY7" fmla="*/ 1051719 h 1092994"/>
              <a:gd name="connsiteX8" fmla="*/ 1897063 w 3170238"/>
              <a:gd name="connsiteY8" fmla="*/ 1067594 h 1092994"/>
              <a:gd name="connsiteX9" fmla="*/ 1763713 w 3170238"/>
              <a:gd name="connsiteY9" fmla="*/ 1089819 h 1092994"/>
              <a:gd name="connsiteX10" fmla="*/ 1639888 w 3170238"/>
              <a:gd name="connsiteY10" fmla="*/ 1058069 h 1092994"/>
              <a:gd name="connsiteX11" fmla="*/ 1382713 w 3170238"/>
              <a:gd name="connsiteY11" fmla="*/ 1045369 h 1092994"/>
              <a:gd name="connsiteX12" fmla="*/ 1112838 w 3170238"/>
              <a:gd name="connsiteY12" fmla="*/ 1045369 h 1092994"/>
              <a:gd name="connsiteX13" fmla="*/ 1023938 w 3170238"/>
              <a:gd name="connsiteY13" fmla="*/ 1077119 h 1092994"/>
              <a:gd name="connsiteX14" fmla="*/ 900113 w 3170238"/>
              <a:gd name="connsiteY14" fmla="*/ 1058069 h 1092994"/>
              <a:gd name="connsiteX15" fmla="*/ 573088 w 3170238"/>
              <a:gd name="connsiteY15" fmla="*/ 1058069 h 1092994"/>
              <a:gd name="connsiteX16" fmla="*/ 401638 w 3170238"/>
              <a:gd name="connsiteY16" fmla="*/ 1054894 h 1092994"/>
              <a:gd name="connsiteX17" fmla="*/ 334963 w 3170238"/>
              <a:gd name="connsiteY17" fmla="*/ 1064419 h 1092994"/>
              <a:gd name="connsiteX18" fmla="*/ 153988 w 3170238"/>
              <a:gd name="connsiteY18" fmla="*/ 1058863 h 1092994"/>
              <a:gd name="connsiteX19" fmla="*/ 1588 w 3170238"/>
              <a:gd name="connsiteY19" fmla="*/ 1082675 h 1092994"/>
              <a:gd name="connsiteX20" fmla="*/ 0 w 3170238"/>
              <a:gd name="connsiteY20" fmla="*/ 814387 h 1092994"/>
              <a:gd name="connsiteX21" fmla="*/ 261144 w 3170238"/>
              <a:gd name="connsiteY21" fmla="*/ 810419 h 1092994"/>
              <a:gd name="connsiteX22" fmla="*/ 260350 w 3170238"/>
              <a:gd name="connsiteY22" fmla="*/ 611187 h 1092994"/>
              <a:gd name="connsiteX23" fmla="*/ 1750219 w 3170238"/>
              <a:gd name="connsiteY23" fmla="*/ 607219 h 1092994"/>
              <a:gd name="connsiteX24" fmla="*/ 1747838 w 3170238"/>
              <a:gd name="connsiteY24" fmla="*/ 389731 h 1092994"/>
              <a:gd name="connsiteX25" fmla="*/ 2401888 w 3170238"/>
              <a:gd name="connsiteY25" fmla="*/ 391319 h 1092994"/>
              <a:gd name="connsiteX26" fmla="*/ 2400301 w 3170238"/>
              <a:gd name="connsiteY26" fmla="*/ 268288 h 1092994"/>
              <a:gd name="connsiteX27" fmla="*/ 2632870 w 3170238"/>
              <a:gd name="connsiteY27" fmla="*/ 270669 h 1092994"/>
              <a:gd name="connsiteX28" fmla="*/ 2633663 w 3170238"/>
              <a:gd name="connsiteY28" fmla="*/ 794 h 1092994"/>
              <a:gd name="connsiteX29" fmla="*/ 3131344 w 3170238"/>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401888 w 3171032"/>
              <a:gd name="connsiteY25" fmla="*/ 391319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 name="connsiteX0" fmla="*/ 3131344 w 3171032"/>
              <a:gd name="connsiteY0" fmla="*/ 0 h 1092994"/>
              <a:gd name="connsiteX1" fmla="*/ 3131344 w 3171032"/>
              <a:gd name="connsiteY1" fmla="*/ 219075 h 1092994"/>
              <a:gd name="connsiteX2" fmla="*/ 3170238 w 3171032"/>
              <a:gd name="connsiteY2" fmla="*/ 220662 h 1092994"/>
              <a:gd name="connsiteX3" fmla="*/ 3171032 w 3171032"/>
              <a:gd name="connsiteY3" fmla="*/ 1051719 h 1092994"/>
              <a:gd name="connsiteX4" fmla="*/ 2843213 w 3171032"/>
              <a:gd name="connsiteY4" fmla="*/ 1051719 h 1092994"/>
              <a:gd name="connsiteX5" fmla="*/ 2646363 w 3171032"/>
              <a:gd name="connsiteY5" fmla="*/ 1092994 h 1092994"/>
              <a:gd name="connsiteX6" fmla="*/ 2405063 w 3171032"/>
              <a:gd name="connsiteY6" fmla="*/ 1070769 h 1092994"/>
              <a:gd name="connsiteX7" fmla="*/ 2119313 w 3171032"/>
              <a:gd name="connsiteY7" fmla="*/ 1051719 h 1092994"/>
              <a:gd name="connsiteX8" fmla="*/ 1897063 w 3171032"/>
              <a:gd name="connsiteY8" fmla="*/ 1067594 h 1092994"/>
              <a:gd name="connsiteX9" fmla="*/ 1763713 w 3171032"/>
              <a:gd name="connsiteY9" fmla="*/ 1089819 h 1092994"/>
              <a:gd name="connsiteX10" fmla="*/ 1639888 w 3171032"/>
              <a:gd name="connsiteY10" fmla="*/ 1058069 h 1092994"/>
              <a:gd name="connsiteX11" fmla="*/ 1382713 w 3171032"/>
              <a:gd name="connsiteY11" fmla="*/ 1045369 h 1092994"/>
              <a:gd name="connsiteX12" fmla="*/ 1112838 w 3171032"/>
              <a:gd name="connsiteY12" fmla="*/ 1045369 h 1092994"/>
              <a:gd name="connsiteX13" fmla="*/ 1023938 w 3171032"/>
              <a:gd name="connsiteY13" fmla="*/ 1077119 h 1092994"/>
              <a:gd name="connsiteX14" fmla="*/ 900113 w 3171032"/>
              <a:gd name="connsiteY14" fmla="*/ 1058069 h 1092994"/>
              <a:gd name="connsiteX15" fmla="*/ 573088 w 3171032"/>
              <a:gd name="connsiteY15" fmla="*/ 1058069 h 1092994"/>
              <a:gd name="connsiteX16" fmla="*/ 401638 w 3171032"/>
              <a:gd name="connsiteY16" fmla="*/ 1054894 h 1092994"/>
              <a:gd name="connsiteX17" fmla="*/ 334963 w 3171032"/>
              <a:gd name="connsiteY17" fmla="*/ 1064419 h 1092994"/>
              <a:gd name="connsiteX18" fmla="*/ 153988 w 3171032"/>
              <a:gd name="connsiteY18" fmla="*/ 1058863 h 1092994"/>
              <a:gd name="connsiteX19" fmla="*/ 1588 w 3171032"/>
              <a:gd name="connsiteY19" fmla="*/ 1082675 h 1092994"/>
              <a:gd name="connsiteX20" fmla="*/ 0 w 3171032"/>
              <a:gd name="connsiteY20" fmla="*/ 814387 h 1092994"/>
              <a:gd name="connsiteX21" fmla="*/ 261144 w 3171032"/>
              <a:gd name="connsiteY21" fmla="*/ 810419 h 1092994"/>
              <a:gd name="connsiteX22" fmla="*/ 260350 w 3171032"/>
              <a:gd name="connsiteY22" fmla="*/ 611187 h 1092994"/>
              <a:gd name="connsiteX23" fmla="*/ 1750219 w 3171032"/>
              <a:gd name="connsiteY23" fmla="*/ 607219 h 1092994"/>
              <a:gd name="connsiteX24" fmla="*/ 1747838 w 3171032"/>
              <a:gd name="connsiteY24" fmla="*/ 389731 h 1092994"/>
              <a:gd name="connsiteX25" fmla="*/ 2399506 w 3171032"/>
              <a:gd name="connsiteY25" fmla="*/ 386557 h 1092994"/>
              <a:gd name="connsiteX26" fmla="*/ 2400301 w 3171032"/>
              <a:gd name="connsiteY26" fmla="*/ 268288 h 1092994"/>
              <a:gd name="connsiteX27" fmla="*/ 2632870 w 3171032"/>
              <a:gd name="connsiteY27" fmla="*/ 270669 h 1092994"/>
              <a:gd name="connsiteX28" fmla="*/ 2633663 w 3171032"/>
              <a:gd name="connsiteY28" fmla="*/ 794 h 1092994"/>
              <a:gd name="connsiteX29" fmla="*/ 3131344 w 3171032"/>
              <a:gd name="connsiteY29" fmla="*/ 0 h 109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71032" h="1092994">
                <a:moveTo>
                  <a:pt x="3131344" y="0"/>
                </a:moveTo>
                <a:cubicBezTo>
                  <a:pt x="3132932" y="75406"/>
                  <a:pt x="3129756" y="143669"/>
                  <a:pt x="3131344" y="219075"/>
                </a:cubicBezTo>
                <a:lnTo>
                  <a:pt x="3170238" y="220662"/>
                </a:lnTo>
                <a:cubicBezTo>
                  <a:pt x="3170503" y="497681"/>
                  <a:pt x="3170767" y="774700"/>
                  <a:pt x="3171032" y="1051719"/>
                </a:cubicBezTo>
                <a:lnTo>
                  <a:pt x="2843213" y="1051719"/>
                </a:lnTo>
                <a:lnTo>
                  <a:pt x="2646363" y="1092994"/>
                </a:lnTo>
                <a:lnTo>
                  <a:pt x="2405063" y="1070769"/>
                </a:lnTo>
                <a:lnTo>
                  <a:pt x="2119313" y="1051719"/>
                </a:lnTo>
                <a:lnTo>
                  <a:pt x="1897063" y="1067594"/>
                </a:lnTo>
                <a:lnTo>
                  <a:pt x="1763713" y="1089819"/>
                </a:lnTo>
                <a:lnTo>
                  <a:pt x="1639888" y="1058069"/>
                </a:lnTo>
                <a:lnTo>
                  <a:pt x="1382713" y="1045369"/>
                </a:lnTo>
                <a:lnTo>
                  <a:pt x="1112838" y="1045369"/>
                </a:lnTo>
                <a:lnTo>
                  <a:pt x="1023938" y="1077119"/>
                </a:lnTo>
                <a:lnTo>
                  <a:pt x="900113" y="1058069"/>
                </a:lnTo>
                <a:lnTo>
                  <a:pt x="573088" y="1058069"/>
                </a:lnTo>
                <a:lnTo>
                  <a:pt x="401638" y="1054894"/>
                </a:lnTo>
                <a:lnTo>
                  <a:pt x="334963" y="1064419"/>
                </a:lnTo>
                <a:lnTo>
                  <a:pt x="153988" y="1058863"/>
                </a:lnTo>
                <a:lnTo>
                  <a:pt x="1588" y="1082675"/>
                </a:lnTo>
                <a:cubicBezTo>
                  <a:pt x="1059" y="997214"/>
                  <a:pt x="529" y="899848"/>
                  <a:pt x="0" y="814387"/>
                </a:cubicBezTo>
                <a:lnTo>
                  <a:pt x="261144" y="810419"/>
                </a:lnTo>
                <a:cubicBezTo>
                  <a:pt x="260879" y="744008"/>
                  <a:pt x="260615" y="677598"/>
                  <a:pt x="260350" y="611187"/>
                </a:cubicBezTo>
                <a:lnTo>
                  <a:pt x="1750219" y="607219"/>
                </a:lnTo>
                <a:cubicBezTo>
                  <a:pt x="1749425" y="534723"/>
                  <a:pt x="1748632" y="462227"/>
                  <a:pt x="1747838" y="389731"/>
                </a:cubicBezTo>
                <a:lnTo>
                  <a:pt x="2399506" y="386557"/>
                </a:lnTo>
                <a:lnTo>
                  <a:pt x="2400301" y="268288"/>
                </a:lnTo>
                <a:lnTo>
                  <a:pt x="2632870" y="270669"/>
                </a:lnTo>
                <a:cubicBezTo>
                  <a:pt x="2633134" y="180711"/>
                  <a:pt x="2633399" y="90752"/>
                  <a:pt x="2633663" y="794"/>
                </a:cubicBezTo>
                <a:lnTo>
                  <a:pt x="3131344" y="0"/>
                </a:lnTo>
                <a:close/>
              </a:path>
            </a:pathLst>
          </a:cu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ZoneTexte 47"/>
          <p:cNvSpPr txBox="1"/>
          <p:nvPr/>
        </p:nvSpPr>
        <p:spPr>
          <a:xfrm>
            <a:off x="5410354" y="6174777"/>
            <a:ext cx="3171032" cy="646331"/>
          </a:xfrm>
          <a:prstGeom prst="rect">
            <a:avLst/>
          </a:prstGeom>
          <a:noFill/>
        </p:spPr>
        <p:txBody>
          <a:bodyPr wrap="square" rtlCol="0">
            <a:spAutoFit/>
          </a:bodyPr>
          <a:lstStyle/>
          <a:p>
            <a:pPr algn="ctr"/>
            <a:r>
              <a:rPr lang="fr-FR" dirty="0" smtClean="0">
                <a:solidFill>
                  <a:schemeClr val="accent2"/>
                </a:solidFill>
              </a:rPr>
              <a:t>Corps</a:t>
            </a:r>
          </a:p>
          <a:p>
            <a:pPr algn="ctr"/>
            <a:r>
              <a:rPr lang="fr-FR" dirty="0" smtClean="0">
                <a:solidFill>
                  <a:schemeClr val="accent2"/>
                </a:solidFill>
              </a:rPr>
              <a:t>Coupe de la partie </a:t>
            </a:r>
            <a:r>
              <a:rPr lang="fr-FR" dirty="0">
                <a:solidFill>
                  <a:schemeClr val="accent2"/>
                </a:solidFill>
              </a:rPr>
              <a:t>exposée</a:t>
            </a:r>
            <a:r>
              <a:rPr lang="fr-FR" dirty="0" smtClean="0">
                <a:solidFill>
                  <a:schemeClr val="accent2"/>
                </a:solidFill>
              </a:rPr>
              <a:t> </a:t>
            </a:r>
            <a:endParaRPr lang="fr-FR" dirty="0">
              <a:solidFill>
                <a:schemeClr val="accent2"/>
              </a:solidFill>
            </a:endParaRPr>
          </a:p>
        </p:txBody>
      </p:sp>
      <p:sp>
        <p:nvSpPr>
          <p:cNvPr id="52" name="Forme libre 51"/>
          <p:cNvSpPr/>
          <p:nvPr/>
        </p:nvSpPr>
        <p:spPr>
          <a:xfrm flipV="1">
            <a:off x="1353856" y="5476903"/>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rgbClr val="70AD47">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Forme libre 52"/>
          <p:cNvSpPr/>
          <p:nvPr/>
        </p:nvSpPr>
        <p:spPr>
          <a:xfrm>
            <a:off x="9307264" y="4062835"/>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Forme libre 53"/>
          <p:cNvSpPr/>
          <p:nvPr/>
        </p:nvSpPr>
        <p:spPr>
          <a:xfrm flipV="1">
            <a:off x="9302060" y="5476903"/>
            <a:ext cx="1576741" cy="333376"/>
          </a:xfrm>
          <a:custGeom>
            <a:avLst/>
            <a:gdLst>
              <a:gd name="connsiteX0" fmla="*/ 9525 w 1562100"/>
              <a:gd name="connsiteY0" fmla="*/ 4762 h 304800"/>
              <a:gd name="connsiteX1" fmla="*/ 252413 w 1562100"/>
              <a:gd name="connsiteY1" fmla="*/ 0 h 304800"/>
              <a:gd name="connsiteX2" fmla="*/ 257175 w 1562100"/>
              <a:gd name="connsiteY2" fmla="*/ 109537 h 304800"/>
              <a:gd name="connsiteX3" fmla="*/ 1562100 w 1562100"/>
              <a:gd name="connsiteY3" fmla="*/ 114300 h 304800"/>
              <a:gd name="connsiteX4" fmla="*/ 1557338 w 1562100"/>
              <a:gd name="connsiteY4" fmla="*/ 304800 h 304800"/>
              <a:gd name="connsiteX5" fmla="*/ 0 w 1562100"/>
              <a:gd name="connsiteY5" fmla="*/ 304800 h 304800"/>
              <a:gd name="connsiteX6" fmla="*/ 9525 w 1562100"/>
              <a:gd name="connsiteY6" fmla="*/ 4762 h 30480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7338 w 1562100"/>
              <a:gd name="connsiteY4" fmla="*/ 304800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54956 w 1562100"/>
              <a:gd name="connsiteY4" fmla="*/ 314325 h 323850"/>
              <a:gd name="connsiteX5" fmla="*/ 0 w 1562100"/>
              <a:gd name="connsiteY5" fmla="*/ 323850 h 323850"/>
              <a:gd name="connsiteX6" fmla="*/ 9525 w 1562100"/>
              <a:gd name="connsiteY6" fmla="*/ 4762 h 323850"/>
              <a:gd name="connsiteX0" fmla="*/ 9525 w 1562100"/>
              <a:gd name="connsiteY0" fmla="*/ 4762 h 323850"/>
              <a:gd name="connsiteX1" fmla="*/ 252413 w 1562100"/>
              <a:gd name="connsiteY1" fmla="*/ 0 h 323850"/>
              <a:gd name="connsiteX2" fmla="*/ 257175 w 1562100"/>
              <a:gd name="connsiteY2" fmla="*/ 109537 h 323850"/>
              <a:gd name="connsiteX3" fmla="*/ 1562100 w 1562100"/>
              <a:gd name="connsiteY3" fmla="*/ 114300 h 323850"/>
              <a:gd name="connsiteX4" fmla="*/ 1562100 w 1562100"/>
              <a:gd name="connsiteY4" fmla="*/ 319088 h 323850"/>
              <a:gd name="connsiteX5" fmla="*/ 0 w 1562100"/>
              <a:gd name="connsiteY5" fmla="*/ 323850 h 323850"/>
              <a:gd name="connsiteX6" fmla="*/ 9525 w 1562100"/>
              <a:gd name="connsiteY6" fmla="*/ 4762 h 323850"/>
              <a:gd name="connsiteX0" fmla="*/ 2086 w 1566567"/>
              <a:gd name="connsiteY0" fmla="*/ 0 h 323851"/>
              <a:gd name="connsiteX1" fmla="*/ 256880 w 1566567"/>
              <a:gd name="connsiteY1" fmla="*/ 1 h 323851"/>
              <a:gd name="connsiteX2" fmla="*/ 261642 w 1566567"/>
              <a:gd name="connsiteY2" fmla="*/ 109538 h 323851"/>
              <a:gd name="connsiteX3" fmla="*/ 1566567 w 1566567"/>
              <a:gd name="connsiteY3" fmla="*/ 114301 h 323851"/>
              <a:gd name="connsiteX4" fmla="*/ 1566567 w 1566567"/>
              <a:gd name="connsiteY4" fmla="*/ 319089 h 323851"/>
              <a:gd name="connsiteX5" fmla="*/ 4467 w 1566567"/>
              <a:gd name="connsiteY5" fmla="*/ 323851 h 323851"/>
              <a:gd name="connsiteX6" fmla="*/ 2086 w 1566567"/>
              <a:gd name="connsiteY6" fmla="*/ 0 h 323851"/>
              <a:gd name="connsiteX0" fmla="*/ 4763 w 1569244"/>
              <a:gd name="connsiteY0" fmla="*/ 0 h 321470"/>
              <a:gd name="connsiteX1" fmla="*/ 259557 w 1569244"/>
              <a:gd name="connsiteY1" fmla="*/ 1 h 321470"/>
              <a:gd name="connsiteX2" fmla="*/ 264319 w 1569244"/>
              <a:gd name="connsiteY2" fmla="*/ 109538 h 321470"/>
              <a:gd name="connsiteX3" fmla="*/ 1569244 w 1569244"/>
              <a:gd name="connsiteY3" fmla="*/ 114301 h 321470"/>
              <a:gd name="connsiteX4" fmla="*/ 1569244 w 1569244"/>
              <a:gd name="connsiteY4" fmla="*/ 319089 h 321470"/>
              <a:gd name="connsiteX5" fmla="*/ 0 w 1569244"/>
              <a:gd name="connsiteY5" fmla="*/ 321470 h 321470"/>
              <a:gd name="connsiteX6" fmla="*/ 4763 w 1569244"/>
              <a:gd name="connsiteY6" fmla="*/ 0 h 321470"/>
              <a:gd name="connsiteX0" fmla="*/ 4763 w 1574006"/>
              <a:gd name="connsiteY0" fmla="*/ 0 h 326233"/>
              <a:gd name="connsiteX1" fmla="*/ 259557 w 1574006"/>
              <a:gd name="connsiteY1" fmla="*/ 1 h 326233"/>
              <a:gd name="connsiteX2" fmla="*/ 264319 w 1574006"/>
              <a:gd name="connsiteY2" fmla="*/ 109538 h 326233"/>
              <a:gd name="connsiteX3" fmla="*/ 1569244 w 1574006"/>
              <a:gd name="connsiteY3" fmla="*/ 114301 h 326233"/>
              <a:gd name="connsiteX4" fmla="*/ 1574006 w 1574006"/>
              <a:gd name="connsiteY4" fmla="*/ 326233 h 326233"/>
              <a:gd name="connsiteX5" fmla="*/ 0 w 1574006"/>
              <a:gd name="connsiteY5" fmla="*/ 321470 h 326233"/>
              <a:gd name="connsiteX6" fmla="*/ 4763 w 1574006"/>
              <a:gd name="connsiteY6" fmla="*/ 0 h 326233"/>
              <a:gd name="connsiteX0" fmla="*/ 4763 w 1578769"/>
              <a:gd name="connsiteY0" fmla="*/ 0 h 326233"/>
              <a:gd name="connsiteX1" fmla="*/ 259557 w 1578769"/>
              <a:gd name="connsiteY1" fmla="*/ 1 h 326233"/>
              <a:gd name="connsiteX2" fmla="*/ 264319 w 1578769"/>
              <a:gd name="connsiteY2" fmla="*/ 109538 h 326233"/>
              <a:gd name="connsiteX3" fmla="*/ 1578769 w 1578769"/>
              <a:gd name="connsiteY3" fmla="*/ 114301 h 326233"/>
              <a:gd name="connsiteX4" fmla="*/ 1574006 w 1578769"/>
              <a:gd name="connsiteY4" fmla="*/ 326233 h 326233"/>
              <a:gd name="connsiteX5" fmla="*/ 0 w 1578769"/>
              <a:gd name="connsiteY5" fmla="*/ 321470 h 326233"/>
              <a:gd name="connsiteX6" fmla="*/ 4763 w 1578769"/>
              <a:gd name="connsiteY6" fmla="*/ 0 h 326233"/>
              <a:gd name="connsiteX0" fmla="*/ 4763 w 1581150"/>
              <a:gd name="connsiteY0" fmla="*/ 0 h 326233"/>
              <a:gd name="connsiteX1" fmla="*/ 259557 w 1581150"/>
              <a:gd name="connsiteY1" fmla="*/ 1 h 326233"/>
              <a:gd name="connsiteX2" fmla="*/ 264319 w 1581150"/>
              <a:gd name="connsiteY2" fmla="*/ 109538 h 326233"/>
              <a:gd name="connsiteX3" fmla="*/ 1578769 w 1581150"/>
              <a:gd name="connsiteY3" fmla="*/ 114301 h 326233"/>
              <a:gd name="connsiteX4" fmla="*/ 1581150 w 1581150"/>
              <a:gd name="connsiteY4" fmla="*/ 326233 h 326233"/>
              <a:gd name="connsiteX5" fmla="*/ 0 w 1581150"/>
              <a:gd name="connsiteY5" fmla="*/ 321470 h 326233"/>
              <a:gd name="connsiteX6" fmla="*/ 4763 w 1581150"/>
              <a:gd name="connsiteY6" fmla="*/ 0 h 326233"/>
              <a:gd name="connsiteX0" fmla="*/ 2502 w 1578889"/>
              <a:gd name="connsiteY0" fmla="*/ 0 h 326233"/>
              <a:gd name="connsiteX1" fmla="*/ 257296 w 1578889"/>
              <a:gd name="connsiteY1" fmla="*/ 1 h 326233"/>
              <a:gd name="connsiteX2" fmla="*/ 262058 w 1578889"/>
              <a:gd name="connsiteY2" fmla="*/ 109538 h 326233"/>
              <a:gd name="connsiteX3" fmla="*/ 1576508 w 1578889"/>
              <a:gd name="connsiteY3" fmla="*/ 114301 h 326233"/>
              <a:gd name="connsiteX4" fmla="*/ 1578889 w 1578889"/>
              <a:gd name="connsiteY4" fmla="*/ 326233 h 326233"/>
              <a:gd name="connsiteX5" fmla="*/ 2501 w 1578889"/>
              <a:gd name="connsiteY5" fmla="*/ 319089 h 326233"/>
              <a:gd name="connsiteX6" fmla="*/ 2502 w 1578889"/>
              <a:gd name="connsiteY6" fmla="*/ 0 h 326233"/>
              <a:gd name="connsiteX0" fmla="*/ 115412 w 1691799"/>
              <a:gd name="connsiteY0" fmla="*/ 0 h 326233"/>
              <a:gd name="connsiteX1" fmla="*/ 370206 w 1691799"/>
              <a:gd name="connsiteY1" fmla="*/ 1 h 326233"/>
              <a:gd name="connsiteX2" fmla="*/ 374968 w 1691799"/>
              <a:gd name="connsiteY2" fmla="*/ 109538 h 326233"/>
              <a:gd name="connsiteX3" fmla="*/ 1689418 w 1691799"/>
              <a:gd name="connsiteY3" fmla="*/ 114301 h 326233"/>
              <a:gd name="connsiteX4" fmla="*/ 1691799 w 1691799"/>
              <a:gd name="connsiteY4" fmla="*/ 326233 h 326233"/>
              <a:gd name="connsiteX5" fmla="*/ 115411 w 1691799"/>
              <a:gd name="connsiteY5" fmla="*/ 319089 h 326233"/>
              <a:gd name="connsiteX6" fmla="*/ 121127 w 1691799"/>
              <a:gd name="connsiteY6" fmla="*/ 115548 h 326233"/>
              <a:gd name="connsiteX7" fmla="*/ 115412 w 1691799"/>
              <a:gd name="connsiteY7" fmla="*/ 0 h 326233"/>
              <a:gd name="connsiteX0" fmla="*/ 126792 w 1703179"/>
              <a:gd name="connsiteY0" fmla="*/ 0 h 326233"/>
              <a:gd name="connsiteX1" fmla="*/ 381586 w 1703179"/>
              <a:gd name="connsiteY1" fmla="*/ 1 h 326233"/>
              <a:gd name="connsiteX2" fmla="*/ 386348 w 1703179"/>
              <a:gd name="connsiteY2" fmla="*/ 109538 h 326233"/>
              <a:gd name="connsiteX3" fmla="*/ 1700798 w 1703179"/>
              <a:gd name="connsiteY3" fmla="*/ 114301 h 326233"/>
              <a:gd name="connsiteX4" fmla="*/ 1703179 w 1703179"/>
              <a:gd name="connsiteY4" fmla="*/ 326233 h 326233"/>
              <a:gd name="connsiteX5" fmla="*/ 126791 w 1703179"/>
              <a:gd name="connsiteY5" fmla="*/ 319089 h 326233"/>
              <a:gd name="connsiteX6" fmla="*/ 126792 w 1703179"/>
              <a:gd name="connsiteY6" fmla="*/ 0 h 326233"/>
              <a:gd name="connsiteX0" fmla="*/ 116771 w 1693158"/>
              <a:gd name="connsiteY0" fmla="*/ 0 h 326233"/>
              <a:gd name="connsiteX1" fmla="*/ 371565 w 1693158"/>
              <a:gd name="connsiteY1" fmla="*/ 1 h 326233"/>
              <a:gd name="connsiteX2" fmla="*/ 376327 w 1693158"/>
              <a:gd name="connsiteY2" fmla="*/ 109538 h 326233"/>
              <a:gd name="connsiteX3" fmla="*/ 1690777 w 1693158"/>
              <a:gd name="connsiteY3" fmla="*/ 114301 h 326233"/>
              <a:gd name="connsiteX4" fmla="*/ 1693158 w 1693158"/>
              <a:gd name="connsiteY4" fmla="*/ 326233 h 326233"/>
              <a:gd name="connsiteX5" fmla="*/ 116770 w 1693158"/>
              <a:gd name="connsiteY5" fmla="*/ 319089 h 326233"/>
              <a:gd name="connsiteX6" fmla="*/ 116771 w 1693158"/>
              <a:gd name="connsiteY6" fmla="*/ 0 h 326233"/>
              <a:gd name="connsiteX0" fmla="*/ 354 w 1576741"/>
              <a:gd name="connsiteY0" fmla="*/ 0 h 326233"/>
              <a:gd name="connsiteX1" fmla="*/ 255148 w 1576741"/>
              <a:gd name="connsiteY1" fmla="*/ 1 h 326233"/>
              <a:gd name="connsiteX2" fmla="*/ 259910 w 1576741"/>
              <a:gd name="connsiteY2" fmla="*/ 109538 h 326233"/>
              <a:gd name="connsiteX3" fmla="*/ 1574360 w 1576741"/>
              <a:gd name="connsiteY3" fmla="*/ 114301 h 326233"/>
              <a:gd name="connsiteX4" fmla="*/ 1576741 w 1576741"/>
              <a:gd name="connsiteY4" fmla="*/ 326233 h 326233"/>
              <a:gd name="connsiteX5" fmla="*/ 353 w 1576741"/>
              <a:gd name="connsiteY5" fmla="*/ 319089 h 326233"/>
              <a:gd name="connsiteX6" fmla="*/ 354 w 1576741"/>
              <a:gd name="connsiteY6" fmla="*/ 0 h 326233"/>
              <a:gd name="connsiteX0" fmla="*/ 354 w 1576741"/>
              <a:gd name="connsiteY0" fmla="*/ 0 h 330995"/>
              <a:gd name="connsiteX1" fmla="*/ 255148 w 1576741"/>
              <a:gd name="connsiteY1" fmla="*/ 1 h 330995"/>
              <a:gd name="connsiteX2" fmla="*/ 259910 w 1576741"/>
              <a:gd name="connsiteY2" fmla="*/ 109538 h 330995"/>
              <a:gd name="connsiteX3" fmla="*/ 1574360 w 1576741"/>
              <a:gd name="connsiteY3" fmla="*/ 114301 h 330995"/>
              <a:gd name="connsiteX4" fmla="*/ 1576741 w 1576741"/>
              <a:gd name="connsiteY4" fmla="*/ 326233 h 330995"/>
              <a:gd name="connsiteX5" fmla="*/ 353 w 1576741"/>
              <a:gd name="connsiteY5" fmla="*/ 330995 h 330995"/>
              <a:gd name="connsiteX6" fmla="*/ 354 w 1576741"/>
              <a:gd name="connsiteY6" fmla="*/ 0 h 330995"/>
              <a:gd name="connsiteX0" fmla="*/ 354 w 1576741"/>
              <a:gd name="connsiteY0" fmla="*/ 0 h 333376"/>
              <a:gd name="connsiteX1" fmla="*/ 255148 w 1576741"/>
              <a:gd name="connsiteY1" fmla="*/ 1 h 333376"/>
              <a:gd name="connsiteX2" fmla="*/ 259910 w 1576741"/>
              <a:gd name="connsiteY2" fmla="*/ 109538 h 333376"/>
              <a:gd name="connsiteX3" fmla="*/ 1574360 w 1576741"/>
              <a:gd name="connsiteY3" fmla="*/ 114301 h 333376"/>
              <a:gd name="connsiteX4" fmla="*/ 1576741 w 1576741"/>
              <a:gd name="connsiteY4" fmla="*/ 333376 h 333376"/>
              <a:gd name="connsiteX5" fmla="*/ 353 w 1576741"/>
              <a:gd name="connsiteY5" fmla="*/ 330995 h 333376"/>
              <a:gd name="connsiteX6" fmla="*/ 354 w 1576741"/>
              <a:gd name="connsiteY6" fmla="*/ 0 h 33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741" h="333376">
                <a:moveTo>
                  <a:pt x="354" y="0"/>
                </a:moveTo>
                <a:lnTo>
                  <a:pt x="255148" y="1"/>
                </a:lnTo>
                <a:lnTo>
                  <a:pt x="259910" y="109538"/>
                </a:lnTo>
                <a:lnTo>
                  <a:pt x="1574360" y="114301"/>
                </a:lnTo>
                <a:cubicBezTo>
                  <a:pt x="1575154" y="184945"/>
                  <a:pt x="1575947" y="262732"/>
                  <a:pt x="1576741" y="333376"/>
                </a:cubicBezTo>
                <a:lnTo>
                  <a:pt x="353" y="330995"/>
                </a:lnTo>
                <a:cubicBezTo>
                  <a:pt x="-440" y="131367"/>
                  <a:pt x="353" y="159544"/>
                  <a:pt x="354" y="0"/>
                </a:cubicBezTo>
                <a:close/>
              </a:path>
            </a:pathLst>
          </a:cu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4" name="Rectangle 1023"/>
          <p:cNvSpPr/>
          <p:nvPr/>
        </p:nvSpPr>
        <p:spPr>
          <a:xfrm>
            <a:off x="9005752" y="6127152"/>
            <a:ext cx="2516202" cy="646331"/>
          </a:xfrm>
          <a:prstGeom prst="rect">
            <a:avLst/>
          </a:prstGeom>
        </p:spPr>
        <p:txBody>
          <a:bodyPr wrap="none">
            <a:spAutoFit/>
          </a:bodyPr>
          <a:lstStyle/>
          <a:p>
            <a:r>
              <a:rPr lang="fr-FR" dirty="0" smtClean="0">
                <a:solidFill>
                  <a:schemeClr val="accent6"/>
                </a:solidFill>
              </a:rPr>
              <a:t>Coussinet </a:t>
            </a:r>
            <a:r>
              <a:rPr lang="fr-FR" dirty="0">
                <a:solidFill>
                  <a:schemeClr val="accent6"/>
                </a:solidFill>
              </a:rPr>
              <a:t>à </a:t>
            </a:r>
            <a:r>
              <a:rPr lang="fr-FR" dirty="0" smtClean="0">
                <a:solidFill>
                  <a:schemeClr val="accent6"/>
                </a:solidFill>
              </a:rPr>
              <a:t>collerette</a:t>
            </a:r>
          </a:p>
          <a:p>
            <a:pPr algn="ctr"/>
            <a:r>
              <a:rPr lang="fr-FR" dirty="0" smtClean="0">
                <a:solidFill>
                  <a:schemeClr val="accent6"/>
                </a:solidFill>
              </a:rPr>
              <a:t>Vue de face (sans coupe)</a:t>
            </a:r>
            <a:endParaRPr lang="fr-FR" dirty="0"/>
          </a:p>
        </p:txBody>
      </p:sp>
      <p:sp>
        <p:nvSpPr>
          <p:cNvPr id="1025" name="ZoneTexte 1024"/>
          <p:cNvSpPr txBox="1"/>
          <p:nvPr/>
        </p:nvSpPr>
        <p:spPr>
          <a:xfrm>
            <a:off x="855117" y="808346"/>
            <a:ext cx="10666837" cy="2523768"/>
          </a:xfrm>
          <a:prstGeom prst="rect">
            <a:avLst/>
          </a:prstGeom>
          <a:noFill/>
        </p:spPr>
        <p:txBody>
          <a:bodyPr wrap="square" rtlCol="0">
            <a:spAutoFit/>
          </a:bodyPr>
          <a:lstStyle/>
          <a:p>
            <a:pPr marL="342900" indent="-342900">
              <a:buFont typeface="+mj-lt"/>
              <a:buAutoNum type="arabicPeriod"/>
            </a:pPr>
            <a:r>
              <a:rPr lang="fr-FR" sz="1600" dirty="0" smtClean="0"/>
              <a:t>Le </a:t>
            </a:r>
            <a:r>
              <a:rPr lang="fr-FR" sz="1600" dirty="0" err="1" smtClean="0"/>
              <a:t>chambrage</a:t>
            </a:r>
            <a:r>
              <a:rPr lang="fr-FR" sz="1600" dirty="0" smtClean="0"/>
              <a:t> contenant la tête du pivot est connecté avec un alésage cylindrique d’un diamètre beaucoup plus petit que celui du </a:t>
            </a:r>
            <a:r>
              <a:rPr lang="fr-FR" sz="1600" dirty="0" err="1" smtClean="0"/>
              <a:t>chambrage</a:t>
            </a:r>
            <a:r>
              <a:rPr lang="fr-FR" sz="1600" dirty="0" smtClean="0"/>
              <a:t>. Leur intersection est une courbe que sa projection est approchée correctement par une droite. (Le petit alésage cylindrique sert à remplir le </a:t>
            </a:r>
            <a:r>
              <a:rPr lang="fr-FR" sz="1600" dirty="0" err="1" smtClean="0"/>
              <a:t>chambrage</a:t>
            </a:r>
            <a:r>
              <a:rPr lang="fr-FR" sz="1600" dirty="0" smtClean="0"/>
              <a:t> avec de l’huile de graissage.)</a:t>
            </a:r>
          </a:p>
          <a:p>
            <a:pPr marL="342900" indent="-342900">
              <a:buFont typeface="+mj-lt"/>
              <a:buAutoNum type="arabicPeriod"/>
            </a:pPr>
            <a:r>
              <a:rPr lang="fr-FR" sz="1600" dirty="0" smtClean="0"/>
              <a:t>(a) L’arête correspondante à la projection de la surface plane d’appui de la collerette. (b) L’arête correspondante à la projection de la surface plan le plus éloignée de la collerette.</a:t>
            </a:r>
          </a:p>
          <a:p>
            <a:pPr marL="342900" indent="-342900">
              <a:buFont typeface="+mj-lt"/>
              <a:buAutoNum type="arabicPeriod"/>
            </a:pPr>
            <a:r>
              <a:rPr lang="fr-FR" sz="1600" dirty="0" smtClean="0"/>
              <a:t>(a) L’arête définissant le début de l’alésage cylindrique (fin de l’alésage conique) du trou borgne de l’axe. (b) </a:t>
            </a:r>
            <a:r>
              <a:rPr lang="fr-FR" sz="1600" dirty="0"/>
              <a:t>L</a:t>
            </a:r>
            <a:r>
              <a:rPr lang="fr-FR" sz="1600" dirty="0" smtClean="0"/>
              <a:t>’arête définissant le début de l’alésage conique du trou borgne de l’axe. (Les deux sont derrières du pivot.)</a:t>
            </a:r>
          </a:p>
          <a:p>
            <a:pPr marL="342900" indent="-342900">
              <a:buFont typeface="+mj-lt"/>
              <a:buAutoNum type="arabicPeriod"/>
            </a:pPr>
            <a:r>
              <a:rPr lang="fr-FR" sz="1600" dirty="0" smtClean="0"/>
              <a:t>(a) L’arête verticale correspondant à la surface plane de l’épaulement de l’alésage du corps (derrière l’alésage cylindrique du pivot). (b) L’arête correspondante à la projection de la surface plane de l’appui corps-coussinet.</a:t>
            </a:r>
          </a:p>
          <a:p>
            <a:endParaRPr lang="fr-FR" sz="1400" b="1" i="1" dirty="0" smtClean="0"/>
          </a:p>
        </p:txBody>
      </p:sp>
      <p:sp>
        <p:nvSpPr>
          <p:cNvPr id="1027" name="Rectangle 1026"/>
          <p:cNvSpPr/>
          <p:nvPr/>
        </p:nvSpPr>
        <p:spPr>
          <a:xfrm>
            <a:off x="9217479" y="4382945"/>
            <a:ext cx="1877785" cy="1104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p:cNvCxnSpPr>
            <a:stCxn id="12" idx="0"/>
            <a:endCxn id="14" idx="19"/>
          </p:cNvCxnSpPr>
          <p:nvPr/>
        </p:nvCxnSpPr>
        <p:spPr>
          <a:xfrm>
            <a:off x="5425007" y="3745336"/>
            <a:ext cx="793" cy="2420144"/>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 name="Connecteur droit 20"/>
          <p:cNvCxnSpPr>
            <a:stCxn id="12" idx="2"/>
            <a:endCxn id="14" idx="21"/>
          </p:cNvCxnSpPr>
          <p:nvPr/>
        </p:nvCxnSpPr>
        <p:spPr>
          <a:xfrm flipH="1">
            <a:off x="5685356" y="3966793"/>
            <a:ext cx="10320" cy="1926431"/>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Connecteur droit 23"/>
          <p:cNvCxnSpPr>
            <a:stCxn id="12" idx="4"/>
            <a:endCxn id="14" idx="23"/>
          </p:cNvCxnSpPr>
          <p:nvPr/>
        </p:nvCxnSpPr>
        <p:spPr>
          <a:xfrm>
            <a:off x="7166494" y="4173168"/>
            <a:ext cx="7937" cy="1516856"/>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Connecteur droit 29"/>
          <p:cNvCxnSpPr>
            <a:stCxn id="13" idx="13"/>
            <a:endCxn id="14" idx="25"/>
          </p:cNvCxnSpPr>
          <p:nvPr/>
        </p:nvCxnSpPr>
        <p:spPr>
          <a:xfrm>
            <a:off x="7816575" y="4389069"/>
            <a:ext cx="7143" cy="1080293"/>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Connecteur droit 37"/>
          <p:cNvCxnSpPr>
            <a:stCxn id="12" idx="5"/>
            <a:endCxn id="13" idx="13"/>
          </p:cNvCxnSpPr>
          <p:nvPr/>
        </p:nvCxnSpPr>
        <p:spPr>
          <a:xfrm flipV="1">
            <a:off x="7168083" y="4389069"/>
            <a:ext cx="648492" cy="4761"/>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cteur droit 42"/>
          <p:cNvCxnSpPr>
            <a:stCxn id="13" idx="11"/>
            <a:endCxn id="14" idx="27"/>
          </p:cNvCxnSpPr>
          <p:nvPr/>
        </p:nvCxnSpPr>
        <p:spPr>
          <a:xfrm>
            <a:off x="8050730" y="4536705"/>
            <a:ext cx="6352" cy="816769"/>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Connecteur droit 45"/>
          <p:cNvCxnSpPr>
            <a:stCxn id="13" idx="8"/>
            <a:endCxn id="14" idx="1"/>
          </p:cNvCxnSpPr>
          <p:nvPr/>
        </p:nvCxnSpPr>
        <p:spPr>
          <a:xfrm>
            <a:off x="8554761" y="4561312"/>
            <a:ext cx="795" cy="740568"/>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Connecteur droit 48"/>
          <p:cNvCxnSpPr>
            <a:stCxn id="13" idx="7"/>
            <a:endCxn id="14" idx="2"/>
          </p:cNvCxnSpPr>
          <p:nvPr/>
        </p:nvCxnSpPr>
        <p:spPr>
          <a:xfrm flipH="1">
            <a:off x="8594450" y="4556548"/>
            <a:ext cx="792" cy="746919"/>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Connecteur droit 54"/>
          <p:cNvCxnSpPr>
            <a:stCxn id="12" idx="7"/>
            <a:endCxn id="13" idx="0"/>
          </p:cNvCxnSpPr>
          <p:nvPr/>
        </p:nvCxnSpPr>
        <p:spPr>
          <a:xfrm>
            <a:off x="7431607" y="3718349"/>
            <a:ext cx="199229" cy="57150"/>
          </a:xfrm>
          <a:prstGeom prst="line">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128" name="Groupe 127"/>
          <p:cNvGrpSpPr/>
          <p:nvPr/>
        </p:nvGrpSpPr>
        <p:grpSpPr>
          <a:xfrm>
            <a:off x="5424127" y="3739380"/>
            <a:ext cx="3170237" cy="2435397"/>
            <a:chOff x="1354651" y="3740402"/>
            <a:chExt cx="3170237" cy="2435397"/>
          </a:xfrm>
        </p:grpSpPr>
        <p:cxnSp>
          <p:nvCxnSpPr>
            <p:cNvPr id="129" name="Connecteur droit 128"/>
            <p:cNvCxnSpPr/>
            <p:nvPr/>
          </p:nvCxnSpPr>
          <p:spPr>
            <a:xfrm>
              <a:off x="1354651" y="3745336"/>
              <a:ext cx="191574" cy="221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a:xfrm>
              <a:off x="1625320" y="4056089"/>
              <a:ext cx="130174" cy="11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Connecteur droit 130"/>
            <p:cNvCxnSpPr/>
            <p:nvPr/>
          </p:nvCxnSpPr>
          <p:spPr>
            <a:xfrm>
              <a:off x="1602838" y="3787007"/>
              <a:ext cx="368837" cy="386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a:xfrm>
              <a:off x="1819531" y="3775499"/>
              <a:ext cx="368837" cy="386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a:xfrm>
              <a:off x="2031462" y="3746924"/>
              <a:ext cx="399794" cy="414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a:xfrm>
              <a:off x="2250537" y="3758432"/>
              <a:ext cx="399794" cy="414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a:xfrm>
              <a:off x="2479137" y="3763759"/>
              <a:ext cx="399794" cy="414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p:nvCxnSpPr>
          <p:spPr>
            <a:xfrm>
              <a:off x="2667127" y="3740402"/>
              <a:ext cx="633285" cy="651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p:nvCxnSpPr>
          <p:spPr>
            <a:xfrm>
              <a:off x="2900618" y="3759425"/>
              <a:ext cx="442657" cy="445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a:xfrm>
              <a:off x="3108733" y="3757241"/>
              <a:ext cx="253844" cy="255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a:xfrm>
              <a:off x="3558533" y="4205288"/>
              <a:ext cx="325286" cy="3314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a:xfrm>
              <a:off x="3558533" y="3966793"/>
              <a:ext cx="801536" cy="811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a:xfrm>
              <a:off x="3603777" y="3787007"/>
              <a:ext cx="880628" cy="885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p:nvCxnSpPr>
          <p:spPr>
            <a:xfrm>
              <a:off x="3837139" y="3787020"/>
              <a:ext cx="687747" cy="687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a:xfrm>
              <a:off x="4034566" y="3767956"/>
              <a:ext cx="483177" cy="471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a:xfrm>
              <a:off x="4283297" y="3797724"/>
              <a:ext cx="241591" cy="235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a:xfrm>
              <a:off x="3976116" y="4635924"/>
              <a:ext cx="150590" cy="142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a:xfrm>
              <a:off x="4350081" y="5082805"/>
              <a:ext cx="135119" cy="141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Connecteur droit 146"/>
            <p:cNvCxnSpPr/>
            <p:nvPr/>
          </p:nvCxnSpPr>
          <p:spPr>
            <a:xfrm>
              <a:off x="4126706" y="5082805"/>
              <a:ext cx="391037" cy="394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eur droit 147"/>
            <p:cNvCxnSpPr/>
            <p:nvPr/>
          </p:nvCxnSpPr>
          <p:spPr>
            <a:xfrm>
              <a:off x="3753796" y="5440787"/>
              <a:ext cx="694379" cy="707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necteur droit 148"/>
            <p:cNvCxnSpPr/>
            <p:nvPr/>
          </p:nvCxnSpPr>
          <p:spPr>
            <a:xfrm>
              <a:off x="3906196" y="5353474"/>
              <a:ext cx="611547" cy="606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Connecteur droit 149"/>
            <p:cNvCxnSpPr/>
            <p:nvPr/>
          </p:nvCxnSpPr>
          <p:spPr>
            <a:xfrm>
              <a:off x="3991809" y="5187792"/>
              <a:ext cx="525934" cy="520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Connecteur droit 150"/>
            <p:cNvCxnSpPr/>
            <p:nvPr/>
          </p:nvCxnSpPr>
          <p:spPr>
            <a:xfrm>
              <a:off x="3558533" y="5469362"/>
              <a:ext cx="638536" cy="665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Connecteur droit 151"/>
            <p:cNvCxnSpPr/>
            <p:nvPr/>
          </p:nvCxnSpPr>
          <p:spPr>
            <a:xfrm>
              <a:off x="3320765" y="5477698"/>
              <a:ext cx="679454" cy="69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Connecteur droit 152"/>
            <p:cNvCxnSpPr/>
            <p:nvPr/>
          </p:nvCxnSpPr>
          <p:spPr>
            <a:xfrm>
              <a:off x="3108733" y="5511036"/>
              <a:ext cx="650186" cy="642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Connecteur droit 153"/>
            <p:cNvCxnSpPr/>
            <p:nvPr/>
          </p:nvCxnSpPr>
          <p:spPr>
            <a:xfrm>
              <a:off x="3037484" y="5703517"/>
              <a:ext cx="431997" cy="431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p:nvCxnSpPr>
          <p:spPr>
            <a:xfrm>
              <a:off x="2803658" y="5690024"/>
              <a:ext cx="449824" cy="463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Connecteur droit 155"/>
            <p:cNvCxnSpPr/>
            <p:nvPr/>
          </p:nvCxnSpPr>
          <p:spPr>
            <a:xfrm>
              <a:off x="2544484" y="5692828"/>
              <a:ext cx="449824" cy="463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Connecteur droit 156"/>
            <p:cNvCxnSpPr/>
            <p:nvPr/>
          </p:nvCxnSpPr>
          <p:spPr>
            <a:xfrm>
              <a:off x="2309056" y="5692828"/>
              <a:ext cx="427513" cy="435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p:nvCxnSpPr>
          <p:spPr>
            <a:xfrm>
              <a:off x="2051624" y="5701347"/>
              <a:ext cx="427513" cy="435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Connecteur droit 158"/>
            <p:cNvCxnSpPr/>
            <p:nvPr/>
          </p:nvCxnSpPr>
          <p:spPr>
            <a:xfrm>
              <a:off x="1803846" y="5692828"/>
              <a:ext cx="446691" cy="455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p:nvCxnSpPr>
          <p:spPr>
            <a:xfrm>
              <a:off x="1620558" y="5749979"/>
              <a:ext cx="406633" cy="398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Connecteur droit 160"/>
            <p:cNvCxnSpPr/>
            <p:nvPr/>
          </p:nvCxnSpPr>
          <p:spPr>
            <a:xfrm>
              <a:off x="1525308" y="5893224"/>
              <a:ext cx="230186" cy="244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Connecteur droit 161"/>
            <p:cNvCxnSpPr/>
            <p:nvPr/>
          </p:nvCxnSpPr>
          <p:spPr>
            <a:xfrm>
              <a:off x="1358266" y="5963868"/>
              <a:ext cx="149578"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2" name="Group 16"/>
          <p:cNvGrpSpPr/>
          <p:nvPr/>
        </p:nvGrpSpPr>
        <p:grpSpPr>
          <a:xfrm>
            <a:off x="5361745" y="4930916"/>
            <a:ext cx="3396306" cy="0"/>
            <a:chOff x="8016446" y="5199524"/>
            <a:chExt cx="3396306" cy="0"/>
          </a:xfrm>
        </p:grpSpPr>
        <p:cxnSp>
          <p:nvCxnSpPr>
            <p:cNvPr id="173" name="Straight Connector 9"/>
            <p:cNvCxnSpPr/>
            <p:nvPr/>
          </p:nvCxnSpPr>
          <p:spPr>
            <a:xfrm>
              <a:off x="8016446"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28"/>
            <p:cNvCxnSpPr/>
            <p:nvPr/>
          </p:nvCxnSpPr>
          <p:spPr>
            <a:xfrm>
              <a:off x="8516508"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31"/>
            <p:cNvCxnSpPr/>
            <p:nvPr/>
          </p:nvCxnSpPr>
          <p:spPr>
            <a:xfrm>
              <a:off x="8711771"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33"/>
            <p:cNvCxnSpPr/>
            <p:nvPr/>
          </p:nvCxnSpPr>
          <p:spPr>
            <a:xfrm>
              <a:off x="9211833"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34"/>
            <p:cNvCxnSpPr/>
            <p:nvPr/>
          </p:nvCxnSpPr>
          <p:spPr>
            <a:xfrm>
              <a:off x="9397571"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35"/>
            <p:cNvCxnSpPr/>
            <p:nvPr/>
          </p:nvCxnSpPr>
          <p:spPr>
            <a:xfrm>
              <a:off x="9897633"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36"/>
            <p:cNvCxnSpPr/>
            <p:nvPr/>
          </p:nvCxnSpPr>
          <p:spPr>
            <a:xfrm>
              <a:off x="10092896"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37"/>
            <p:cNvCxnSpPr/>
            <p:nvPr/>
          </p:nvCxnSpPr>
          <p:spPr>
            <a:xfrm>
              <a:off x="10592958"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38"/>
            <p:cNvCxnSpPr/>
            <p:nvPr/>
          </p:nvCxnSpPr>
          <p:spPr>
            <a:xfrm>
              <a:off x="10794785" y="5199524"/>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43"/>
            <p:cNvCxnSpPr/>
            <p:nvPr/>
          </p:nvCxnSpPr>
          <p:spPr>
            <a:xfrm>
              <a:off x="11294847" y="5199524"/>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3" name="Groupe 1032"/>
          <p:cNvGrpSpPr/>
          <p:nvPr/>
        </p:nvGrpSpPr>
        <p:grpSpPr>
          <a:xfrm>
            <a:off x="7526917" y="3511774"/>
            <a:ext cx="4758" cy="1123950"/>
            <a:chOff x="7526755" y="3680804"/>
            <a:chExt cx="4758" cy="1123950"/>
          </a:xfrm>
        </p:grpSpPr>
        <p:cxnSp>
          <p:nvCxnSpPr>
            <p:cNvPr id="186" name="Straight Connector 66"/>
            <p:cNvCxnSpPr/>
            <p:nvPr/>
          </p:nvCxnSpPr>
          <p:spPr>
            <a:xfrm rot="5400000">
              <a:off x="7317200" y="3895117"/>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67"/>
            <p:cNvCxnSpPr/>
            <p:nvPr/>
          </p:nvCxnSpPr>
          <p:spPr>
            <a:xfrm rot="5400000">
              <a:off x="7472560" y="4239819"/>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70"/>
            <p:cNvCxnSpPr/>
            <p:nvPr/>
          </p:nvCxnSpPr>
          <p:spPr>
            <a:xfrm rot="5400000">
              <a:off x="7312442" y="4590442"/>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5" name="Connecteur droit 1034"/>
          <p:cNvCxnSpPr>
            <a:stCxn id="53" idx="0"/>
            <a:endCxn id="54" idx="0"/>
          </p:cNvCxnSpPr>
          <p:nvPr/>
        </p:nvCxnSpPr>
        <p:spPr>
          <a:xfrm flipH="1">
            <a:off x="9302414" y="4062835"/>
            <a:ext cx="5204" cy="1747444"/>
          </a:xfrm>
          <a:prstGeom prst="line">
            <a:avLst/>
          </a:pr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Connecteur droit 194"/>
          <p:cNvCxnSpPr>
            <a:stCxn id="53" idx="2"/>
            <a:endCxn id="54" idx="2"/>
          </p:cNvCxnSpPr>
          <p:nvPr/>
        </p:nvCxnSpPr>
        <p:spPr>
          <a:xfrm flipH="1">
            <a:off x="9561970" y="4172373"/>
            <a:ext cx="5204" cy="1528368"/>
          </a:xfrm>
          <a:prstGeom prst="line">
            <a:avLst/>
          </a:pr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Connecteur droit 197"/>
          <p:cNvCxnSpPr>
            <a:stCxn id="53" idx="3"/>
            <a:endCxn id="54" idx="3"/>
          </p:cNvCxnSpPr>
          <p:nvPr/>
        </p:nvCxnSpPr>
        <p:spPr>
          <a:xfrm flipH="1">
            <a:off x="10876420" y="4177136"/>
            <a:ext cx="5204" cy="1518842"/>
          </a:xfrm>
          <a:prstGeom prst="line">
            <a:avLst/>
          </a:prstGeom>
          <a:solidFill>
            <a:schemeClr val="bg1">
              <a:alpha val="4117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Connecteur droit 204"/>
          <p:cNvCxnSpPr>
            <a:endCxn id="53" idx="4"/>
          </p:cNvCxnSpPr>
          <p:nvPr/>
        </p:nvCxnSpPr>
        <p:spPr>
          <a:xfrm>
            <a:off x="9302060" y="4396211"/>
            <a:ext cx="1581945" cy="0"/>
          </a:xfrm>
          <a:prstGeom prst="line">
            <a:avLst/>
          </a:prstGeom>
          <a:solidFill>
            <a:schemeClr val="bg1">
              <a:alpha val="41176"/>
            </a:schemeClr>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09" name="Connecteur droit 208"/>
          <p:cNvCxnSpPr/>
          <p:nvPr/>
        </p:nvCxnSpPr>
        <p:spPr>
          <a:xfrm>
            <a:off x="9294475" y="5469362"/>
            <a:ext cx="1581945" cy="0"/>
          </a:xfrm>
          <a:prstGeom prst="line">
            <a:avLst/>
          </a:prstGeom>
          <a:solidFill>
            <a:schemeClr val="bg1">
              <a:alpha val="41176"/>
            </a:schemeClr>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16" name="Straight Connector 31"/>
          <p:cNvCxnSpPr/>
          <p:nvPr/>
        </p:nvCxnSpPr>
        <p:spPr>
          <a:xfrm>
            <a:off x="9210610" y="4928463"/>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33"/>
          <p:cNvCxnSpPr/>
          <p:nvPr/>
        </p:nvCxnSpPr>
        <p:spPr>
          <a:xfrm>
            <a:off x="9710672" y="4928463"/>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34"/>
          <p:cNvCxnSpPr/>
          <p:nvPr/>
        </p:nvCxnSpPr>
        <p:spPr>
          <a:xfrm>
            <a:off x="9896410" y="4928463"/>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35"/>
          <p:cNvCxnSpPr/>
          <p:nvPr/>
        </p:nvCxnSpPr>
        <p:spPr>
          <a:xfrm>
            <a:off x="10396472" y="4928463"/>
            <a:ext cx="1179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36"/>
          <p:cNvCxnSpPr/>
          <p:nvPr/>
        </p:nvCxnSpPr>
        <p:spPr>
          <a:xfrm>
            <a:off x="10591735" y="4928463"/>
            <a:ext cx="4286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8D5EA85F-FE60-4694-8A1E-C39451DD09A7}"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10" name="Slide Number Placeholder 9"/>
          <p:cNvSpPr>
            <a:spLocks noGrp="1"/>
          </p:cNvSpPr>
          <p:nvPr>
            <p:ph type="sldNum" sz="quarter" idx="12"/>
          </p:nvPr>
        </p:nvSpPr>
        <p:spPr/>
        <p:txBody>
          <a:bodyPr/>
          <a:lstStyle/>
          <a:p>
            <a:fld id="{46F235D7-EC84-4488-AEFC-F4EE462B4764}" type="slidenum">
              <a:rPr lang="en-US" smtClean="0"/>
              <a:t>28</a:t>
            </a:fld>
            <a:endParaRPr lang="en-US"/>
          </a:p>
        </p:txBody>
      </p:sp>
      <p:sp>
        <p:nvSpPr>
          <p:cNvPr id="91" name="TextBox 90"/>
          <p:cNvSpPr txBox="1"/>
          <p:nvPr/>
        </p:nvSpPr>
        <p:spPr>
          <a:xfrm>
            <a:off x="9048351" y="258320"/>
            <a:ext cx="11226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hlinkClick r:id="rId3" action="ppaction://hlinkfile"/>
              </a:rPr>
              <a:t>Contenu</a:t>
            </a:r>
            <a:endParaRPr lang="en-US" dirty="0"/>
          </a:p>
        </p:txBody>
      </p:sp>
    </p:spTree>
    <p:extLst>
      <p:ext uri="{BB962C8B-B14F-4D97-AF65-F5344CB8AC3E}">
        <p14:creationId xmlns:p14="http://schemas.microsoft.com/office/powerpoint/2010/main" val="2518594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Mécanisme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nSpc>
                <a:spcPct val="160000"/>
              </a:lnSpc>
              <a:buNone/>
            </a:pPr>
            <a:r>
              <a:rPr lang="fr-FR" dirty="0" smtClean="0"/>
              <a:t>Un mécanisme est un ensemble de pièces.</a:t>
            </a:r>
          </a:p>
          <a:p>
            <a:pPr marL="0" indent="0">
              <a:lnSpc>
                <a:spcPct val="160000"/>
              </a:lnSpc>
              <a:buNone/>
            </a:pPr>
            <a:r>
              <a:rPr lang="fr-FR" dirty="0" smtClean="0"/>
              <a:t>On peut distinguer deux sous-ensembles de pièces d’un mécanisme:</a:t>
            </a:r>
          </a:p>
          <a:p>
            <a:pPr marL="514350" indent="-514350">
              <a:lnSpc>
                <a:spcPct val="160000"/>
              </a:lnSpc>
              <a:buAutoNum type="arabicPeriod"/>
            </a:pPr>
            <a:r>
              <a:rPr lang="fr-FR" dirty="0" smtClean="0"/>
              <a:t>Les pièces qui sont fixes </a:t>
            </a:r>
          </a:p>
          <a:p>
            <a:pPr marL="514350" indent="-514350">
              <a:lnSpc>
                <a:spcPct val="160000"/>
              </a:lnSpc>
              <a:buAutoNum type="arabicPeriod"/>
            </a:pPr>
            <a:r>
              <a:rPr lang="fr-FR" dirty="0" smtClean="0"/>
              <a:t>Les pièces qui sont mobiles</a:t>
            </a:r>
          </a:p>
          <a:p>
            <a:pPr marL="0" indent="0">
              <a:lnSpc>
                <a:spcPct val="160000"/>
              </a:lnSpc>
              <a:buNone/>
            </a:pPr>
            <a:r>
              <a:rPr lang="fr-FR" dirty="0" smtClean="0"/>
              <a:t>Dans les deux cas, les pièces sont sollicitées par les efforts de contacts ou de couples. Le but d’un dessin technique d’un ensemble de pièces est de mettre en évidences ces deux sous-ensembles.</a:t>
            </a:r>
          </a:p>
        </p:txBody>
      </p:sp>
      <p:sp>
        <p:nvSpPr>
          <p:cNvPr id="4" name="Date Placeholder 3"/>
          <p:cNvSpPr>
            <a:spLocks noGrp="1"/>
          </p:cNvSpPr>
          <p:nvPr>
            <p:ph type="dt" sz="half" idx="10"/>
          </p:nvPr>
        </p:nvSpPr>
        <p:spPr/>
        <p:txBody>
          <a:bodyPr/>
          <a:lstStyle/>
          <a:p>
            <a:fld id="{9F685223-2F6A-499F-AEA1-A98283C0DC7E}"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3</a:t>
            </a:fld>
            <a:endParaRPr lang="en-US"/>
          </a:p>
        </p:txBody>
      </p:sp>
    </p:spTree>
    <p:extLst>
      <p:ext uri="{BB962C8B-B14F-4D97-AF65-F5344CB8AC3E}">
        <p14:creationId xmlns:p14="http://schemas.microsoft.com/office/powerpoint/2010/main" val="362095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hachures en différentes inclinaisons  indiquent différentes pièces </a:t>
            </a:r>
            <a:endParaRPr lang="fr-FR"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827" t="3919" r="6896" b="1301"/>
          <a:stretch/>
        </p:blipFill>
        <p:spPr bwMode="auto">
          <a:xfrm rot="10800000">
            <a:off x="6923312" y="2100893"/>
            <a:ext cx="4433199" cy="3687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space réservé du contenu 2"/>
          <p:cNvSpPr txBox="1">
            <a:spLocks/>
          </p:cNvSpPr>
          <p:nvPr/>
        </p:nvSpPr>
        <p:spPr>
          <a:xfrm>
            <a:off x="838200" y="1961367"/>
            <a:ext cx="4888131" cy="47660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fr-FR" dirty="0"/>
              <a:t>Pour distinguer les différentes pièces qui appartiennent à un mécanisme nous utilisons différentes inclinaisons pour les </a:t>
            </a:r>
            <a:r>
              <a:rPr lang="fr-FR" dirty="0" smtClean="0"/>
              <a:t>hachures.</a:t>
            </a:r>
            <a:endParaRPr lang="fr-FR" dirty="0"/>
          </a:p>
          <a:p>
            <a:pPr marL="0" indent="0">
              <a:lnSpc>
                <a:spcPct val="120000"/>
              </a:lnSpc>
              <a:buNone/>
            </a:pPr>
            <a:r>
              <a:rPr lang="fr-FR" sz="1700" dirty="0" smtClean="0"/>
              <a:t>(et </a:t>
            </a:r>
            <a:r>
              <a:rPr lang="fr-FR" sz="1700" dirty="0"/>
              <a:t>on garde la même hachure pour tous les vues</a:t>
            </a:r>
            <a:r>
              <a:rPr lang="fr-FR" sz="1700" dirty="0" smtClean="0"/>
              <a:t>!)</a:t>
            </a:r>
            <a:endParaRPr lang="fr-FR" sz="2000" dirty="0"/>
          </a:p>
          <a:p>
            <a:pPr marL="0" indent="0">
              <a:lnSpc>
                <a:spcPct val="120000"/>
              </a:lnSpc>
              <a:buNone/>
            </a:pPr>
            <a:r>
              <a:rPr lang="fr-FR" dirty="0">
                <a:solidFill>
                  <a:schemeClr val="bg1"/>
                </a:solidFill>
              </a:rPr>
              <a:t>Dans ce dessin on distingue avec cette règle 5 pièce différentes, indiquées sur la figure avec 5 couleurs différentes. </a:t>
            </a:r>
          </a:p>
          <a:p>
            <a:pPr marL="0" indent="0">
              <a:lnSpc>
                <a:spcPct val="120000"/>
              </a:lnSpc>
              <a:buNone/>
            </a:pPr>
            <a:endParaRPr lang="fr-FR" sz="1100" dirty="0"/>
          </a:p>
          <a:p>
            <a:pPr marL="0" indent="0">
              <a:lnSpc>
                <a:spcPct val="120000"/>
              </a:lnSpc>
              <a:buNone/>
            </a:pPr>
            <a:r>
              <a:rPr lang="fr-FR" dirty="0">
                <a:solidFill>
                  <a:schemeClr val="bg1"/>
                </a:solidFill>
              </a:rPr>
              <a:t>Par contre, on peut comprendre que nous avons aussi 2 pièces qui n’ont pas été hachurées : la vis et la goupille.</a:t>
            </a:r>
          </a:p>
          <a:p>
            <a:pPr marL="0" indent="0">
              <a:lnSpc>
                <a:spcPct val="120000"/>
              </a:lnSpc>
              <a:buNone/>
            </a:pPr>
            <a:endParaRPr lang="fr-FR" sz="2000" dirty="0">
              <a:solidFill>
                <a:schemeClr val="bg1"/>
              </a:solidFill>
            </a:endParaRPr>
          </a:p>
          <a:p>
            <a:pPr marL="0" indent="0">
              <a:lnSpc>
                <a:spcPct val="120000"/>
              </a:lnSpc>
              <a:buNone/>
            </a:pPr>
            <a:r>
              <a:rPr lang="fr-FR" dirty="0">
                <a:solidFill>
                  <a:schemeClr val="bg1"/>
                </a:solidFill>
              </a:rPr>
              <a:t>Et un détail qui n’est pas considère comme pièce : la soudure!</a:t>
            </a:r>
          </a:p>
        </p:txBody>
      </p:sp>
      <p:sp>
        <p:nvSpPr>
          <p:cNvPr id="3" name="Date Placeholder 2"/>
          <p:cNvSpPr>
            <a:spLocks noGrp="1"/>
          </p:cNvSpPr>
          <p:nvPr>
            <p:ph type="dt" sz="half" idx="10"/>
          </p:nvPr>
        </p:nvSpPr>
        <p:spPr/>
        <p:txBody>
          <a:bodyPr/>
          <a:lstStyle/>
          <a:p>
            <a:fld id="{A2170546-9E78-449E-A316-C522CEE74620}"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DI6</a:t>
            </a:r>
            <a:endParaRPr lang="en-US"/>
          </a:p>
        </p:txBody>
      </p:sp>
      <p:sp>
        <p:nvSpPr>
          <p:cNvPr id="7" name="Slide Number Placeholder 6"/>
          <p:cNvSpPr>
            <a:spLocks noGrp="1"/>
          </p:cNvSpPr>
          <p:nvPr>
            <p:ph type="sldNum" sz="quarter" idx="12"/>
          </p:nvPr>
        </p:nvSpPr>
        <p:spPr/>
        <p:txBody>
          <a:bodyPr/>
          <a:lstStyle/>
          <a:p>
            <a:fld id="{46F235D7-EC84-4488-AEFC-F4EE462B4764}" type="slidenum">
              <a:rPr lang="en-US" smtClean="0"/>
              <a:t>4</a:t>
            </a:fld>
            <a:endParaRPr lang="en-US"/>
          </a:p>
        </p:txBody>
      </p:sp>
    </p:spTree>
    <p:extLst>
      <p:ext uri="{BB962C8B-B14F-4D97-AF65-F5344CB8AC3E}">
        <p14:creationId xmlns:p14="http://schemas.microsoft.com/office/powerpoint/2010/main" val="4087081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hachures en différentes inclinaisons  indiquent différentes pièces </a:t>
            </a:r>
            <a:endParaRPr lang="fr-FR"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827" t="3919" r="6896" b="1301"/>
          <a:stretch/>
        </p:blipFill>
        <p:spPr bwMode="auto">
          <a:xfrm rot="10800000">
            <a:off x="6923312" y="2100893"/>
            <a:ext cx="4433199" cy="3687643"/>
          </a:xfrm>
          <a:prstGeom prst="rect">
            <a:avLst/>
          </a:prstGeom>
          <a:solidFill>
            <a:srgbClr val="7030A0">
              <a:alpha val="40000"/>
            </a:srgbClr>
          </a:solidFill>
          <a:ln>
            <a:noFill/>
          </a:ln>
          <a:effectLst/>
          <a:extLst/>
        </p:spPr>
      </p:pic>
      <p:sp>
        <p:nvSpPr>
          <p:cNvPr id="5" name="Forme libre 4"/>
          <p:cNvSpPr/>
          <p:nvPr/>
        </p:nvSpPr>
        <p:spPr>
          <a:xfrm>
            <a:off x="7731579" y="4122964"/>
            <a:ext cx="653142" cy="759279"/>
          </a:xfrm>
          <a:custGeom>
            <a:avLst/>
            <a:gdLst>
              <a:gd name="connsiteX0" fmla="*/ 0 w 653142"/>
              <a:gd name="connsiteY0" fmla="*/ 0 h 759279"/>
              <a:gd name="connsiteX1" fmla="*/ 57150 w 653142"/>
              <a:gd name="connsiteY1" fmla="*/ 155122 h 759279"/>
              <a:gd name="connsiteX2" fmla="*/ 89807 w 653142"/>
              <a:gd name="connsiteY2" fmla="*/ 375557 h 759279"/>
              <a:gd name="connsiteX3" fmla="*/ 106135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57150 w 653142"/>
              <a:gd name="connsiteY1" fmla="*/ 155122 h 759279"/>
              <a:gd name="connsiteX2" fmla="*/ 89807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57150 w 653142"/>
              <a:gd name="connsiteY1" fmla="*/ 155122 h 759279"/>
              <a:gd name="connsiteX2" fmla="*/ 57150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32657 w 653142"/>
              <a:gd name="connsiteY1" fmla="*/ 163286 h 759279"/>
              <a:gd name="connsiteX2" fmla="*/ 57150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2" h="759279">
                <a:moveTo>
                  <a:pt x="0" y="0"/>
                </a:moveTo>
                <a:lnTo>
                  <a:pt x="32657" y="163286"/>
                </a:lnTo>
                <a:lnTo>
                  <a:pt x="57150" y="375557"/>
                </a:lnTo>
                <a:lnTo>
                  <a:pt x="81642" y="571500"/>
                </a:lnTo>
                <a:lnTo>
                  <a:pt x="73478" y="751115"/>
                </a:lnTo>
                <a:lnTo>
                  <a:pt x="653142" y="759279"/>
                </a:lnTo>
                <a:cubicBezTo>
                  <a:pt x="650421" y="506186"/>
                  <a:pt x="647699" y="253093"/>
                  <a:pt x="644978" y="0"/>
                </a:cubicBezTo>
                <a:lnTo>
                  <a:pt x="0" y="0"/>
                </a:lnTo>
                <a:close/>
              </a:path>
            </a:pathLst>
          </a:custGeom>
          <a:solidFill>
            <a:srgbClr val="5B9BD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9021536" y="4114800"/>
            <a:ext cx="285750" cy="759279"/>
          </a:xfrm>
          <a:custGeom>
            <a:avLst/>
            <a:gdLst>
              <a:gd name="connsiteX0" fmla="*/ 0 w 285750"/>
              <a:gd name="connsiteY0" fmla="*/ 0 h 759279"/>
              <a:gd name="connsiteX1" fmla="*/ 285750 w 285750"/>
              <a:gd name="connsiteY1" fmla="*/ 16329 h 759279"/>
              <a:gd name="connsiteX2" fmla="*/ 285750 w 285750"/>
              <a:gd name="connsiteY2" fmla="*/ 759279 h 759279"/>
              <a:gd name="connsiteX3" fmla="*/ 8164 w 285750"/>
              <a:gd name="connsiteY3" fmla="*/ 759279 h 759279"/>
              <a:gd name="connsiteX4" fmla="*/ 0 w 285750"/>
              <a:gd name="connsiteY4" fmla="*/ 0 h 759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759279">
                <a:moveTo>
                  <a:pt x="0" y="0"/>
                </a:moveTo>
                <a:lnTo>
                  <a:pt x="285750" y="16329"/>
                </a:lnTo>
                <a:lnTo>
                  <a:pt x="285750" y="759279"/>
                </a:lnTo>
                <a:lnTo>
                  <a:pt x="8164" y="759279"/>
                </a:lnTo>
                <a:cubicBezTo>
                  <a:pt x="5443" y="506186"/>
                  <a:pt x="2721" y="253093"/>
                  <a:pt x="0" y="0"/>
                </a:cubicBezTo>
                <a:close/>
              </a:path>
            </a:pathLst>
          </a:custGeom>
          <a:solidFill>
            <a:srgbClr val="5B9BD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7953375" y="4908550"/>
            <a:ext cx="361950" cy="69850"/>
          </a:xfrm>
          <a:prstGeom prst="rect">
            <a:avLst/>
          </a:prstGeom>
          <a:solidFill>
            <a:srgbClr val="70AD4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077325" y="4918075"/>
            <a:ext cx="361950" cy="69850"/>
          </a:xfrm>
          <a:prstGeom prst="rect">
            <a:avLst/>
          </a:prstGeom>
          <a:solidFill>
            <a:srgbClr val="70AD4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p:nvSpPr>
        <p:spPr>
          <a:xfrm>
            <a:off x="7414260" y="3337560"/>
            <a:ext cx="1104900" cy="769620"/>
          </a:xfrm>
          <a:custGeom>
            <a:avLst/>
            <a:gdLst>
              <a:gd name="connsiteX0" fmla="*/ 1104900 w 1104900"/>
              <a:gd name="connsiteY0" fmla="*/ 15240 h 769620"/>
              <a:gd name="connsiteX1" fmla="*/ 0 w 1104900"/>
              <a:gd name="connsiteY1" fmla="*/ 0 h 769620"/>
              <a:gd name="connsiteX2" fmla="*/ 7620 w 1104900"/>
              <a:gd name="connsiteY2" fmla="*/ 167640 h 769620"/>
              <a:gd name="connsiteX3" fmla="*/ 22860 w 1104900"/>
              <a:gd name="connsiteY3" fmla="*/ 358140 h 769620"/>
              <a:gd name="connsiteX4" fmla="*/ 83820 w 1104900"/>
              <a:gd name="connsiteY4" fmla="*/ 518160 h 769620"/>
              <a:gd name="connsiteX5" fmla="*/ 175260 w 1104900"/>
              <a:gd name="connsiteY5" fmla="*/ 655320 h 769620"/>
              <a:gd name="connsiteX6" fmla="*/ 281940 w 1104900"/>
              <a:gd name="connsiteY6" fmla="*/ 754380 h 769620"/>
              <a:gd name="connsiteX7" fmla="*/ 1043940 w 1104900"/>
              <a:gd name="connsiteY7" fmla="*/ 769620 h 769620"/>
              <a:gd name="connsiteX8" fmla="*/ 1051560 w 1104900"/>
              <a:gd name="connsiteY8" fmla="*/ 22860 h 76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769620">
                <a:moveTo>
                  <a:pt x="1104900" y="15240"/>
                </a:moveTo>
                <a:lnTo>
                  <a:pt x="0" y="0"/>
                </a:lnTo>
                <a:lnTo>
                  <a:pt x="7620" y="167640"/>
                </a:lnTo>
                <a:lnTo>
                  <a:pt x="22860" y="358140"/>
                </a:lnTo>
                <a:lnTo>
                  <a:pt x="83820" y="518160"/>
                </a:lnTo>
                <a:lnTo>
                  <a:pt x="175260" y="655320"/>
                </a:lnTo>
                <a:lnTo>
                  <a:pt x="281940" y="754380"/>
                </a:lnTo>
                <a:lnTo>
                  <a:pt x="1043940" y="769620"/>
                </a:lnTo>
                <a:lnTo>
                  <a:pt x="1051560" y="22860"/>
                </a:lnTo>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8948738" y="3355181"/>
            <a:ext cx="742950" cy="757238"/>
          </a:xfrm>
          <a:custGeom>
            <a:avLst/>
            <a:gdLst>
              <a:gd name="connsiteX0" fmla="*/ 9525 w 742950"/>
              <a:gd name="connsiteY0" fmla="*/ 0 h 757238"/>
              <a:gd name="connsiteX1" fmla="*/ 742950 w 742950"/>
              <a:gd name="connsiteY1" fmla="*/ 4763 h 757238"/>
              <a:gd name="connsiteX2" fmla="*/ 735806 w 742950"/>
              <a:gd name="connsiteY2" fmla="*/ 757238 h 757238"/>
              <a:gd name="connsiteX3" fmla="*/ 0 w 742950"/>
              <a:gd name="connsiteY3" fmla="*/ 742950 h 757238"/>
              <a:gd name="connsiteX4" fmla="*/ 9525 w 742950"/>
              <a:gd name="connsiteY4" fmla="*/ 0 h 75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57238">
                <a:moveTo>
                  <a:pt x="9525" y="0"/>
                </a:moveTo>
                <a:lnTo>
                  <a:pt x="742950" y="4763"/>
                </a:lnTo>
                <a:cubicBezTo>
                  <a:pt x="740569" y="255588"/>
                  <a:pt x="738187" y="506413"/>
                  <a:pt x="735806" y="757238"/>
                </a:cubicBezTo>
                <a:lnTo>
                  <a:pt x="0" y="742950"/>
                </a:lnTo>
                <a:lnTo>
                  <a:pt x="9525" y="0"/>
                </a:lnTo>
                <a:close/>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p:nvSpPr>
        <p:spPr>
          <a:xfrm>
            <a:off x="10177463" y="3365726"/>
            <a:ext cx="676275" cy="757238"/>
          </a:xfrm>
          <a:custGeom>
            <a:avLst/>
            <a:gdLst>
              <a:gd name="connsiteX0" fmla="*/ 9525 w 742950"/>
              <a:gd name="connsiteY0" fmla="*/ 0 h 757238"/>
              <a:gd name="connsiteX1" fmla="*/ 742950 w 742950"/>
              <a:gd name="connsiteY1" fmla="*/ 4763 h 757238"/>
              <a:gd name="connsiteX2" fmla="*/ 735806 w 742950"/>
              <a:gd name="connsiteY2" fmla="*/ 757238 h 757238"/>
              <a:gd name="connsiteX3" fmla="*/ 0 w 742950"/>
              <a:gd name="connsiteY3" fmla="*/ 742950 h 757238"/>
              <a:gd name="connsiteX4" fmla="*/ 9525 w 742950"/>
              <a:gd name="connsiteY4" fmla="*/ 0 h 75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57238">
                <a:moveTo>
                  <a:pt x="9525" y="0"/>
                </a:moveTo>
                <a:lnTo>
                  <a:pt x="742950" y="4763"/>
                </a:lnTo>
                <a:cubicBezTo>
                  <a:pt x="740569" y="255588"/>
                  <a:pt x="738187" y="506413"/>
                  <a:pt x="735806" y="757238"/>
                </a:cubicBezTo>
                <a:lnTo>
                  <a:pt x="0" y="742950"/>
                </a:lnTo>
                <a:lnTo>
                  <a:pt x="9525" y="0"/>
                </a:lnTo>
                <a:close/>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7242175" y="2825750"/>
            <a:ext cx="2447925" cy="511175"/>
          </a:xfrm>
          <a:custGeom>
            <a:avLst/>
            <a:gdLst>
              <a:gd name="connsiteX0" fmla="*/ 0 w 2447925"/>
              <a:gd name="connsiteY0" fmla="*/ 0 h 511175"/>
              <a:gd name="connsiteX1" fmla="*/ 2447925 w 2447925"/>
              <a:gd name="connsiteY1" fmla="*/ 6350 h 511175"/>
              <a:gd name="connsiteX2" fmla="*/ 2447925 w 2447925"/>
              <a:gd name="connsiteY2" fmla="*/ 511175 h 511175"/>
              <a:gd name="connsiteX3" fmla="*/ 152400 w 2447925"/>
              <a:gd name="connsiteY3" fmla="*/ 482600 h 511175"/>
              <a:gd name="connsiteX4" fmla="*/ 117475 w 2447925"/>
              <a:gd name="connsiteY4" fmla="*/ 342900 h 511175"/>
              <a:gd name="connsiteX5" fmla="*/ 63500 w 2447925"/>
              <a:gd name="connsiteY5" fmla="*/ 180975 h 511175"/>
              <a:gd name="connsiteX6" fmla="*/ 0 w 2447925"/>
              <a:gd name="connsiteY6" fmla="*/ 0 h 5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7925" h="511175">
                <a:moveTo>
                  <a:pt x="0" y="0"/>
                </a:moveTo>
                <a:lnTo>
                  <a:pt x="2447925" y="6350"/>
                </a:lnTo>
                <a:lnTo>
                  <a:pt x="2447925" y="511175"/>
                </a:lnTo>
                <a:lnTo>
                  <a:pt x="152400" y="482600"/>
                </a:lnTo>
                <a:lnTo>
                  <a:pt x="117475" y="342900"/>
                </a:lnTo>
                <a:lnTo>
                  <a:pt x="63500" y="180975"/>
                </a:lnTo>
                <a:lnTo>
                  <a:pt x="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10182225" y="2835276"/>
            <a:ext cx="301625" cy="501650"/>
          </a:xfrm>
          <a:custGeom>
            <a:avLst/>
            <a:gdLst>
              <a:gd name="connsiteX0" fmla="*/ 24547 w 316647"/>
              <a:gd name="connsiteY0" fmla="*/ 37159 h 538809"/>
              <a:gd name="connsiteX1" fmla="*/ 316647 w 316647"/>
              <a:gd name="connsiteY1" fmla="*/ 37159 h 538809"/>
              <a:gd name="connsiteX2" fmla="*/ 310297 w 316647"/>
              <a:gd name="connsiteY2" fmla="*/ 538809 h 538809"/>
              <a:gd name="connsiteX3" fmla="*/ 15022 w 316647"/>
              <a:gd name="connsiteY3" fmla="*/ 538809 h 538809"/>
              <a:gd name="connsiteX4" fmla="*/ 24547 w 316647"/>
              <a:gd name="connsiteY4" fmla="*/ 37159 h 538809"/>
              <a:gd name="connsiteX0" fmla="*/ 44201 w 336301"/>
              <a:gd name="connsiteY0" fmla="*/ 10 h 501660"/>
              <a:gd name="connsiteX1" fmla="*/ 336301 w 336301"/>
              <a:gd name="connsiteY1" fmla="*/ 10 h 501660"/>
              <a:gd name="connsiteX2" fmla="*/ 329951 w 336301"/>
              <a:gd name="connsiteY2" fmla="*/ 501660 h 501660"/>
              <a:gd name="connsiteX3" fmla="*/ 34676 w 336301"/>
              <a:gd name="connsiteY3" fmla="*/ 501660 h 501660"/>
              <a:gd name="connsiteX4" fmla="*/ 44201 w 336301"/>
              <a:gd name="connsiteY4" fmla="*/ 10 h 501660"/>
              <a:gd name="connsiteX0" fmla="*/ 39981 w 332081"/>
              <a:gd name="connsiteY0" fmla="*/ 10 h 501660"/>
              <a:gd name="connsiteX1" fmla="*/ 332081 w 332081"/>
              <a:gd name="connsiteY1" fmla="*/ 10 h 501660"/>
              <a:gd name="connsiteX2" fmla="*/ 325731 w 332081"/>
              <a:gd name="connsiteY2" fmla="*/ 501660 h 501660"/>
              <a:gd name="connsiteX3" fmla="*/ 30456 w 332081"/>
              <a:gd name="connsiteY3" fmla="*/ 501660 h 501660"/>
              <a:gd name="connsiteX4" fmla="*/ 39981 w 332081"/>
              <a:gd name="connsiteY4" fmla="*/ 10 h 501660"/>
              <a:gd name="connsiteX0" fmla="*/ 9525 w 301625"/>
              <a:gd name="connsiteY0" fmla="*/ 0 h 501650"/>
              <a:gd name="connsiteX1" fmla="*/ 301625 w 301625"/>
              <a:gd name="connsiteY1" fmla="*/ 0 h 501650"/>
              <a:gd name="connsiteX2" fmla="*/ 295275 w 301625"/>
              <a:gd name="connsiteY2" fmla="*/ 501650 h 501650"/>
              <a:gd name="connsiteX3" fmla="*/ 0 w 301625"/>
              <a:gd name="connsiteY3" fmla="*/ 501650 h 501650"/>
              <a:gd name="connsiteX4" fmla="*/ 9525 w 301625"/>
              <a:gd name="connsiteY4" fmla="*/ 0 h 50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625" h="501650">
                <a:moveTo>
                  <a:pt x="9525" y="0"/>
                </a:moveTo>
                <a:cubicBezTo>
                  <a:pt x="94721" y="2117"/>
                  <a:pt x="204258" y="0"/>
                  <a:pt x="301625" y="0"/>
                </a:cubicBezTo>
                <a:cubicBezTo>
                  <a:pt x="299508" y="167217"/>
                  <a:pt x="297392" y="334433"/>
                  <a:pt x="295275" y="501650"/>
                </a:cubicBezTo>
                <a:lnTo>
                  <a:pt x="0" y="501650"/>
                </a:lnTo>
                <a:cubicBezTo>
                  <a:pt x="2117" y="333375"/>
                  <a:pt x="4762" y="250825"/>
                  <a:pt x="9525" y="0"/>
                </a:cubicBez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15"/>
          <p:cNvSpPr/>
          <p:nvPr/>
        </p:nvSpPr>
        <p:spPr>
          <a:xfrm>
            <a:off x="7150100" y="2197100"/>
            <a:ext cx="2546350" cy="609600"/>
          </a:xfrm>
          <a:custGeom>
            <a:avLst/>
            <a:gdLst>
              <a:gd name="connsiteX0" fmla="*/ 12700 w 2546350"/>
              <a:gd name="connsiteY0" fmla="*/ 57150 h 609600"/>
              <a:gd name="connsiteX1" fmla="*/ 0 w 2546350"/>
              <a:gd name="connsiteY1" fmla="*/ 234950 h 609600"/>
              <a:gd name="connsiteX2" fmla="*/ 25400 w 2546350"/>
              <a:gd name="connsiteY2" fmla="*/ 412750 h 609600"/>
              <a:gd name="connsiteX3" fmla="*/ 82550 w 2546350"/>
              <a:gd name="connsiteY3" fmla="*/ 590550 h 609600"/>
              <a:gd name="connsiteX4" fmla="*/ 2546350 w 2546350"/>
              <a:gd name="connsiteY4" fmla="*/ 609600 h 609600"/>
              <a:gd name="connsiteX5" fmla="*/ 2540000 w 2546350"/>
              <a:gd name="connsiteY5" fmla="*/ 31750 h 609600"/>
              <a:gd name="connsiteX6" fmla="*/ 2127250 w 2546350"/>
              <a:gd name="connsiteY6" fmla="*/ 50800 h 609600"/>
              <a:gd name="connsiteX7" fmla="*/ 1555750 w 2546350"/>
              <a:gd name="connsiteY7" fmla="*/ 50800 h 609600"/>
              <a:gd name="connsiteX8" fmla="*/ 933450 w 2546350"/>
              <a:gd name="connsiteY8" fmla="*/ 0 h 609600"/>
              <a:gd name="connsiteX9" fmla="*/ 476250 w 2546350"/>
              <a:gd name="connsiteY9" fmla="*/ 31750 h 609600"/>
              <a:gd name="connsiteX10" fmla="*/ 241300 w 2546350"/>
              <a:gd name="connsiteY10" fmla="*/ 12700 h 609600"/>
              <a:gd name="connsiteX11" fmla="*/ 12700 w 2546350"/>
              <a:gd name="connsiteY11" fmla="*/ 5715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6350" h="609600">
                <a:moveTo>
                  <a:pt x="12700" y="57150"/>
                </a:moveTo>
                <a:lnTo>
                  <a:pt x="0" y="234950"/>
                </a:lnTo>
                <a:lnTo>
                  <a:pt x="25400" y="412750"/>
                </a:lnTo>
                <a:lnTo>
                  <a:pt x="82550" y="590550"/>
                </a:lnTo>
                <a:lnTo>
                  <a:pt x="2546350" y="609600"/>
                </a:lnTo>
                <a:cubicBezTo>
                  <a:pt x="2544233" y="416983"/>
                  <a:pt x="2542117" y="224367"/>
                  <a:pt x="2540000" y="31750"/>
                </a:cubicBezTo>
                <a:lnTo>
                  <a:pt x="2127250" y="50800"/>
                </a:lnTo>
                <a:lnTo>
                  <a:pt x="1555750" y="50800"/>
                </a:lnTo>
                <a:lnTo>
                  <a:pt x="933450" y="0"/>
                </a:lnTo>
                <a:lnTo>
                  <a:pt x="476250" y="31750"/>
                </a:lnTo>
                <a:lnTo>
                  <a:pt x="241300" y="12700"/>
                </a:lnTo>
                <a:lnTo>
                  <a:pt x="12700" y="57150"/>
                </a:lnTo>
                <a:close/>
              </a:path>
            </a:pathLst>
          </a:custGeom>
          <a:solidFill>
            <a:srgbClr val="A5A5A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p:nvSpPr>
        <p:spPr>
          <a:xfrm>
            <a:off x="10185400" y="2184400"/>
            <a:ext cx="920750" cy="628650"/>
          </a:xfrm>
          <a:custGeom>
            <a:avLst/>
            <a:gdLst>
              <a:gd name="connsiteX0" fmla="*/ 12700 w 920750"/>
              <a:gd name="connsiteY0" fmla="*/ 0 h 628650"/>
              <a:gd name="connsiteX1" fmla="*/ 0 w 920750"/>
              <a:gd name="connsiteY1" fmla="*/ 622300 h 628650"/>
              <a:gd name="connsiteX2" fmla="*/ 914400 w 920750"/>
              <a:gd name="connsiteY2" fmla="*/ 628650 h 628650"/>
              <a:gd name="connsiteX3" fmla="*/ 920750 w 920750"/>
              <a:gd name="connsiteY3" fmla="*/ 76200 h 628650"/>
              <a:gd name="connsiteX4" fmla="*/ 825500 w 920750"/>
              <a:gd name="connsiteY4" fmla="*/ 101600 h 628650"/>
              <a:gd name="connsiteX5" fmla="*/ 596900 w 920750"/>
              <a:gd name="connsiteY5" fmla="*/ 101600 h 628650"/>
              <a:gd name="connsiteX6" fmla="*/ 419100 w 920750"/>
              <a:gd name="connsiteY6" fmla="*/ 50800 h 628650"/>
              <a:gd name="connsiteX7" fmla="*/ 158750 w 920750"/>
              <a:gd name="connsiteY7" fmla="*/ 25400 h 628650"/>
              <a:gd name="connsiteX8" fmla="*/ 12700 w 920750"/>
              <a:gd name="connsiteY8" fmla="*/ 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628650">
                <a:moveTo>
                  <a:pt x="12700" y="0"/>
                </a:moveTo>
                <a:lnTo>
                  <a:pt x="0" y="622300"/>
                </a:lnTo>
                <a:lnTo>
                  <a:pt x="914400" y="628650"/>
                </a:lnTo>
                <a:cubicBezTo>
                  <a:pt x="916517" y="444500"/>
                  <a:pt x="918633" y="260350"/>
                  <a:pt x="920750" y="76200"/>
                </a:cubicBezTo>
                <a:lnTo>
                  <a:pt x="825500" y="101600"/>
                </a:lnTo>
                <a:lnTo>
                  <a:pt x="596900" y="101600"/>
                </a:lnTo>
                <a:lnTo>
                  <a:pt x="419100" y="50800"/>
                </a:lnTo>
                <a:lnTo>
                  <a:pt x="158750" y="25400"/>
                </a:lnTo>
                <a:lnTo>
                  <a:pt x="12700" y="0"/>
                </a:lnTo>
                <a:close/>
              </a:path>
            </a:pathLst>
          </a:custGeom>
          <a:solidFill>
            <a:srgbClr val="A5A5A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2"/>
          <p:cNvSpPr txBox="1">
            <a:spLocks/>
          </p:cNvSpPr>
          <p:nvPr/>
        </p:nvSpPr>
        <p:spPr>
          <a:xfrm>
            <a:off x="838200" y="1961367"/>
            <a:ext cx="4888131" cy="47660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fr-FR" dirty="0"/>
              <a:t>Pour distinguer les différentes pièces qui appartiennent à un mécanisme nous utilisons différentes inclinaisons pour les hachures </a:t>
            </a:r>
            <a:endParaRPr lang="fr-FR" dirty="0" smtClean="0"/>
          </a:p>
          <a:p>
            <a:pPr marL="0" indent="0">
              <a:lnSpc>
                <a:spcPct val="120000"/>
              </a:lnSpc>
              <a:buNone/>
            </a:pPr>
            <a:r>
              <a:rPr lang="fr-FR" sz="1700" dirty="0" smtClean="0"/>
              <a:t>(</a:t>
            </a:r>
            <a:r>
              <a:rPr lang="fr-FR" sz="1700" dirty="0"/>
              <a:t>et on garde la même hachure pour tous les vues</a:t>
            </a:r>
            <a:r>
              <a:rPr lang="fr-FR" sz="1700" dirty="0" smtClean="0"/>
              <a:t>!)</a:t>
            </a:r>
            <a:endParaRPr lang="fr-FR" sz="2000" dirty="0" smtClean="0"/>
          </a:p>
          <a:p>
            <a:pPr marL="0" indent="0">
              <a:lnSpc>
                <a:spcPct val="120000"/>
              </a:lnSpc>
              <a:buFont typeface="Arial" panose="020B0604020202020204" pitchFamily="34" charset="0"/>
              <a:buNone/>
            </a:pPr>
            <a:r>
              <a:rPr lang="fr-FR" dirty="0" smtClean="0"/>
              <a:t>Sur ce dessin on distingue avec cette règle 5 pièces différentes, indiquées sur la figure avec 5 couleurs différentes. </a:t>
            </a:r>
          </a:p>
          <a:p>
            <a:pPr marL="0" indent="0">
              <a:lnSpc>
                <a:spcPct val="120000"/>
              </a:lnSpc>
              <a:buFont typeface="Arial" panose="020B0604020202020204" pitchFamily="34" charset="0"/>
              <a:buNone/>
            </a:pPr>
            <a:endParaRPr lang="fr-FR" sz="1300" dirty="0" smtClean="0"/>
          </a:p>
          <a:p>
            <a:pPr marL="0" indent="0">
              <a:lnSpc>
                <a:spcPct val="120000"/>
              </a:lnSpc>
              <a:buFont typeface="Arial" panose="020B0604020202020204" pitchFamily="34" charset="0"/>
              <a:buNone/>
            </a:pPr>
            <a:r>
              <a:rPr lang="fr-FR" dirty="0" smtClean="0">
                <a:solidFill>
                  <a:schemeClr val="bg1"/>
                </a:solidFill>
              </a:rPr>
              <a:t>Par contre, on peut comprendre que nous avons aussi 2 pièces qui n’ont pas été hachurées : la vis et la goupille.</a:t>
            </a:r>
          </a:p>
          <a:p>
            <a:pPr marL="0" indent="0">
              <a:lnSpc>
                <a:spcPct val="120000"/>
              </a:lnSpc>
              <a:buFont typeface="Arial" panose="020B0604020202020204" pitchFamily="34" charset="0"/>
              <a:buNone/>
            </a:pPr>
            <a:endParaRPr lang="fr-FR" sz="1300" dirty="0" smtClean="0">
              <a:solidFill>
                <a:schemeClr val="bg1"/>
              </a:solidFill>
            </a:endParaRPr>
          </a:p>
          <a:p>
            <a:pPr marL="0" indent="0">
              <a:lnSpc>
                <a:spcPct val="120000"/>
              </a:lnSpc>
              <a:buFont typeface="Arial" panose="020B0604020202020204" pitchFamily="34" charset="0"/>
              <a:buNone/>
            </a:pPr>
            <a:r>
              <a:rPr lang="fr-FR" dirty="0" smtClean="0">
                <a:solidFill>
                  <a:schemeClr val="bg1"/>
                </a:solidFill>
              </a:rPr>
              <a:t>Et un détail qui n’est pas considère comme pièce : la soudure!</a:t>
            </a:r>
          </a:p>
        </p:txBody>
      </p:sp>
      <p:sp>
        <p:nvSpPr>
          <p:cNvPr id="3" name="Date Placeholder 2"/>
          <p:cNvSpPr>
            <a:spLocks noGrp="1"/>
          </p:cNvSpPr>
          <p:nvPr>
            <p:ph type="dt" sz="half" idx="10"/>
          </p:nvPr>
        </p:nvSpPr>
        <p:spPr/>
        <p:txBody>
          <a:bodyPr/>
          <a:lstStyle/>
          <a:p>
            <a:fld id="{5B292D8F-A3A1-4305-A6E3-4AE90DC34CE0}"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14" name="Slide Number Placeholder 13"/>
          <p:cNvSpPr>
            <a:spLocks noGrp="1"/>
          </p:cNvSpPr>
          <p:nvPr>
            <p:ph type="sldNum" sz="quarter" idx="12"/>
          </p:nvPr>
        </p:nvSpPr>
        <p:spPr/>
        <p:txBody>
          <a:bodyPr/>
          <a:lstStyle/>
          <a:p>
            <a:fld id="{46F235D7-EC84-4488-AEFC-F4EE462B4764}" type="slidenum">
              <a:rPr lang="en-US" smtClean="0"/>
              <a:t>5</a:t>
            </a:fld>
            <a:endParaRPr lang="en-US"/>
          </a:p>
        </p:txBody>
      </p:sp>
    </p:spTree>
    <p:extLst>
      <p:ext uri="{BB962C8B-B14F-4D97-AF65-F5344CB8AC3E}">
        <p14:creationId xmlns:p14="http://schemas.microsoft.com/office/powerpoint/2010/main" val="894764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hachures en différentes inclinaisons  indiquent différentes pièces </a:t>
            </a:r>
            <a:endParaRPr lang="fr-FR"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827" t="3919" r="6896" b="1301"/>
          <a:stretch/>
        </p:blipFill>
        <p:spPr bwMode="auto">
          <a:xfrm rot="10800000">
            <a:off x="6923312" y="2100893"/>
            <a:ext cx="4433199" cy="3687643"/>
          </a:xfrm>
          <a:prstGeom prst="rect">
            <a:avLst/>
          </a:prstGeom>
          <a:solidFill>
            <a:srgbClr val="7030A0">
              <a:alpha val="40000"/>
            </a:srgbClr>
          </a:solidFill>
          <a:ln>
            <a:noFill/>
          </a:ln>
          <a:effectLst/>
          <a:extLst/>
        </p:spPr>
      </p:pic>
      <p:sp>
        <p:nvSpPr>
          <p:cNvPr id="5" name="Forme libre 4"/>
          <p:cNvSpPr/>
          <p:nvPr/>
        </p:nvSpPr>
        <p:spPr>
          <a:xfrm>
            <a:off x="7731579" y="4122964"/>
            <a:ext cx="653142" cy="759279"/>
          </a:xfrm>
          <a:custGeom>
            <a:avLst/>
            <a:gdLst>
              <a:gd name="connsiteX0" fmla="*/ 0 w 653142"/>
              <a:gd name="connsiteY0" fmla="*/ 0 h 759279"/>
              <a:gd name="connsiteX1" fmla="*/ 57150 w 653142"/>
              <a:gd name="connsiteY1" fmla="*/ 155122 h 759279"/>
              <a:gd name="connsiteX2" fmla="*/ 89807 w 653142"/>
              <a:gd name="connsiteY2" fmla="*/ 375557 h 759279"/>
              <a:gd name="connsiteX3" fmla="*/ 106135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57150 w 653142"/>
              <a:gd name="connsiteY1" fmla="*/ 155122 h 759279"/>
              <a:gd name="connsiteX2" fmla="*/ 89807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57150 w 653142"/>
              <a:gd name="connsiteY1" fmla="*/ 155122 h 759279"/>
              <a:gd name="connsiteX2" fmla="*/ 57150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32657 w 653142"/>
              <a:gd name="connsiteY1" fmla="*/ 163286 h 759279"/>
              <a:gd name="connsiteX2" fmla="*/ 57150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2" h="759279">
                <a:moveTo>
                  <a:pt x="0" y="0"/>
                </a:moveTo>
                <a:lnTo>
                  <a:pt x="32657" y="163286"/>
                </a:lnTo>
                <a:lnTo>
                  <a:pt x="57150" y="375557"/>
                </a:lnTo>
                <a:lnTo>
                  <a:pt x="81642" y="571500"/>
                </a:lnTo>
                <a:lnTo>
                  <a:pt x="73478" y="751115"/>
                </a:lnTo>
                <a:lnTo>
                  <a:pt x="653142" y="759279"/>
                </a:lnTo>
                <a:cubicBezTo>
                  <a:pt x="650421" y="506186"/>
                  <a:pt x="647699" y="253093"/>
                  <a:pt x="644978" y="0"/>
                </a:cubicBezTo>
                <a:lnTo>
                  <a:pt x="0" y="0"/>
                </a:lnTo>
                <a:close/>
              </a:path>
            </a:pathLst>
          </a:custGeom>
          <a:solidFill>
            <a:srgbClr val="5B9BD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9021536" y="4114800"/>
            <a:ext cx="285750" cy="759279"/>
          </a:xfrm>
          <a:custGeom>
            <a:avLst/>
            <a:gdLst>
              <a:gd name="connsiteX0" fmla="*/ 0 w 285750"/>
              <a:gd name="connsiteY0" fmla="*/ 0 h 759279"/>
              <a:gd name="connsiteX1" fmla="*/ 285750 w 285750"/>
              <a:gd name="connsiteY1" fmla="*/ 16329 h 759279"/>
              <a:gd name="connsiteX2" fmla="*/ 285750 w 285750"/>
              <a:gd name="connsiteY2" fmla="*/ 759279 h 759279"/>
              <a:gd name="connsiteX3" fmla="*/ 8164 w 285750"/>
              <a:gd name="connsiteY3" fmla="*/ 759279 h 759279"/>
              <a:gd name="connsiteX4" fmla="*/ 0 w 285750"/>
              <a:gd name="connsiteY4" fmla="*/ 0 h 759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759279">
                <a:moveTo>
                  <a:pt x="0" y="0"/>
                </a:moveTo>
                <a:lnTo>
                  <a:pt x="285750" y="16329"/>
                </a:lnTo>
                <a:lnTo>
                  <a:pt x="285750" y="759279"/>
                </a:lnTo>
                <a:lnTo>
                  <a:pt x="8164" y="759279"/>
                </a:lnTo>
                <a:cubicBezTo>
                  <a:pt x="5443" y="506186"/>
                  <a:pt x="2721" y="253093"/>
                  <a:pt x="0" y="0"/>
                </a:cubicBezTo>
                <a:close/>
              </a:path>
            </a:pathLst>
          </a:custGeom>
          <a:solidFill>
            <a:srgbClr val="5B9BD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7953375" y="4908550"/>
            <a:ext cx="361950" cy="69850"/>
          </a:xfrm>
          <a:prstGeom prst="rect">
            <a:avLst/>
          </a:prstGeom>
          <a:solidFill>
            <a:srgbClr val="70AD4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077325" y="4918075"/>
            <a:ext cx="361950" cy="69850"/>
          </a:xfrm>
          <a:prstGeom prst="rect">
            <a:avLst/>
          </a:prstGeom>
          <a:solidFill>
            <a:srgbClr val="70AD4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p:nvSpPr>
        <p:spPr>
          <a:xfrm>
            <a:off x="7414260" y="3337560"/>
            <a:ext cx="1104900" cy="769620"/>
          </a:xfrm>
          <a:custGeom>
            <a:avLst/>
            <a:gdLst>
              <a:gd name="connsiteX0" fmla="*/ 1104900 w 1104900"/>
              <a:gd name="connsiteY0" fmla="*/ 15240 h 769620"/>
              <a:gd name="connsiteX1" fmla="*/ 0 w 1104900"/>
              <a:gd name="connsiteY1" fmla="*/ 0 h 769620"/>
              <a:gd name="connsiteX2" fmla="*/ 7620 w 1104900"/>
              <a:gd name="connsiteY2" fmla="*/ 167640 h 769620"/>
              <a:gd name="connsiteX3" fmla="*/ 22860 w 1104900"/>
              <a:gd name="connsiteY3" fmla="*/ 358140 h 769620"/>
              <a:gd name="connsiteX4" fmla="*/ 83820 w 1104900"/>
              <a:gd name="connsiteY4" fmla="*/ 518160 h 769620"/>
              <a:gd name="connsiteX5" fmla="*/ 175260 w 1104900"/>
              <a:gd name="connsiteY5" fmla="*/ 655320 h 769620"/>
              <a:gd name="connsiteX6" fmla="*/ 281940 w 1104900"/>
              <a:gd name="connsiteY6" fmla="*/ 754380 h 769620"/>
              <a:gd name="connsiteX7" fmla="*/ 1043940 w 1104900"/>
              <a:gd name="connsiteY7" fmla="*/ 769620 h 769620"/>
              <a:gd name="connsiteX8" fmla="*/ 1051560 w 1104900"/>
              <a:gd name="connsiteY8" fmla="*/ 22860 h 76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769620">
                <a:moveTo>
                  <a:pt x="1104900" y="15240"/>
                </a:moveTo>
                <a:lnTo>
                  <a:pt x="0" y="0"/>
                </a:lnTo>
                <a:lnTo>
                  <a:pt x="7620" y="167640"/>
                </a:lnTo>
                <a:lnTo>
                  <a:pt x="22860" y="358140"/>
                </a:lnTo>
                <a:lnTo>
                  <a:pt x="83820" y="518160"/>
                </a:lnTo>
                <a:lnTo>
                  <a:pt x="175260" y="655320"/>
                </a:lnTo>
                <a:lnTo>
                  <a:pt x="281940" y="754380"/>
                </a:lnTo>
                <a:lnTo>
                  <a:pt x="1043940" y="769620"/>
                </a:lnTo>
                <a:lnTo>
                  <a:pt x="1051560" y="22860"/>
                </a:lnTo>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8948738" y="3355181"/>
            <a:ext cx="742950" cy="757238"/>
          </a:xfrm>
          <a:custGeom>
            <a:avLst/>
            <a:gdLst>
              <a:gd name="connsiteX0" fmla="*/ 9525 w 742950"/>
              <a:gd name="connsiteY0" fmla="*/ 0 h 757238"/>
              <a:gd name="connsiteX1" fmla="*/ 742950 w 742950"/>
              <a:gd name="connsiteY1" fmla="*/ 4763 h 757238"/>
              <a:gd name="connsiteX2" fmla="*/ 735806 w 742950"/>
              <a:gd name="connsiteY2" fmla="*/ 757238 h 757238"/>
              <a:gd name="connsiteX3" fmla="*/ 0 w 742950"/>
              <a:gd name="connsiteY3" fmla="*/ 742950 h 757238"/>
              <a:gd name="connsiteX4" fmla="*/ 9525 w 742950"/>
              <a:gd name="connsiteY4" fmla="*/ 0 h 75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57238">
                <a:moveTo>
                  <a:pt x="9525" y="0"/>
                </a:moveTo>
                <a:lnTo>
                  <a:pt x="742950" y="4763"/>
                </a:lnTo>
                <a:cubicBezTo>
                  <a:pt x="740569" y="255588"/>
                  <a:pt x="738187" y="506413"/>
                  <a:pt x="735806" y="757238"/>
                </a:cubicBezTo>
                <a:lnTo>
                  <a:pt x="0" y="742950"/>
                </a:lnTo>
                <a:lnTo>
                  <a:pt x="9525" y="0"/>
                </a:lnTo>
                <a:close/>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p:nvSpPr>
        <p:spPr>
          <a:xfrm>
            <a:off x="10177463" y="3365726"/>
            <a:ext cx="676275" cy="757238"/>
          </a:xfrm>
          <a:custGeom>
            <a:avLst/>
            <a:gdLst>
              <a:gd name="connsiteX0" fmla="*/ 9525 w 742950"/>
              <a:gd name="connsiteY0" fmla="*/ 0 h 757238"/>
              <a:gd name="connsiteX1" fmla="*/ 742950 w 742950"/>
              <a:gd name="connsiteY1" fmla="*/ 4763 h 757238"/>
              <a:gd name="connsiteX2" fmla="*/ 735806 w 742950"/>
              <a:gd name="connsiteY2" fmla="*/ 757238 h 757238"/>
              <a:gd name="connsiteX3" fmla="*/ 0 w 742950"/>
              <a:gd name="connsiteY3" fmla="*/ 742950 h 757238"/>
              <a:gd name="connsiteX4" fmla="*/ 9525 w 742950"/>
              <a:gd name="connsiteY4" fmla="*/ 0 h 75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57238">
                <a:moveTo>
                  <a:pt x="9525" y="0"/>
                </a:moveTo>
                <a:lnTo>
                  <a:pt x="742950" y="4763"/>
                </a:lnTo>
                <a:cubicBezTo>
                  <a:pt x="740569" y="255588"/>
                  <a:pt x="738187" y="506413"/>
                  <a:pt x="735806" y="757238"/>
                </a:cubicBezTo>
                <a:lnTo>
                  <a:pt x="0" y="742950"/>
                </a:lnTo>
                <a:lnTo>
                  <a:pt x="9525" y="0"/>
                </a:lnTo>
                <a:close/>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7242175" y="2825750"/>
            <a:ext cx="2447925" cy="511175"/>
          </a:xfrm>
          <a:custGeom>
            <a:avLst/>
            <a:gdLst>
              <a:gd name="connsiteX0" fmla="*/ 0 w 2447925"/>
              <a:gd name="connsiteY0" fmla="*/ 0 h 511175"/>
              <a:gd name="connsiteX1" fmla="*/ 2447925 w 2447925"/>
              <a:gd name="connsiteY1" fmla="*/ 6350 h 511175"/>
              <a:gd name="connsiteX2" fmla="*/ 2447925 w 2447925"/>
              <a:gd name="connsiteY2" fmla="*/ 511175 h 511175"/>
              <a:gd name="connsiteX3" fmla="*/ 152400 w 2447925"/>
              <a:gd name="connsiteY3" fmla="*/ 482600 h 511175"/>
              <a:gd name="connsiteX4" fmla="*/ 117475 w 2447925"/>
              <a:gd name="connsiteY4" fmla="*/ 342900 h 511175"/>
              <a:gd name="connsiteX5" fmla="*/ 63500 w 2447925"/>
              <a:gd name="connsiteY5" fmla="*/ 180975 h 511175"/>
              <a:gd name="connsiteX6" fmla="*/ 0 w 2447925"/>
              <a:gd name="connsiteY6" fmla="*/ 0 h 5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7925" h="511175">
                <a:moveTo>
                  <a:pt x="0" y="0"/>
                </a:moveTo>
                <a:lnTo>
                  <a:pt x="2447925" y="6350"/>
                </a:lnTo>
                <a:lnTo>
                  <a:pt x="2447925" y="511175"/>
                </a:lnTo>
                <a:lnTo>
                  <a:pt x="152400" y="482600"/>
                </a:lnTo>
                <a:lnTo>
                  <a:pt x="117475" y="342900"/>
                </a:lnTo>
                <a:lnTo>
                  <a:pt x="63500" y="180975"/>
                </a:lnTo>
                <a:lnTo>
                  <a:pt x="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10182225" y="2835276"/>
            <a:ext cx="301625" cy="501650"/>
          </a:xfrm>
          <a:custGeom>
            <a:avLst/>
            <a:gdLst>
              <a:gd name="connsiteX0" fmla="*/ 24547 w 316647"/>
              <a:gd name="connsiteY0" fmla="*/ 37159 h 538809"/>
              <a:gd name="connsiteX1" fmla="*/ 316647 w 316647"/>
              <a:gd name="connsiteY1" fmla="*/ 37159 h 538809"/>
              <a:gd name="connsiteX2" fmla="*/ 310297 w 316647"/>
              <a:gd name="connsiteY2" fmla="*/ 538809 h 538809"/>
              <a:gd name="connsiteX3" fmla="*/ 15022 w 316647"/>
              <a:gd name="connsiteY3" fmla="*/ 538809 h 538809"/>
              <a:gd name="connsiteX4" fmla="*/ 24547 w 316647"/>
              <a:gd name="connsiteY4" fmla="*/ 37159 h 538809"/>
              <a:gd name="connsiteX0" fmla="*/ 44201 w 336301"/>
              <a:gd name="connsiteY0" fmla="*/ 10 h 501660"/>
              <a:gd name="connsiteX1" fmla="*/ 336301 w 336301"/>
              <a:gd name="connsiteY1" fmla="*/ 10 h 501660"/>
              <a:gd name="connsiteX2" fmla="*/ 329951 w 336301"/>
              <a:gd name="connsiteY2" fmla="*/ 501660 h 501660"/>
              <a:gd name="connsiteX3" fmla="*/ 34676 w 336301"/>
              <a:gd name="connsiteY3" fmla="*/ 501660 h 501660"/>
              <a:gd name="connsiteX4" fmla="*/ 44201 w 336301"/>
              <a:gd name="connsiteY4" fmla="*/ 10 h 501660"/>
              <a:gd name="connsiteX0" fmla="*/ 39981 w 332081"/>
              <a:gd name="connsiteY0" fmla="*/ 10 h 501660"/>
              <a:gd name="connsiteX1" fmla="*/ 332081 w 332081"/>
              <a:gd name="connsiteY1" fmla="*/ 10 h 501660"/>
              <a:gd name="connsiteX2" fmla="*/ 325731 w 332081"/>
              <a:gd name="connsiteY2" fmla="*/ 501660 h 501660"/>
              <a:gd name="connsiteX3" fmla="*/ 30456 w 332081"/>
              <a:gd name="connsiteY3" fmla="*/ 501660 h 501660"/>
              <a:gd name="connsiteX4" fmla="*/ 39981 w 332081"/>
              <a:gd name="connsiteY4" fmla="*/ 10 h 501660"/>
              <a:gd name="connsiteX0" fmla="*/ 9525 w 301625"/>
              <a:gd name="connsiteY0" fmla="*/ 0 h 501650"/>
              <a:gd name="connsiteX1" fmla="*/ 301625 w 301625"/>
              <a:gd name="connsiteY1" fmla="*/ 0 h 501650"/>
              <a:gd name="connsiteX2" fmla="*/ 295275 w 301625"/>
              <a:gd name="connsiteY2" fmla="*/ 501650 h 501650"/>
              <a:gd name="connsiteX3" fmla="*/ 0 w 301625"/>
              <a:gd name="connsiteY3" fmla="*/ 501650 h 501650"/>
              <a:gd name="connsiteX4" fmla="*/ 9525 w 301625"/>
              <a:gd name="connsiteY4" fmla="*/ 0 h 50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625" h="501650">
                <a:moveTo>
                  <a:pt x="9525" y="0"/>
                </a:moveTo>
                <a:cubicBezTo>
                  <a:pt x="94721" y="2117"/>
                  <a:pt x="204258" y="0"/>
                  <a:pt x="301625" y="0"/>
                </a:cubicBezTo>
                <a:cubicBezTo>
                  <a:pt x="299508" y="167217"/>
                  <a:pt x="297392" y="334433"/>
                  <a:pt x="295275" y="501650"/>
                </a:cubicBezTo>
                <a:lnTo>
                  <a:pt x="0" y="501650"/>
                </a:lnTo>
                <a:cubicBezTo>
                  <a:pt x="2117" y="333375"/>
                  <a:pt x="4762" y="250825"/>
                  <a:pt x="9525" y="0"/>
                </a:cubicBez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15"/>
          <p:cNvSpPr/>
          <p:nvPr/>
        </p:nvSpPr>
        <p:spPr>
          <a:xfrm>
            <a:off x="7150100" y="2197100"/>
            <a:ext cx="2546350" cy="609600"/>
          </a:xfrm>
          <a:custGeom>
            <a:avLst/>
            <a:gdLst>
              <a:gd name="connsiteX0" fmla="*/ 12700 w 2546350"/>
              <a:gd name="connsiteY0" fmla="*/ 57150 h 609600"/>
              <a:gd name="connsiteX1" fmla="*/ 0 w 2546350"/>
              <a:gd name="connsiteY1" fmla="*/ 234950 h 609600"/>
              <a:gd name="connsiteX2" fmla="*/ 25400 w 2546350"/>
              <a:gd name="connsiteY2" fmla="*/ 412750 h 609600"/>
              <a:gd name="connsiteX3" fmla="*/ 82550 w 2546350"/>
              <a:gd name="connsiteY3" fmla="*/ 590550 h 609600"/>
              <a:gd name="connsiteX4" fmla="*/ 2546350 w 2546350"/>
              <a:gd name="connsiteY4" fmla="*/ 609600 h 609600"/>
              <a:gd name="connsiteX5" fmla="*/ 2540000 w 2546350"/>
              <a:gd name="connsiteY5" fmla="*/ 31750 h 609600"/>
              <a:gd name="connsiteX6" fmla="*/ 2127250 w 2546350"/>
              <a:gd name="connsiteY6" fmla="*/ 50800 h 609600"/>
              <a:gd name="connsiteX7" fmla="*/ 1555750 w 2546350"/>
              <a:gd name="connsiteY7" fmla="*/ 50800 h 609600"/>
              <a:gd name="connsiteX8" fmla="*/ 933450 w 2546350"/>
              <a:gd name="connsiteY8" fmla="*/ 0 h 609600"/>
              <a:gd name="connsiteX9" fmla="*/ 476250 w 2546350"/>
              <a:gd name="connsiteY9" fmla="*/ 31750 h 609600"/>
              <a:gd name="connsiteX10" fmla="*/ 241300 w 2546350"/>
              <a:gd name="connsiteY10" fmla="*/ 12700 h 609600"/>
              <a:gd name="connsiteX11" fmla="*/ 12700 w 2546350"/>
              <a:gd name="connsiteY11" fmla="*/ 5715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6350" h="609600">
                <a:moveTo>
                  <a:pt x="12700" y="57150"/>
                </a:moveTo>
                <a:lnTo>
                  <a:pt x="0" y="234950"/>
                </a:lnTo>
                <a:lnTo>
                  <a:pt x="25400" y="412750"/>
                </a:lnTo>
                <a:lnTo>
                  <a:pt x="82550" y="590550"/>
                </a:lnTo>
                <a:lnTo>
                  <a:pt x="2546350" y="609600"/>
                </a:lnTo>
                <a:cubicBezTo>
                  <a:pt x="2544233" y="416983"/>
                  <a:pt x="2542117" y="224367"/>
                  <a:pt x="2540000" y="31750"/>
                </a:cubicBezTo>
                <a:lnTo>
                  <a:pt x="2127250" y="50800"/>
                </a:lnTo>
                <a:lnTo>
                  <a:pt x="1555750" y="50800"/>
                </a:lnTo>
                <a:lnTo>
                  <a:pt x="933450" y="0"/>
                </a:lnTo>
                <a:lnTo>
                  <a:pt x="476250" y="31750"/>
                </a:lnTo>
                <a:lnTo>
                  <a:pt x="241300" y="12700"/>
                </a:lnTo>
                <a:lnTo>
                  <a:pt x="12700" y="57150"/>
                </a:lnTo>
                <a:close/>
              </a:path>
            </a:pathLst>
          </a:custGeom>
          <a:solidFill>
            <a:srgbClr val="A5A5A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p:nvSpPr>
        <p:spPr>
          <a:xfrm>
            <a:off x="10185400" y="2184400"/>
            <a:ext cx="920750" cy="628650"/>
          </a:xfrm>
          <a:custGeom>
            <a:avLst/>
            <a:gdLst>
              <a:gd name="connsiteX0" fmla="*/ 12700 w 920750"/>
              <a:gd name="connsiteY0" fmla="*/ 0 h 628650"/>
              <a:gd name="connsiteX1" fmla="*/ 0 w 920750"/>
              <a:gd name="connsiteY1" fmla="*/ 622300 h 628650"/>
              <a:gd name="connsiteX2" fmla="*/ 914400 w 920750"/>
              <a:gd name="connsiteY2" fmla="*/ 628650 h 628650"/>
              <a:gd name="connsiteX3" fmla="*/ 920750 w 920750"/>
              <a:gd name="connsiteY3" fmla="*/ 76200 h 628650"/>
              <a:gd name="connsiteX4" fmla="*/ 825500 w 920750"/>
              <a:gd name="connsiteY4" fmla="*/ 101600 h 628650"/>
              <a:gd name="connsiteX5" fmla="*/ 596900 w 920750"/>
              <a:gd name="connsiteY5" fmla="*/ 101600 h 628650"/>
              <a:gd name="connsiteX6" fmla="*/ 419100 w 920750"/>
              <a:gd name="connsiteY6" fmla="*/ 50800 h 628650"/>
              <a:gd name="connsiteX7" fmla="*/ 158750 w 920750"/>
              <a:gd name="connsiteY7" fmla="*/ 25400 h 628650"/>
              <a:gd name="connsiteX8" fmla="*/ 12700 w 920750"/>
              <a:gd name="connsiteY8" fmla="*/ 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628650">
                <a:moveTo>
                  <a:pt x="12700" y="0"/>
                </a:moveTo>
                <a:lnTo>
                  <a:pt x="0" y="622300"/>
                </a:lnTo>
                <a:lnTo>
                  <a:pt x="914400" y="628650"/>
                </a:lnTo>
                <a:cubicBezTo>
                  <a:pt x="916517" y="444500"/>
                  <a:pt x="918633" y="260350"/>
                  <a:pt x="920750" y="76200"/>
                </a:cubicBezTo>
                <a:lnTo>
                  <a:pt x="825500" y="101600"/>
                </a:lnTo>
                <a:lnTo>
                  <a:pt x="596900" y="101600"/>
                </a:lnTo>
                <a:lnTo>
                  <a:pt x="419100" y="50800"/>
                </a:lnTo>
                <a:lnTo>
                  <a:pt x="158750" y="25400"/>
                </a:lnTo>
                <a:lnTo>
                  <a:pt x="12700" y="0"/>
                </a:lnTo>
                <a:close/>
              </a:path>
            </a:pathLst>
          </a:custGeom>
          <a:solidFill>
            <a:srgbClr val="A5A5A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p:nvPr/>
        </p:nvCxnSpPr>
        <p:spPr>
          <a:xfrm flipH="1">
            <a:off x="9503229" y="4943475"/>
            <a:ext cx="751114" cy="1"/>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10172703" y="4751615"/>
            <a:ext cx="1102168" cy="369332"/>
          </a:xfrm>
          <a:prstGeom prst="rect">
            <a:avLst/>
          </a:prstGeom>
          <a:noFill/>
        </p:spPr>
        <p:txBody>
          <a:bodyPr wrap="square" rtlCol="0">
            <a:spAutoFit/>
          </a:bodyPr>
          <a:lstStyle/>
          <a:p>
            <a:r>
              <a:rPr lang="fr-FR" dirty="0" smtClean="0">
                <a:solidFill>
                  <a:schemeClr val="accent6"/>
                </a:solidFill>
              </a:rPr>
              <a:t>Rondelle</a:t>
            </a:r>
            <a:endParaRPr lang="fr-FR" dirty="0">
              <a:solidFill>
                <a:schemeClr val="accent6"/>
              </a:solidFill>
            </a:endParaRPr>
          </a:p>
        </p:txBody>
      </p:sp>
      <p:cxnSp>
        <p:nvCxnSpPr>
          <p:cNvPr id="21" name="Connecteur droit avec flèche 20"/>
          <p:cNvCxnSpPr/>
          <p:nvPr/>
        </p:nvCxnSpPr>
        <p:spPr>
          <a:xfrm>
            <a:off x="7150100" y="4494439"/>
            <a:ext cx="581479" cy="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6305099" y="4309773"/>
            <a:ext cx="1102168" cy="369332"/>
          </a:xfrm>
          <a:prstGeom prst="rect">
            <a:avLst/>
          </a:prstGeom>
          <a:noFill/>
        </p:spPr>
        <p:txBody>
          <a:bodyPr wrap="square" rtlCol="0">
            <a:spAutoFit/>
          </a:bodyPr>
          <a:lstStyle/>
          <a:p>
            <a:r>
              <a:rPr lang="fr-FR" dirty="0" smtClean="0">
                <a:solidFill>
                  <a:schemeClr val="accent1"/>
                </a:solidFill>
              </a:rPr>
              <a:t>Pièce 2</a:t>
            </a:r>
            <a:endParaRPr lang="fr-FR" dirty="0">
              <a:solidFill>
                <a:schemeClr val="accent1"/>
              </a:solidFill>
            </a:endParaRPr>
          </a:p>
        </p:txBody>
      </p:sp>
      <p:cxnSp>
        <p:nvCxnSpPr>
          <p:cNvPr id="27" name="Connecteur droit avec flèche 26"/>
          <p:cNvCxnSpPr/>
          <p:nvPr/>
        </p:nvCxnSpPr>
        <p:spPr>
          <a:xfrm>
            <a:off x="6856183" y="3744345"/>
            <a:ext cx="581479"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6011182" y="3559679"/>
            <a:ext cx="1102168" cy="369332"/>
          </a:xfrm>
          <a:prstGeom prst="rect">
            <a:avLst/>
          </a:prstGeom>
          <a:noFill/>
          <a:ln>
            <a:noFill/>
          </a:ln>
        </p:spPr>
        <p:txBody>
          <a:bodyPr wrap="square" rtlCol="0">
            <a:spAutoFit/>
          </a:bodyPr>
          <a:lstStyle/>
          <a:p>
            <a:r>
              <a:rPr lang="fr-FR" dirty="0" smtClean="0">
                <a:solidFill>
                  <a:schemeClr val="accent2"/>
                </a:solidFill>
              </a:rPr>
              <a:t>Pièce 3</a:t>
            </a:r>
            <a:endParaRPr lang="fr-FR" dirty="0">
              <a:solidFill>
                <a:schemeClr val="accent2"/>
              </a:solidFill>
            </a:endParaRPr>
          </a:p>
        </p:txBody>
      </p:sp>
      <p:cxnSp>
        <p:nvCxnSpPr>
          <p:cNvPr id="29" name="Connecteur droit avec flèche 28"/>
          <p:cNvCxnSpPr/>
          <p:nvPr/>
        </p:nvCxnSpPr>
        <p:spPr>
          <a:xfrm>
            <a:off x="6676566" y="3081337"/>
            <a:ext cx="581479" cy="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831565" y="2896671"/>
            <a:ext cx="1102168" cy="369332"/>
          </a:xfrm>
          <a:prstGeom prst="rect">
            <a:avLst/>
          </a:prstGeom>
          <a:noFill/>
          <a:ln>
            <a:noFill/>
          </a:ln>
        </p:spPr>
        <p:txBody>
          <a:bodyPr wrap="square" rtlCol="0">
            <a:spAutoFit/>
          </a:bodyPr>
          <a:lstStyle/>
          <a:p>
            <a:r>
              <a:rPr lang="fr-FR" dirty="0" smtClean="0">
                <a:solidFill>
                  <a:srgbClr val="7030A0"/>
                </a:solidFill>
              </a:rPr>
              <a:t>Pièce 4</a:t>
            </a:r>
            <a:endParaRPr lang="fr-FR" dirty="0">
              <a:solidFill>
                <a:srgbClr val="7030A0"/>
              </a:solidFill>
            </a:endParaRPr>
          </a:p>
        </p:txBody>
      </p:sp>
      <p:cxnSp>
        <p:nvCxnSpPr>
          <p:cNvPr id="31" name="Connecteur droit avec flèche 30"/>
          <p:cNvCxnSpPr/>
          <p:nvPr/>
        </p:nvCxnSpPr>
        <p:spPr>
          <a:xfrm>
            <a:off x="6571332" y="2501900"/>
            <a:ext cx="581479" cy="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726331" y="2317234"/>
            <a:ext cx="1102168" cy="369332"/>
          </a:xfrm>
          <a:prstGeom prst="rect">
            <a:avLst/>
          </a:prstGeom>
          <a:noFill/>
          <a:ln>
            <a:noFill/>
          </a:ln>
        </p:spPr>
        <p:txBody>
          <a:bodyPr wrap="square" rtlCol="0">
            <a:spAutoFit/>
          </a:bodyPr>
          <a:lstStyle/>
          <a:p>
            <a:r>
              <a:rPr lang="fr-FR" dirty="0" smtClean="0">
                <a:solidFill>
                  <a:schemeClr val="bg2">
                    <a:lumMod val="75000"/>
                  </a:schemeClr>
                </a:solidFill>
              </a:rPr>
              <a:t>Pièce 5</a:t>
            </a:r>
            <a:endParaRPr lang="fr-FR" dirty="0">
              <a:solidFill>
                <a:schemeClr val="bg2">
                  <a:lumMod val="75000"/>
                </a:schemeClr>
              </a:solidFill>
            </a:endParaRPr>
          </a:p>
        </p:txBody>
      </p:sp>
      <p:sp>
        <p:nvSpPr>
          <p:cNvPr id="34" name="Espace réservé du contenu 2"/>
          <p:cNvSpPr>
            <a:spLocks noGrp="1"/>
          </p:cNvSpPr>
          <p:nvPr>
            <p:ph idx="1"/>
          </p:nvPr>
        </p:nvSpPr>
        <p:spPr>
          <a:xfrm>
            <a:off x="838200" y="1961367"/>
            <a:ext cx="4888131" cy="4766004"/>
          </a:xfrm>
        </p:spPr>
        <p:txBody>
          <a:bodyPr>
            <a:normAutofit fontScale="70000" lnSpcReduction="20000"/>
          </a:bodyPr>
          <a:lstStyle/>
          <a:p>
            <a:pPr marL="0" indent="0">
              <a:lnSpc>
                <a:spcPct val="120000"/>
              </a:lnSpc>
              <a:buNone/>
            </a:pPr>
            <a:r>
              <a:rPr lang="fr-FR" dirty="0"/>
              <a:t>Pour distinguer les différentes pièces qui appartiennent à un mécanisme nous utilisons différentes inclinaisons pour les </a:t>
            </a:r>
            <a:r>
              <a:rPr lang="fr-FR" dirty="0" smtClean="0"/>
              <a:t>hachures.</a:t>
            </a:r>
          </a:p>
          <a:p>
            <a:pPr marL="0" indent="0">
              <a:lnSpc>
                <a:spcPct val="120000"/>
              </a:lnSpc>
              <a:buNone/>
            </a:pPr>
            <a:r>
              <a:rPr lang="fr-FR" sz="1700" dirty="0" smtClean="0"/>
              <a:t>(et </a:t>
            </a:r>
            <a:r>
              <a:rPr lang="fr-FR" sz="1700" dirty="0"/>
              <a:t>on garde la même hachure pour tous les vues</a:t>
            </a:r>
            <a:r>
              <a:rPr lang="fr-FR" sz="1700" dirty="0" smtClean="0"/>
              <a:t>!)</a:t>
            </a:r>
          </a:p>
          <a:p>
            <a:pPr marL="0" indent="0">
              <a:lnSpc>
                <a:spcPct val="120000"/>
              </a:lnSpc>
              <a:buNone/>
            </a:pPr>
            <a:r>
              <a:rPr lang="fr-FR" dirty="0" smtClean="0"/>
              <a:t>Sur ce dessin on distingue avec cette règle 5 pièces différentes, indiquées sur la figure avec 5 couleurs différentes. </a:t>
            </a:r>
          </a:p>
          <a:p>
            <a:pPr marL="0" indent="0">
              <a:lnSpc>
                <a:spcPct val="120000"/>
              </a:lnSpc>
              <a:buNone/>
            </a:pPr>
            <a:endParaRPr lang="fr-FR" sz="1300" dirty="0"/>
          </a:p>
          <a:p>
            <a:pPr marL="0" indent="0">
              <a:lnSpc>
                <a:spcPct val="120000"/>
              </a:lnSpc>
              <a:buNone/>
            </a:pPr>
            <a:r>
              <a:rPr lang="fr-FR" dirty="0" smtClean="0">
                <a:solidFill>
                  <a:schemeClr val="bg1"/>
                </a:solidFill>
              </a:rPr>
              <a:t>Par contre, on peut comprendre que nous avons aussi 2 pièces qui n’ont pas été hachurées : </a:t>
            </a:r>
            <a:r>
              <a:rPr lang="fr-FR" dirty="0">
                <a:solidFill>
                  <a:schemeClr val="bg1"/>
                </a:solidFill>
              </a:rPr>
              <a:t>l</a:t>
            </a:r>
            <a:r>
              <a:rPr lang="fr-FR" dirty="0" smtClean="0">
                <a:solidFill>
                  <a:schemeClr val="bg1"/>
                </a:solidFill>
              </a:rPr>
              <a:t>a </a:t>
            </a:r>
            <a:r>
              <a:rPr lang="fr-FR" dirty="0">
                <a:solidFill>
                  <a:schemeClr val="bg1"/>
                </a:solidFill>
              </a:rPr>
              <a:t>vis et la goupille</a:t>
            </a:r>
            <a:r>
              <a:rPr lang="fr-FR" dirty="0" smtClean="0">
                <a:solidFill>
                  <a:schemeClr val="bg1"/>
                </a:solidFill>
              </a:rPr>
              <a:t>.</a:t>
            </a:r>
          </a:p>
          <a:p>
            <a:pPr marL="0" indent="0">
              <a:lnSpc>
                <a:spcPct val="120000"/>
              </a:lnSpc>
              <a:buNone/>
            </a:pPr>
            <a:endParaRPr lang="fr-FR" sz="1300" dirty="0"/>
          </a:p>
          <a:p>
            <a:pPr marL="0" indent="0">
              <a:lnSpc>
                <a:spcPct val="120000"/>
              </a:lnSpc>
              <a:buNone/>
            </a:pPr>
            <a:r>
              <a:rPr lang="fr-FR" dirty="0" smtClean="0">
                <a:solidFill>
                  <a:schemeClr val="bg1"/>
                </a:solidFill>
              </a:rPr>
              <a:t>Et un détail qui n’est pas considère comme pièce : </a:t>
            </a:r>
            <a:r>
              <a:rPr lang="fr-FR" dirty="0">
                <a:solidFill>
                  <a:schemeClr val="bg1"/>
                </a:solidFill>
              </a:rPr>
              <a:t>l</a:t>
            </a:r>
            <a:r>
              <a:rPr lang="fr-FR" dirty="0" smtClean="0">
                <a:solidFill>
                  <a:schemeClr val="bg1"/>
                </a:solidFill>
              </a:rPr>
              <a:t>a soudure!</a:t>
            </a:r>
          </a:p>
        </p:txBody>
      </p:sp>
      <p:sp>
        <p:nvSpPr>
          <p:cNvPr id="3" name="Date Placeholder 2"/>
          <p:cNvSpPr>
            <a:spLocks noGrp="1"/>
          </p:cNvSpPr>
          <p:nvPr>
            <p:ph type="dt" sz="half" idx="10"/>
          </p:nvPr>
        </p:nvSpPr>
        <p:spPr/>
        <p:txBody>
          <a:bodyPr/>
          <a:lstStyle/>
          <a:p>
            <a:fld id="{15E46BC3-62CA-43BB-92CF-081DC709BF2E}"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DI6</a:t>
            </a:r>
            <a:endParaRPr lang="en-US"/>
          </a:p>
        </p:txBody>
      </p:sp>
      <p:sp>
        <p:nvSpPr>
          <p:cNvPr id="18" name="Slide Number Placeholder 17"/>
          <p:cNvSpPr>
            <a:spLocks noGrp="1"/>
          </p:cNvSpPr>
          <p:nvPr>
            <p:ph type="sldNum" sz="quarter" idx="12"/>
          </p:nvPr>
        </p:nvSpPr>
        <p:spPr/>
        <p:txBody>
          <a:bodyPr/>
          <a:lstStyle/>
          <a:p>
            <a:fld id="{46F235D7-EC84-4488-AEFC-F4EE462B4764}" type="slidenum">
              <a:rPr lang="en-US" smtClean="0"/>
              <a:t>6</a:t>
            </a:fld>
            <a:endParaRPr lang="en-US"/>
          </a:p>
        </p:txBody>
      </p:sp>
    </p:spTree>
    <p:extLst>
      <p:ext uri="{BB962C8B-B14F-4D97-AF65-F5344CB8AC3E}">
        <p14:creationId xmlns:p14="http://schemas.microsoft.com/office/powerpoint/2010/main" val="2217001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hachures en différentes inclinaisons  indiquent différentes pièces </a:t>
            </a:r>
            <a:endParaRPr lang="fr-FR"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827" t="3919" r="6896" b="1301"/>
          <a:stretch/>
        </p:blipFill>
        <p:spPr bwMode="auto">
          <a:xfrm rot="10800000">
            <a:off x="6923312" y="2100893"/>
            <a:ext cx="4433199" cy="3687643"/>
          </a:xfrm>
          <a:prstGeom prst="rect">
            <a:avLst/>
          </a:prstGeom>
          <a:solidFill>
            <a:srgbClr val="7030A0">
              <a:alpha val="40000"/>
            </a:srgbClr>
          </a:solidFill>
          <a:ln>
            <a:noFill/>
          </a:ln>
          <a:effectLst/>
          <a:extLst/>
        </p:spPr>
      </p:pic>
      <p:sp>
        <p:nvSpPr>
          <p:cNvPr id="5" name="Forme libre 4"/>
          <p:cNvSpPr/>
          <p:nvPr/>
        </p:nvSpPr>
        <p:spPr>
          <a:xfrm>
            <a:off x="7731579" y="4122964"/>
            <a:ext cx="653142" cy="759279"/>
          </a:xfrm>
          <a:custGeom>
            <a:avLst/>
            <a:gdLst>
              <a:gd name="connsiteX0" fmla="*/ 0 w 653142"/>
              <a:gd name="connsiteY0" fmla="*/ 0 h 759279"/>
              <a:gd name="connsiteX1" fmla="*/ 57150 w 653142"/>
              <a:gd name="connsiteY1" fmla="*/ 155122 h 759279"/>
              <a:gd name="connsiteX2" fmla="*/ 89807 w 653142"/>
              <a:gd name="connsiteY2" fmla="*/ 375557 h 759279"/>
              <a:gd name="connsiteX3" fmla="*/ 106135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57150 w 653142"/>
              <a:gd name="connsiteY1" fmla="*/ 155122 h 759279"/>
              <a:gd name="connsiteX2" fmla="*/ 89807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57150 w 653142"/>
              <a:gd name="connsiteY1" fmla="*/ 155122 h 759279"/>
              <a:gd name="connsiteX2" fmla="*/ 57150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32657 w 653142"/>
              <a:gd name="connsiteY1" fmla="*/ 163286 h 759279"/>
              <a:gd name="connsiteX2" fmla="*/ 57150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2" h="759279">
                <a:moveTo>
                  <a:pt x="0" y="0"/>
                </a:moveTo>
                <a:lnTo>
                  <a:pt x="32657" y="163286"/>
                </a:lnTo>
                <a:lnTo>
                  <a:pt x="57150" y="375557"/>
                </a:lnTo>
                <a:lnTo>
                  <a:pt x="81642" y="571500"/>
                </a:lnTo>
                <a:lnTo>
                  <a:pt x="73478" y="751115"/>
                </a:lnTo>
                <a:lnTo>
                  <a:pt x="653142" y="759279"/>
                </a:lnTo>
                <a:cubicBezTo>
                  <a:pt x="650421" y="506186"/>
                  <a:pt x="647699" y="253093"/>
                  <a:pt x="644978" y="0"/>
                </a:cubicBezTo>
                <a:lnTo>
                  <a:pt x="0" y="0"/>
                </a:lnTo>
                <a:close/>
              </a:path>
            </a:pathLst>
          </a:custGeom>
          <a:solidFill>
            <a:srgbClr val="5B9BD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9021536" y="4114800"/>
            <a:ext cx="285750" cy="759279"/>
          </a:xfrm>
          <a:custGeom>
            <a:avLst/>
            <a:gdLst>
              <a:gd name="connsiteX0" fmla="*/ 0 w 285750"/>
              <a:gd name="connsiteY0" fmla="*/ 0 h 759279"/>
              <a:gd name="connsiteX1" fmla="*/ 285750 w 285750"/>
              <a:gd name="connsiteY1" fmla="*/ 16329 h 759279"/>
              <a:gd name="connsiteX2" fmla="*/ 285750 w 285750"/>
              <a:gd name="connsiteY2" fmla="*/ 759279 h 759279"/>
              <a:gd name="connsiteX3" fmla="*/ 8164 w 285750"/>
              <a:gd name="connsiteY3" fmla="*/ 759279 h 759279"/>
              <a:gd name="connsiteX4" fmla="*/ 0 w 285750"/>
              <a:gd name="connsiteY4" fmla="*/ 0 h 759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759279">
                <a:moveTo>
                  <a:pt x="0" y="0"/>
                </a:moveTo>
                <a:lnTo>
                  <a:pt x="285750" y="16329"/>
                </a:lnTo>
                <a:lnTo>
                  <a:pt x="285750" y="759279"/>
                </a:lnTo>
                <a:lnTo>
                  <a:pt x="8164" y="759279"/>
                </a:lnTo>
                <a:cubicBezTo>
                  <a:pt x="5443" y="506186"/>
                  <a:pt x="2721" y="253093"/>
                  <a:pt x="0" y="0"/>
                </a:cubicBezTo>
                <a:close/>
              </a:path>
            </a:pathLst>
          </a:custGeom>
          <a:solidFill>
            <a:srgbClr val="5B9BD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7953375" y="4908550"/>
            <a:ext cx="361950" cy="69850"/>
          </a:xfrm>
          <a:prstGeom prst="rect">
            <a:avLst/>
          </a:prstGeom>
          <a:solidFill>
            <a:srgbClr val="70AD4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077325" y="4918075"/>
            <a:ext cx="361950" cy="69850"/>
          </a:xfrm>
          <a:prstGeom prst="rect">
            <a:avLst/>
          </a:prstGeom>
          <a:solidFill>
            <a:srgbClr val="70AD4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p:nvSpPr>
        <p:spPr>
          <a:xfrm>
            <a:off x="7414260" y="3337560"/>
            <a:ext cx="1104900" cy="769620"/>
          </a:xfrm>
          <a:custGeom>
            <a:avLst/>
            <a:gdLst>
              <a:gd name="connsiteX0" fmla="*/ 1104900 w 1104900"/>
              <a:gd name="connsiteY0" fmla="*/ 15240 h 769620"/>
              <a:gd name="connsiteX1" fmla="*/ 0 w 1104900"/>
              <a:gd name="connsiteY1" fmla="*/ 0 h 769620"/>
              <a:gd name="connsiteX2" fmla="*/ 7620 w 1104900"/>
              <a:gd name="connsiteY2" fmla="*/ 167640 h 769620"/>
              <a:gd name="connsiteX3" fmla="*/ 22860 w 1104900"/>
              <a:gd name="connsiteY3" fmla="*/ 358140 h 769620"/>
              <a:gd name="connsiteX4" fmla="*/ 83820 w 1104900"/>
              <a:gd name="connsiteY4" fmla="*/ 518160 h 769620"/>
              <a:gd name="connsiteX5" fmla="*/ 175260 w 1104900"/>
              <a:gd name="connsiteY5" fmla="*/ 655320 h 769620"/>
              <a:gd name="connsiteX6" fmla="*/ 281940 w 1104900"/>
              <a:gd name="connsiteY6" fmla="*/ 754380 h 769620"/>
              <a:gd name="connsiteX7" fmla="*/ 1043940 w 1104900"/>
              <a:gd name="connsiteY7" fmla="*/ 769620 h 769620"/>
              <a:gd name="connsiteX8" fmla="*/ 1051560 w 1104900"/>
              <a:gd name="connsiteY8" fmla="*/ 22860 h 76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769620">
                <a:moveTo>
                  <a:pt x="1104900" y="15240"/>
                </a:moveTo>
                <a:lnTo>
                  <a:pt x="0" y="0"/>
                </a:lnTo>
                <a:lnTo>
                  <a:pt x="7620" y="167640"/>
                </a:lnTo>
                <a:lnTo>
                  <a:pt x="22860" y="358140"/>
                </a:lnTo>
                <a:lnTo>
                  <a:pt x="83820" y="518160"/>
                </a:lnTo>
                <a:lnTo>
                  <a:pt x="175260" y="655320"/>
                </a:lnTo>
                <a:lnTo>
                  <a:pt x="281940" y="754380"/>
                </a:lnTo>
                <a:lnTo>
                  <a:pt x="1043940" y="769620"/>
                </a:lnTo>
                <a:lnTo>
                  <a:pt x="1051560" y="22860"/>
                </a:lnTo>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8948738" y="3355181"/>
            <a:ext cx="742950" cy="757238"/>
          </a:xfrm>
          <a:custGeom>
            <a:avLst/>
            <a:gdLst>
              <a:gd name="connsiteX0" fmla="*/ 9525 w 742950"/>
              <a:gd name="connsiteY0" fmla="*/ 0 h 757238"/>
              <a:gd name="connsiteX1" fmla="*/ 742950 w 742950"/>
              <a:gd name="connsiteY1" fmla="*/ 4763 h 757238"/>
              <a:gd name="connsiteX2" fmla="*/ 735806 w 742950"/>
              <a:gd name="connsiteY2" fmla="*/ 757238 h 757238"/>
              <a:gd name="connsiteX3" fmla="*/ 0 w 742950"/>
              <a:gd name="connsiteY3" fmla="*/ 742950 h 757238"/>
              <a:gd name="connsiteX4" fmla="*/ 9525 w 742950"/>
              <a:gd name="connsiteY4" fmla="*/ 0 h 75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57238">
                <a:moveTo>
                  <a:pt x="9525" y="0"/>
                </a:moveTo>
                <a:lnTo>
                  <a:pt x="742950" y="4763"/>
                </a:lnTo>
                <a:cubicBezTo>
                  <a:pt x="740569" y="255588"/>
                  <a:pt x="738187" y="506413"/>
                  <a:pt x="735806" y="757238"/>
                </a:cubicBezTo>
                <a:lnTo>
                  <a:pt x="0" y="742950"/>
                </a:lnTo>
                <a:lnTo>
                  <a:pt x="9525" y="0"/>
                </a:lnTo>
                <a:close/>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p:nvSpPr>
        <p:spPr>
          <a:xfrm>
            <a:off x="10177463" y="3365726"/>
            <a:ext cx="676275" cy="757238"/>
          </a:xfrm>
          <a:custGeom>
            <a:avLst/>
            <a:gdLst>
              <a:gd name="connsiteX0" fmla="*/ 9525 w 742950"/>
              <a:gd name="connsiteY0" fmla="*/ 0 h 757238"/>
              <a:gd name="connsiteX1" fmla="*/ 742950 w 742950"/>
              <a:gd name="connsiteY1" fmla="*/ 4763 h 757238"/>
              <a:gd name="connsiteX2" fmla="*/ 735806 w 742950"/>
              <a:gd name="connsiteY2" fmla="*/ 757238 h 757238"/>
              <a:gd name="connsiteX3" fmla="*/ 0 w 742950"/>
              <a:gd name="connsiteY3" fmla="*/ 742950 h 757238"/>
              <a:gd name="connsiteX4" fmla="*/ 9525 w 742950"/>
              <a:gd name="connsiteY4" fmla="*/ 0 h 75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57238">
                <a:moveTo>
                  <a:pt x="9525" y="0"/>
                </a:moveTo>
                <a:lnTo>
                  <a:pt x="742950" y="4763"/>
                </a:lnTo>
                <a:cubicBezTo>
                  <a:pt x="740569" y="255588"/>
                  <a:pt x="738187" y="506413"/>
                  <a:pt x="735806" y="757238"/>
                </a:cubicBezTo>
                <a:lnTo>
                  <a:pt x="0" y="742950"/>
                </a:lnTo>
                <a:lnTo>
                  <a:pt x="9525" y="0"/>
                </a:lnTo>
                <a:close/>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7242175" y="2825750"/>
            <a:ext cx="2447925" cy="511175"/>
          </a:xfrm>
          <a:custGeom>
            <a:avLst/>
            <a:gdLst>
              <a:gd name="connsiteX0" fmla="*/ 0 w 2447925"/>
              <a:gd name="connsiteY0" fmla="*/ 0 h 511175"/>
              <a:gd name="connsiteX1" fmla="*/ 2447925 w 2447925"/>
              <a:gd name="connsiteY1" fmla="*/ 6350 h 511175"/>
              <a:gd name="connsiteX2" fmla="*/ 2447925 w 2447925"/>
              <a:gd name="connsiteY2" fmla="*/ 511175 h 511175"/>
              <a:gd name="connsiteX3" fmla="*/ 152400 w 2447925"/>
              <a:gd name="connsiteY3" fmla="*/ 482600 h 511175"/>
              <a:gd name="connsiteX4" fmla="*/ 117475 w 2447925"/>
              <a:gd name="connsiteY4" fmla="*/ 342900 h 511175"/>
              <a:gd name="connsiteX5" fmla="*/ 63500 w 2447925"/>
              <a:gd name="connsiteY5" fmla="*/ 180975 h 511175"/>
              <a:gd name="connsiteX6" fmla="*/ 0 w 2447925"/>
              <a:gd name="connsiteY6" fmla="*/ 0 h 5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7925" h="511175">
                <a:moveTo>
                  <a:pt x="0" y="0"/>
                </a:moveTo>
                <a:lnTo>
                  <a:pt x="2447925" y="6350"/>
                </a:lnTo>
                <a:lnTo>
                  <a:pt x="2447925" y="511175"/>
                </a:lnTo>
                <a:lnTo>
                  <a:pt x="152400" y="482600"/>
                </a:lnTo>
                <a:lnTo>
                  <a:pt x="117475" y="342900"/>
                </a:lnTo>
                <a:lnTo>
                  <a:pt x="63500" y="180975"/>
                </a:lnTo>
                <a:lnTo>
                  <a:pt x="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10182225" y="2835276"/>
            <a:ext cx="301625" cy="501650"/>
          </a:xfrm>
          <a:custGeom>
            <a:avLst/>
            <a:gdLst>
              <a:gd name="connsiteX0" fmla="*/ 24547 w 316647"/>
              <a:gd name="connsiteY0" fmla="*/ 37159 h 538809"/>
              <a:gd name="connsiteX1" fmla="*/ 316647 w 316647"/>
              <a:gd name="connsiteY1" fmla="*/ 37159 h 538809"/>
              <a:gd name="connsiteX2" fmla="*/ 310297 w 316647"/>
              <a:gd name="connsiteY2" fmla="*/ 538809 h 538809"/>
              <a:gd name="connsiteX3" fmla="*/ 15022 w 316647"/>
              <a:gd name="connsiteY3" fmla="*/ 538809 h 538809"/>
              <a:gd name="connsiteX4" fmla="*/ 24547 w 316647"/>
              <a:gd name="connsiteY4" fmla="*/ 37159 h 538809"/>
              <a:gd name="connsiteX0" fmla="*/ 44201 w 336301"/>
              <a:gd name="connsiteY0" fmla="*/ 10 h 501660"/>
              <a:gd name="connsiteX1" fmla="*/ 336301 w 336301"/>
              <a:gd name="connsiteY1" fmla="*/ 10 h 501660"/>
              <a:gd name="connsiteX2" fmla="*/ 329951 w 336301"/>
              <a:gd name="connsiteY2" fmla="*/ 501660 h 501660"/>
              <a:gd name="connsiteX3" fmla="*/ 34676 w 336301"/>
              <a:gd name="connsiteY3" fmla="*/ 501660 h 501660"/>
              <a:gd name="connsiteX4" fmla="*/ 44201 w 336301"/>
              <a:gd name="connsiteY4" fmla="*/ 10 h 501660"/>
              <a:gd name="connsiteX0" fmla="*/ 39981 w 332081"/>
              <a:gd name="connsiteY0" fmla="*/ 10 h 501660"/>
              <a:gd name="connsiteX1" fmla="*/ 332081 w 332081"/>
              <a:gd name="connsiteY1" fmla="*/ 10 h 501660"/>
              <a:gd name="connsiteX2" fmla="*/ 325731 w 332081"/>
              <a:gd name="connsiteY2" fmla="*/ 501660 h 501660"/>
              <a:gd name="connsiteX3" fmla="*/ 30456 w 332081"/>
              <a:gd name="connsiteY3" fmla="*/ 501660 h 501660"/>
              <a:gd name="connsiteX4" fmla="*/ 39981 w 332081"/>
              <a:gd name="connsiteY4" fmla="*/ 10 h 501660"/>
              <a:gd name="connsiteX0" fmla="*/ 9525 w 301625"/>
              <a:gd name="connsiteY0" fmla="*/ 0 h 501650"/>
              <a:gd name="connsiteX1" fmla="*/ 301625 w 301625"/>
              <a:gd name="connsiteY1" fmla="*/ 0 h 501650"/>
              <a:gd name="connsiteX2" fmla="*/ 295275 w 301625"/>
              <a:gd name="connsiteY2" fmla="*/ 501650 h 501650"/>
              <a:gd name="connsiteX3" fmla="*/ 0 w 301625"/>
              <a:gd name="connsiteY3" fmla="*/ 501650 h 501650"/>
              <a:gd name="connsiteX4" fmla="*/ 9525 w 301625"/>
              <a:gd name="connsiteY4" fmla="*/ 0 h 50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625" h="501650">
                <a:moveTo>
                  <a:pt x="9525" y="0"/>
                </a:moveTo>
                <a:cubicBezTo>
                  <a:pt x="94721" y="2117"/>
                  <a:pt x="204258" y="0"/>
                  <a:pt x="301625" y="0"/>
                </a:cubicBezTo>
                <a:cubicBezTo>
                  <a:pt x="299508" y="167217"/>
                  <a:pt x="297392" y="334433"/>
                  <a:pt x="295275" y="501650"/>
                </a:cubicBezTo>
                <a:lnTo>
                  <a:pt x="0" y="501650"/>
                </a:lnTo>
                <a:cubicBezTo>
                  <a:pt x="2117" y="333375"/>
                  <a:pt x="4762" y="250825"/>
                  <a:pt x="9525" y="0"/>
                </a:cubicBez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15"/>
          <p:cNvSpPr/>
          <p:nvPr/>
        </p:nvSpPr>
        <p:spPr>
          <a:xfrm>
            <a:off x="7150100" y="2197100"/>
            <a:ext cx="2546350" cy="609600"/>
          </a:xfrm>
          <a:custGeom>
            <a:avLst/>
            <a:gdLst>
              <a:gd name="connsiteX0" fmla="*/ 12700 w 2546350"/>
              <a:gd name="connsiteY0" fmla="*/ 57150 h 609600"/>
              <a:gd name="connsiteX1" fmla="*/ 0 w 2546350"/>
              <a:gd name="connsiteY1" fmla="*/ 234950 h 609600"/>
              <a:gd name="connsiteX2" fmla="*/ 25400 w 2546350"/>
              <a:gd name="connsiteY2" fmla="*/ 412750 h 609600"/>
              <a:gd name="connsiteX3" fmla="*/ 82550 w 2546350"/>
              <a:gd name="connsiteY3" fmla="*/ 590550 h 609600"/>
              <a:gd name="connsiteX4" fmla="*/ 2546350 w 2546350"/>
              <a:gd name="connsiteY4" fmla="*/ 609600 h 609600"/>
              <a:gd name="connsiteX5" fmla="*/ 2540000 w 2546350"/>
              <a:gd name="connsiteY5" fmla="*/ 31750 h 609600"/>
              <a:gd name="connsiteX6" fmla="*/ 2127250 w 2546350"/>
              <a:gd name="connsiteY6" fmla="*/ 50800 h 609600"/>
              <a:gd name="connsiteX7" fmla="*/ 1555750 w 2546350"/>
              <a:gd name="connsiteY7" fmla="*/ 50800 h 609600"/>
              <a:gd name="connsiteX8" fmla="*/ 933450 w 2546350"/>
              <a:gd name="connsiteY8" fmla="*/ 0 h 609600"/>
              <a:gd name="connsiteX9" fmla="*/ 476250 w 2546350"/>
              <a:gd name="connsiteY9" fmla="*/ 31750 h 609600"/>
              <a:gd name="connsiteX10" fmla="*/ 241300 w 2546350"/>
              <a:gd name="connsiteY10" fmla="*/ 12700 h 609600"/>
              <a:gd name="connsiteX11" fmla="*/ 12700 w 2546350"/>
              <a:gd name="connsiteY11" fmla="*/ 5715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6350" h="609600">
                <a:moveTo>
                  <a:pt x="12700" y="57150"/>
                </a:moveTo>
                <a:lnTo>
                  <a:pt x="0" y="234950"/>
                </a:lnTo>
                <a:lnTo>
                  <a:pt x="25400" y="412750"/>
                </a:lnTo>
                <a:lnTo>
                  <a:pt x="82550" y="590550"/>
                </a:lnTo>
                <a:lnTo>
                  <a:pt x="2546350" y="609600"/>
                </a:lnTo>
                <a:cubicBezTo>
                  <a:pt x="2544233" y="416983"/>
                  <a:pt x="2542117" y="224367"/>
                  <a:pt x="2540000" y="31750"/>
                </a:cubicBezTo>
                <a:lnTo>
                  <a:pt x="2127250" y="50800"/>
                </a:lnTo>
                <a:lnTo>
                  <a:pt x="1555750" y="50800"/>
                </a:lnTo>
                <a:lnTo>
                  <a:pt x="933450" y="0"/>
                </a:lnTo>
                <a:lnTo>
                  <a:pt x="476250" y="31750"/>
                </a:lnTo>
                <a:lnTo>
                  <a:pt x="241300" y="12700"/>
                </a:lnTo>
                <a:lnTo>
                  <a:pt x="12700" y="57150"/>
                </a:lnTo>
                <a:close/>
              </a:path>
            </a:pathLst>
          </a:custGeom>
          <a:solidFill>
            <a:srgbClr val="A5A5A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p:nvSpPr>
        <p:spPr>
          <a:xfrm>
            <a:off x="10185400" y="2184400"/>
            <a:ext cx="920750" cy="628650"/>
          </a:xfrm>
          <a:custGeom>
            <a:avLst/>
            <a:gdLst>
              <a:gd name="connsiteX0" fmla="*/ 12700 w 920750"/>
              <a:gd name="connsiteY0" fmla="*/ 0 h 628650"/>
              <a:gd name="connsiteX1" fmla="*/ 0 w 920750"/>
              <a:gd name="connsiteY1" fmla="*/ 622300 h 628650"/>
              <a:gd name="connsiteX2" fmla="*/ 914400 w 920750"/>
              <a:gd name="connsiteY2" fmla="*/ 628650 h 628650"/>
              <a:gd name="connsiteX3" fmla="*/ 920750 w 920750"/>
              <a:gd name="connsiteY3" fmla="*/ 76200 h 628650"/>
              <a:gd name="connsiteX4" fmla="*/ 825500 w 920750"/>
              <a:gd name="connsiteY4" fmla="*/ 101600 h 628650"/>
              <a:gd name="connsiteX5" fmla="*/ 596900 w 920750"/>
              <a:gd name="connsiteY5" fmla="*/ 101600 h 628650"/>
              <a:gd name="connsiteX6" fmla="*/ 419100 w 920750"/>
              <a:gd name="connsiteY6" fmla="*/ 50800 h 628650"/>
              <a:gd name="connsiteX7" fmla="*/ 158750 w 920750"/>
              <a:gd name="connsiteY7" fmla="*/ 25400 h 628650"/>
              <a:gd name="connsiteX8" fmla="*/ 12700 w 920750"/>
              <a:gd name="connsiteY8" fmla="*/ 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628650">
                <a:moveTo>
                  <a:pt x="12700" y="0"/>
                </a:moveTo>
                <a:lnTo>
                  <a:pt x="0" y="622300"/>
                </a:lnTo>
                <a:lnTo>
                  <a:pt x="914400" y="628650"/>
                </a:lnTo>
                <a:cubicBezTo>
                  <a:pt x="916517" y="444500"/>
                  <a:pt x="918633" y="260350"/>
                  <a:pt x="920750" y="76200"/>
                </a:cubicBezTo>
                <a:lnTo>
                  <a:pt x="825500" y="101600"/>
                </a:lnTo>
                <a:lnTo>
                  <a:pt x="596900" y="101600"/>
                </a:lnTo>
                <a:lnTo>
                  <a:pt x="419100" y="50800"/>
                </a:lnTo>
                <a:lnTo>
                  <a:pt x="158750" y="25400"/>
                </a:lnTo>
                <a:lnTo>
                  <a:pt x="12700" y="0"/>
                </a:lnTo>
                <a:close/>
              </a:path>
            </a:pathLst>
          </a:custGeom>
          <a:solidFill>
            <a:srgbClr val="A5A5A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p:cNvCxnSpPr/>
          <p:nvPr/>
        </p:nvCxnSpPr>
        <p:spPr>
          <a:xfrm flipH="1">
            <a:off x="9503229" y="4943475"/>
            <a:ext cx="751114" cy="1"/>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0172703" y="4751615"/>
            <a:ext cx="1102168" cy="369332"/>
          </a:xfrm>
          <a:prstGeom prst="rect">
            <a:avLst/>
          </a:prstGeom>
          <a:noFill/>
        </p:spPr>
        <p:txBody>
          <a:bodyPr wrap="square" rtlCol="0">
            <a:spAutoFit/>
          </a:bodyPr>
          <a:lstStyle/>
          <a:p>
            <a:r>
              <a:rPr lang="fr-FR" dirty="0" smtClean="0">
                <a:solidFill>
                  <a:schemeClr val="accent6"/>
                </a:solidFill>
              </a:rPr>
              <a:t>Rondelle</a:t>
            </a:r>
            <a:endParaRPr lang="fr-FR" dirty="0">
              <a:solidFill>
                <a:schemeClr val="accent6"/>
              </a:solidFill>
            </a:endParaRPr>
          </a:p>
        </p:txBody>
      </p:sp>
      <p:cxnSp>
        <p:nvCxnSpPr>
          <p:cNvPr id="20" name="Connecteur droit avec flèche 19"/>
          <p:cNvCxnSpPr/>
          <p:nvPr/>
        </p:nvCxnSpPr>
        <p:spPr>
          <a:xfrm>
            <a:off x="7150100" y="4494439"/>
            <a:ext cx="581479" cy="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6305099" y="4309773"/>
            <a:ext cx="1102168" cy="369332"/>
          </a:xfrm>
          <a:prstGeom prst="rect">
            <a:avLst/>
          </a:prstGeom>
          <a:noFill/>
        </p:spPr>
        <p:txBody>
          <a:bodyPr wrap="square" rtlCol="0">
            <a:spAutoFit/>
          </a:bodyPr>
          <a:lstStyle/>
          <a:p>
            <a:r>
              <a:rPr lang="fr-FR" dirty="0" smtClean="0">
                <a:solidFill>
                  <a:schemeClr val="accent1"/>
                </a:solidFill>
              </a:rPr>
              <a:t>Pièce 2</a:t>
            </a:r>
            <a:endParaRPr lang="fr-FR" dirty="0">
              <a:solidFill>
                <a:schemeClr val="accent1"/>
              </a:solidFill>
            </a:endParaRPr>
          </a:p>
        </p:txBody>
      </p:sp>
      <p:cxnSp>
        <p:nvCxnSpPr>
          <p:cNvPr id="22" name="Connecteur droit avec flèche 21"/>
          <p:cNvCxnSpPr/>
          <p:nvPr/>
        </p:nvCxnSpPr>
        <p:spPr>
          <a:xfrm>
            <a:off x="6856183" y="3744345"/>
            <a:ext cx="581479"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6011182" y="3559679"/>
            <a:ext cx="1102168" cy="369332"/>
          </a:xfrm>
          <a:prstGeom prst="rect">
            <a:avLst/>
          </a:prstGeom>
          <a:noFill/>
          <a:ln>
            <a:noFill/>
          </a:ln>
        </p:spPr>
        <p:txBody>
          <a:bodyPr wrap="square" rtlCol="0">
            <a:spAutoFit/>
          </a:bodyPr>
          <a:lstStyle/>
          <a:p>
            <a:r>
              <a:rPr lang="fr-FR" dirty="0" smtClean="0">
                <a:solidFill>
                  <a:schemeClr val="accent2"/>
                </a:solidFill>
              </a:rPr>
              <a:t>Pièce 3</a:t>
            </a:r>
            <a:endParaRPr lang="fr-FR" dirty="0">
              <a:solidFill>
                <a:schemeClr val="accent2"/>
              </a:solidFill>
            </a:endParaRPr>
          </a:p>
        </p:txBody>
      </p:sp>
      <p:cxnSp>
        <p:nvCxnSpPr>
          <p:cNvPr id="24" name="Connecteur droit avec flèche 23"/>
          <p:cNvCxnSpPr/>
          <p:nvPr/>
        </p:nvCxnSpPr>
        <p:spPr>
          <a:xfrm>
            <a:off x="6676566" y="3081337"/>
            <a:ext cx="581479" cy="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5831565" y="2896671"/>
            <a:ext cx="1102168" cy="369332"/>
          </a:xfrm>
          <a:prstGeom prst="rect">
            <a:avLst/>
          </a:prstGeom>
          <a:noFill/>
          <a:ln>
            <a:noFill/>
          </a:ln>
        </p:spPr>
        <p:txBody>
          <a:bodyPr wrap="square" rtlCol="0">
            <a:spAutoFit/>
          </a:bodyPr>
          <a:lstStyle/>
          <a:p>
            <a:r>
              <a:rPr lang="fr-FR" dirty="0" smtClean="0">
                <a:solidFill>
                  <a:srgbClr val="7030A0"/>
                </a:solidFill>
              </a:rPr>
              <a:t>Pièce 4</a:t>
            </a:r>
            <a:endParaRPr lang="fr-FR" dirty="0">
              <a:solidFill>
                <a:srgbClr val="7030A0"/>
              </a:solidFill>
            </a:endParaRPr>
          </a:p>
        </p:txBody>
      </p:sp>
      <p:cxnSp>
        <p:nvCxnSpPr>
          <p:cNvPr id="26" name="Connecteur droit avec flèche 25"/>
          <p:cNvCxnSpPr/>
          <p:nvPr/>
        </p:nvCxnSpPr>
        <p:spPr>
          <a:xfrm>
            <a:off x="6571332" y="2501900"/>
            <a:ext cx="581479" cy="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5726331" y="2317234"/>
            <a:ext cx="1102168" cy="369332"/>
          </a:xfrm>
          <a:prstGeom prst="rect">
            <a:avLst/>
          </a:prstGeom>
          <a:noFill/>
          <a:ln>
            <a:noFill/>
          </a:ln>
        </p:spPr>
        <p:txBody>
          <a:bodyPr wrap="square" rtlCol="0">
            <a:spAutoFit/>
          </a:bodyPr>
          <a:lstStyle/>
          <a:p>
            <a:r>
              <a:rPr lang="fr-FR" dirty="0" smtClean="0">
                <a:solidFill>
                  <a:schemeClr val="bg2">
                    <a:lumMod val="75000"/>
                  </a:schemeClr>
                </a:solidFill>
              </a:rPr>
              <a:t>Pièce 5</a:t>
            </a:r>
            <a:endParaRPr lang="fr-FR" dirty="0">
              <a:solidFill>
                <a:schemeClr val="bg2">
                  <a:lumMod val="75000"/>
                </a:schemeClr>
              </a:solidFill>
            </a:endParaRPr>
          </a:p>
        </p:txBody>
      </p:sp>
      <p:sp>
        <p:nvSpPr>
          <p:cNvPr id="6" name="Forme libre 5"/>
          <p:cNvSpPr/>
          <p:nvPr/>
        </p:nvSpPr>
        <p:spPr>
          <a:xfrm>
            <a:off x="8139793" y="3437164"/>
            <a:ext cx="1126671" cy="2106386"/>
          </a:xfrm>
          <a:custGeom>
            <a:avLst/>
            <a:gdLst>
              <a:gd name="connsiteX0" fmla="*/ 48986 w 1126671"/>
              <a:gd name="connsiteY0" fmla="*/ 2106386 h 2106386"/>
              <a:gd name="connsiteX1" fmla="*/ 0 w 1126671"/>
              <a:gd name="connsiteY1" fmla="*/ 2024743 h 2106386"/>
              <a:gd name="connsiteX2" fmla="*/ 0 w 1126671"/>
              <a:gd name="connsiteY2" fmla="*/ 1592036 h 2106386"/>
              <a:gd name="connsiteX3" fmla="*/ 269421 w 1126671"/>
              <a:gd name="connsiteY3" fmla="*/ 1592036 h 2106386"/>
              <a:gd name="connsiteX4" fmla="*/ 269421 w 1126671"/>
              <a:gd name="connsiteY4" fmla="*/ 685800 h 2106386"/>
              <a:gd name="connsiteX5" fmla="*/ 391886 w 1126671"/>
              <a:gd name="connsiteY5" fmla="*/ 685800 h 2106386"/>
              <a:gd name="connsiteX6" fmla="*/ 408214 w 1126671"/>
              <a:gd name="connsiteY6" fmla="*/ 587829 h 2106386"/>
              <a:gd name="connsiteX7" fmla="*/ 359228 w 1126671"/>
              <a:gd name="connsiteY7" fmla="*/ 587829 h 2106386"/>
              <a:gd name="connsiteX8" fmla="*/ 359228 w 1126671"/>
              <a:gd name="connsiteY8" fmla="*/ 73479 h 2106386"/>
              <a:gd name="connsiteX9" fmla="*/ 432707 w 1126671"/>
              <a:gd name="connsiteY9" fmla="*/ 0 h 2106386"/>
              <a:gd name="connsiteX10" fmla="*/ 718457 w 1126671"/>
              <a:gd name="connsiteY10" fmla="*/ 16329 h 2106386"/>
              <a:gd name="connsiteX11" fmla="*/ 816428 w 1126671"/>
              <a:gd name="connsiteY11" fmla="*/ 73479 h 2106386"/>
              <a:gd name="connsiteX12" fmla="*/ 808264 w 1126671"/>
              <a:gd name="connsiteY12" fmla="*/ 579665 h 2106386"/>
              <a:gd name="connsiteX13" fmla="*/ 742950 w 1126671"/>
              <a:gd name="connsiteY13" fmla="*/ 604157 h 2106386"/>
              <a:gd name="connsiteX14" fmla="*/ 742950 w 1126671"/>
              <a:gd name="connsiteY14" fmla="*/ 669472 h 2106386"/>
              <a:gd name="connsiteX15" fmla="*/ 857250 w 1126671"/>
              <a:gd name="connsiteY15" fmla="*/ 693965 h 2106386"/>
              <a:gd name="connsiteX16" fmla="*/ 857250 w 1126671"/>
              <a:gd name="connsiteY16" fmla="*/ 1559379 h 2106386"/>
              <a:gd name="connsiteX17" fmla="*/ 1126671 w 1126671"/>
              <a:gd name="connsiteY17" fmla="*/ 1600200 h 2106386"/>
              <a:gd name="connsiteX18" fmla="*/ 1126671 w 1126671"/>
              <a:gd name="connsiteY18" fmla="*/ 2016579 h 2106386"/>
              <a:gd name="connsiteX19" fmla="*/ 1069521 w 1126671"/>
              <a:gd name="connsiteY19" fmla="*/ 2106386 h 2106386"/>
              <a:gd name="connsiteX20" fmla="*/ 620486 w 1126671"/>
              <a:gd name="connsiteY20" fmla="*/ 2106386 h 2106386"/>
              <a:gd name="connsiteX21" fmla="*/ 628650 w 1126671"/>
              <a:gd name="connsiteY21" fmla="*/ 1779815 h 2106386"/>
              <a:gd name="connsiteX22" fmla="*/ 498021 w 1126671"/>
              <a:gd name="connsiteY22" fmla="*/ 1787979 h 2106386"/>
              <a:gd name="connsiteX23" fmla="*/ 489857 w 1126671"/>
              <a:gd name="connsiteY23" fmla="*/ 2098222 h 2106386"/>
              <a:gd name="connsiteX24" fmla="*/ 48986 w 1126671"/>
              <a:gd name="connsiteY24" fmla="*/ 2106386 h 210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26671" h="2106386">
                <a:moveTo>
                  <a:pt x="48986" y="2106386"/>
                </a:moveTo>
                <a:lnTo>
                  <a:pt x="0" y="2024743"/>
                </a:lnTo>
                <a:lnTo>
                  <a:pt x="0" y="1592036"/>
                </a:lnTo>
                <a:lnTo>
                  <a:pt x="269421" y="1592036"/>
                </a:lnTo>
                <a:lnTo>
                  <a:pt x="269421" y="685800"/>
                </a:lnTo>
                <a:lnTo>
                  <a:pt x="391886" y="685800"/>
                </a:lnTo>
                <a:lnTo>
                  <a:pt x="408214" y="587829"/>
                </a:lnTo>
                <a:lnTo>
                  <a:pt x="359228" y="587829"/>
                </a:lnTo>
                <a:lnTo>
                  <a:pt x="359228" y="73479"/>
                </a:lnTo>
                <a:lnTo>
                  <a:pt x="432707" y="0"/>
                </a:lnTo>
                <a:lnTo>
                  <a:pt x="718457" y="16329"/>
                </a:lnTo>
                <a:lnTo>
                  <a:pt x="816428" y="73479"/>
                </a:lnTo>
                <a:lnTo>
                  <a:pt x="808264" y="579665"/>
                </a:lnTo>
                <a:lnTo>
                  <a:pt x="742950" y="604157"/>
                </a:lnTo>
                <a:lnTo>
                  <a:pt x="742950" y="669472"/>
                </a:lnTo>
                <a:lnTo>
                  <a:pt x="857250" y="693965"/>
                </a:lnTo>
                <a:lnTo>
                  <a:pt x="857250" y="1559379"/>
                </a:lnTo>
                <a:lnTo>
                  <a:pt x="1126671" y="1600200"/>
                </a:lnTo>
                <a:lnTo>
                  <a:pt x="1126671" y="2016579"/>
                </a:lnTo>
                <a:lnTo>
                  <a:pt x="1069521" y="2106386"/>
                </a:lnTo>
                <a:lnTo>
                  <a:pt x="620486" y="2106386"/>
                </a:lnTo>
                <a:lnTo>
                  <a:pt x="628650" y="1779815"/>
                </a:lnTo>
                <a:lnTo>
                  <a:pt x="498021" y="1787979"/>
                </a:lnTo>
                <a:lnTo>
                  <a:pt x="489857" y="2098222"/>
                </a:lnTo>
                <a:lnTo>
                  <a:pt x="48986" y="2106386"/>
                </a:lnTo>
                <a:close/>
              </a:path>
            </a:pathLst>
          </a:custGeom>
          <a:solidFill>
            <a:srgbClr val="FFFF00">
              <a:alpha val="30196"/>
            </a:srgbClr>
          </a:solidFill>
          <a:ln>
            <a:solidFill>
              <a:srgbClr val="00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9739993" y="2498271"/>
            <a:ext cx="424543" cy="1624693"/>
          </a:xfrm>
          <a:custGeom>
            <a:avLst/>
            <a:gdLst>
              <a:gd name="connsiteX0" fmla="*/ 48986 w 424543"/>
              <a:gd name="connsiteY0" fmla="*/ 0 h 1624693"/>
              <a:gd name="connsiteX1" fmla="*/ 367393 w 424543"/>
              <a:gd name="connsiteY1" fmla="*/ 8165 h 1624693"/>
              <a:gd name="connsiteX2" fmla="*/ 424543 w 424543"/>
              <a:gd name="connsiteY2" fmla="*/ 65315 h 1624693"/>
              <a:gd name="connsiteX3" fmla="*/ 424543 w 424543"/>
              <a:gd name="connsiteY3" fmla="*/ 1534886 h 1624693"/>
              <a:gd name="connsiteX4" fmla="*/ 400050 w 424543"/>
              <a:gd name="connsiteY4" fmla="*/ 1608365 h 1624693"/>
              <a:gd name="connsiteX5" fmla="*/ 40821 w 424543"/>
              <a:gd name="connsiteY5" fmla="*/ 1624693 h 1624693"/>
              <a:gd name="connsiteX6" fmla="*/ 0 w 424543"/>
              <a:gd name="connsiteY6" fmla="*/ 1551215 h 1624693"/>
              <a:gd name="connsiteX7" fmla="*/ 0 w 424543"/>
              <a:gd name="connsiteY7" fmla="*/ 73479 h 1624693"/>
              <a:gd name="connsiteX8" fmla="*/ 48986 w 424543"/>
              <a:gd name="connsiteY8" fmla="*/ 0 h 1624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543" h="1624693">
                <a:moveTo>
                  <a:pt x="48986" y="0"/>
                </a:moveTo>
                <a:lnTo>
                  <a:pt x="367393" y="8165"/>
                </a:lnTo>
                <a:lnTo>
                  <a:pt x="424543" y="65315"/>
                </a:lnTo>
                <a:lnTo>
                  <a:pt x="424543" y="1534886"/>
                </a:lnTo>
                <a:lnTo>
                  <a:pt x="400050" y="1608365"/>
                </a:lnTo>
                <a:lnTo>
                  <a:pt x="40821" y="1624693"/>
                </a:lnTo>
                <a:lnTo>
                  <a:pt x="0" y="1551215"/>
                </a:lnTo>
                <a:lnTo>
                  <a:pt x="0" y="73479"/>
                </a:lnTo>
                <a:lnTo>
                  <a:pt x="48986" y="0"/>
                </a:lnTo>
                <a:close/>
              </a:path>
            </a:pathLst>
          </a:cu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avec flèche 27"/>
          <p:cNvCxnSpPr/>
          <p:nvPr/>
        </p:nvCxnSpPr>
        <p:spPr>
          <a:xfrm flipH="1">
            <a:off x="9295042" y="5465207"/>
            <a:ext cx="751114" cy="1"/>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9964516" y="5273347"/>
            <a:ext cx="1102168" cy="369332"/>
          </a:xfrm>
          <a:prstGeom prst="rect">
            <a:avLst/>
          </a:prstGeom>
          <a:noFill/>
        </p:spPr>
        <p:txBody>
          <a:bodyPr wrap="square" rtlCol="0">
            <a:spAutoFit/>
          </a:bodyPr>
          <a:lstStyle/>
          <a:p>
            <a:r>
              <a:rPr lang="fr-FR" dirty="0" smtClean="0">
                <a:solidFill>
                  <a:schemeClr val="accent4">
                    <a:lumMod val="75000"/>
                  </a:schemeClr>
                </a:solidFill>
              </a:rPr>
              <a:t>Vis</a:t>
            </a:r>
            <a:endParaRPr lang="fr-FR" dirty="0">
              <a:solidFill>
                <a:schemeClr val="accent4">
                  <a:lumMod val="75000"/>
                </a:schemeClr>
              </a:solidFill>
            </a:endParaRPr>
          </a:p>
        </p:txBody>
      </p:sp>
      <p:cxnSp>
        <p:nvCxnSpPr>
          <p:cNvPr id="30" name="Connecteur droit avec flèche 29"/>
          <p:cNvCxnSpPr/>
          <p:nvPr/>
        </p:nvCxnSpPr>
        <p:spPr>
          <a:xfrm flipH="1" flipV="1">
            <a:off x="10046156" y="4122964"/>
            <a:ext cx="801007" cy="2944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10765523" y="4225597"/>
            <a:ext cx="1102168" cy="369332"/>
          </a:xfrm>
          <a:prstGeom prst="rect">
            <a:avLst/>
          </a:prstGeom>
          <a:noFill/>
        </p:spPr>
        <p:txBody>
          <a:bodyPr wrap="square" rtlCol="0">
            <a:spAutoFit/>
          </a:bodyPr>
          <a:lstStyle/>
          <a:p>
            <a:r>
              <a:rPr lang="fr-FR" dirty="0" smtClean="0">
                <a:solidFill>
                  <a:srgbClr val="FF0000"/>
                </a:solidFill>
              </a:rPr>
              <a:t>Goupille</a:t>
            </a:r>
            <a:endParaRPr lang="fr-FR" dirty="0">
              <a:solidFill>
                <a:srgbClr val="FF0000"/>
              </a:solidFill>
            </a:endParaRPr>
          </a:p>
        </p:txBody>
      </p:sp>
      <p:sp>
        <p:nvSpPr>
          <p:cNvPr id="35" name="Espace réservé du contenu 2"/>
          <p:cNvSpPr txBox="1">
            <a:spLocks/>
          </p:cNvSpPr>
          <p:nvPr/>
        </p:nvSpPr>
        <p:spPr>
          <a:xfrm>
            <a:off x="838200" y="1961367"/>
            <a:ext cx="4888131" cy="47660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fr-FR" dirty="0" smtClean="0"/>
              <a:t>Pour distinguer les différentes pièces qui appartiennent à un mécanisme nous utilisons différentes inclinaisons pour les hachures.</a:t>
            </a:r>
          </a:p>
          <a:p>
            <a:pPr marL="0" indent="0">
              <a:lnSpc>
                <a:spcPct val="120000"/>
              </a:lnSpc>
              <a:buNone/>
            </a:pPr>
            <a:r>
              <a:rPr lang="fr-FR" sz="1700" dirty="0"/>
              <a:t>(et on garde la même hachure pour tous les vues</a:t>
            </a:r>
            <a:r>
              <a:rPr lang="fr-FR" sz="1700" dirty="0" smtClean="0"/>
              <a:t>!)</a:t>
            </a:r>
            <a:endParaRPr lang="fr-FR" sz="2000" dirty="0" smtClean="0"/>
          </a:p>
          <a:p>
            <a:pPr marL="0" indent="0">
              <a:lnSpc>
                <a:spcPct val="120000"/>
              </a:lnSpc>
              <a:buFont typeface="Arial" panose="020B0604020202020204" pitchFamily="34" charset="0"/>
              <a:buNone/>
            </a:pPr>
            <a:r>
              <a:rPr lang="fr-FR" dirty="0" smtClean="0"/>
              <a:t>Sur ce dessin on distingue avec cette règle 5 pièces différentes, indiquées sur la figure avec 5 couleurs différentes. </a:t>
            </a:r>
          </a:p>
          <a:p>
            <a:pPr marL="0" indent="0">
              <a:lnSpc>
                <a:spcPct val="120000"/>
              </a:lnSpc>
              <a:buFont typeface="Arial" panose="020B0604020202020204" pitchFamily="34" charset="0"/>
              <a:buNone/>
            </a:pPr>
            <a:endParaRPr lang="fr-FR" sz="1300" dirty="0" smtClean="0"/>
          </a:p>
          <a:p>
            <a:pPr marL="0" indent="0">
              <a:lnSpc>
                <a:spcPct val="120000"/>
              </a:lnSpc>
              <a:buNone/>
            </a:pPr>
            <a:r>
              <a:rPr lang="fr-FR" dirty="0"/>
              <a:t>On observe également 2 pièces </a:t>
            </a:r>
            <a:r>
              <a:rPr lang="fr-FR" b="1" dirty="0"/>
              <a:t>qui n’ont pas été hachurées</a:t>
            </a:r>
            <a:r>
              <a:rPr lang="fr-FR" dirty="0"/>
              <a:t> : la vis et la goupille.</a:t>
            </a:r>
          </a:p>
          <a:p>
            <a:pPr marL="0" indent="0">
              <a:lnSpc>
                <a:spcPct val="120000"/>
              </a:lnSpc>
              <a:buFont typeface="Arial" panose="020B0604020202020204" pitchFamily="34" charset="0"/>
              <a:buNone/>
            </a:pPr>
            <a:endParaRPr lang="fr-FR" sz="1300" dirty="0" smtClean="0"/>
          </a:p>
          <a:p>
            <a:pPr marL="0" indent="0">
              <a:lnSpc>
                <a:spcPct val="120000"/>
              </a:lnSpc>
              <a:buFont typeface="Arial" panose="020B0604020202020204" pitchFamily="34" charset="0"/>
              <a:buNone/>
            </a:pPr>
            <a:r>
              <a:rPr lang="fr-FR" dirty="0" smtClean="0">
                <a:solidFill>
                  <a:schemeClr val="bg1"/>
                </a:solidFill>
              </a:rPr>
              <a:t>Et un détail qui n’est pas considère comme pièce : la soudure!</a:t>
            </a:r>
          </a:p>
        </p:txBody>
      </p:sp>
      <p:sp>
        <p:nvSpPr>
          <p:cNvPr id="3" name="Date Placeholder 2"/>
          <p:cNvSpPr>
            <a:spLocks noGrp="1"/>
          </p:cNvSpPr>
          <p:nvPr>
            <p:ph type="dt" sz="half" idx="10"/>
          </p:nvPr>
        </p:nvSpPr>
        <p:spPr/>
        <p:txBody>
          <a:bodyPr/>
          <a:lstStyle/>
          <a:p>
            <a:fld id="{32554F0C-0249-442A-BB95-037F577920D8}" type="datetime7">
              <a:rPr lang="en-US" smtClean="0"/>
              <a:t>Nov-18</a:t>
            </a:fld>
            <a:endParaRPr lang="en-US"/>
          </a:p>
        </p:txBody>
      </p:sp>
      <p:sp>
        <p:nvSpPr>
          <p:cNvPr id="32" name="Footer Placeholder 31"/>
          <p:cNvSpPr>
            <a:spLocks noGrp="1"/>
          </p:cNvSpPr>
          <p:nvPr>
            <p:ph type="ftr" sz="quarter" idx="11"/>
          </p:nvPr>
        </p:nvSpPr>
        <p:spPr/>
        <p:txBody>
          <a:bodyPr/>
          <a:lstStyle/>
          <a:p>
            <a:r>
              <a:rPr lang="en-US" smtClean="0"/>
              <a:t>DI6</a:t>
            </a:r>
            <a:endParaRPr lang="en-US"/>
          </a:p>
        </p:txBody>
      </p:sp>
      <p:sp>
        <p:nvSpPr>
          <p:cNvPr id="33" name="Slide Number Placeholder 32"/>
          <p:cNvSpPr>
            <a:spLocks noGrp="1"/>
          </p:cNvSpPr>
          <p:nvPr>
            <p:ph type="sldNum" sz="quarter" idx="12"/>
          </p:nvPr>
        </p:nvSpPr>
        <p:spPr/>
        <p:txBody>
          <a:bodyPr/>
          <a:lstStyle/>
          <a:p>
            <a:fld id="{46F235D7-EC84-4488-AEFC-F4EE462B4764}" type="slidenum">
              <a:rPr lang="en-US" smtClean="0"/>
              <a:t>7</a:t>
            </a:fld>
            <a:endParaRPr lang="en-US"/>
          </a:p>
        </p:txBody>
      </p:sp>
    </p:spTree>
    <p:extLst>
      <p:ext uri="{BB962C8B-B14F-4D97-AF65-F5344CB8AC3E}">
        <p14:creationId xmlns:p14="http://schemas.microsoft.com/office/powerpoint/2010/main" val="2284332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hachures en différentes inclinaisons  indiquent différentes pièces </a:t>
            </a:r>
            <a:endParaRPr lang="fr-FR" dirty="0"/>
          </a:p>
        </p:txBody>
      </p:sp>
      <p:sp>
        <p:nvSpPr>
          <p:cNvPr id="3" name="Espace réservé du contenu 2"/>
          <p:cNvSpPr>
            <a:spLocks noGrp="1"/>
          </p:cNvSpPr>
          <p:nvPr>
            <p:ph idx="1"/>
          </p:nvPr>
        </p:nvSpPr>
        <p:spPr>
          <a:xfrm>
            <a:off x="838200" y="1961367"/>
            <a:ext cx="4888131" cy="4766004"/>
          </a:xfrm>
        </p:spPr>
        <p:txBody>
          <a:bodyPr>
            <a:normAutofit fontScale="70000" lnSpcReduction="20000"/>
          </a:bodyPr>
          <a:lstStyle/>
          <a:p>
            <a:pPr marL="0" indent="0">
              <a:lnSpc>
                <a:spcPct val="120000"/>
              </a:lnSpc>
              <a:buNone/>
            </a:pPr>
            <a:r>
              <a:rPr lang="fr-FR" dirty="0" smtClean="0"/>
              <a:t>Pour distinguer les différentes pièces qui appartiennent à un mécanisme nous utilisons différentes inclinaisons pour les hachures.</a:t>
            </a:r>
          </a:p>
          <a:p>
            <a:pPr marL="0" indent="0">
              <a:lnSpc>
                <a:spcPct val="120000"/>
              </a:lnSpc>
              <a:buNone/>
            </a:pPr>
            <a:r>
              <a:rPr lang="fr-FR" sz="1700" dirty="0"/>
              <a:t>(et on garde la même hachure pour tous les vues</a:t>
            </a:r>
            <a:r>
              <a:rPr lang="fr-FR" sz="1700" dirty="0" smtClean="0"/>
              <a:t>!)</a:t>
            </a:r>
            <a:endParaRPr lang="fr-FR" sz="2000" dirty="0" smtClean="0"/>
          </a:p>
          <a:p>
            <a:pPr marL="0" indent="0">
              <a:lnSpc>
                <a:spcPct val="120000"/>
              </a:lnSpc>
              <a:buNone/>
            </a:pPr>
            <a:r>
              <a:rPr lang="fr-FR" dirty="0" smtClean="0"/>
              <a:t>Sur ce dessin on distingue avec cette règle 5 pièces différentes, indiquées sur la figure avec 5 couleurs différentes. </a:t>
            </a:r>
          </a:p>
          <a:p>
            <a:pPr marL="0" indent="0">
              <a:lnSpc>
                <a:spcPct val="120000"/>
              </a:lnSpc>
              <a:buNone/>
            </a:pPr>
            <a:endParaRPr lang="fr-FR" sz="1300" dirty="0"/>
          </a:p>
          <a:p>
            <a:pPr marL="0" indent="0">
              <a:lnSpc>
                <a:spcPct val="120000"/>
              </a:lnSpc>
              <a:buNone/>
            </a:pPr>
            <a:r>
              <a:rPr lang="fr-FR" dirty="0" smtClean="0"/>
              <a:t>On observe également 2 pièces </a:t>
            </a:r>
            <a:r>
              <a:rPr lang="fr-FR" b="1" dirty="0" smtClean="0"/>
              <a:t>qui n’ont pas été hachurées</a:t>
            </a:r>
            <a:r>
              <a:rPr lang="fr-FR" dirty="0" smtClean="0"/>
              <a:t> : </a:t>
            </a:r>
            <a:r>
              <a:rPr lang="fr-FR" dirty="0"/>
              <a:t>l</a:t>
            </a:r>
            <a:r>
              <a:rPr lang="fr-FR" dirty="0" smtClean="0"/>
              <a:t>a </a:t>
            </a:r>
            <a:r>
              <a:rPr lang="fr-FR" dirty="0"/>
              <a:t>vis et la goupille</a:t>
            </a:r>
            <a:r>
              <a:rPr lang="fr-FR" dirty="0" smtClean="0"/>
              <a:t>.</a:t>
            </a:r>
          </a:p>
          <a:p>
            <a:pPr marL="0" indent="0">
              <a:lnSpc>
                <a:spcPct val="120000"/>
              </a:lnSpc>
              <a:buNone/>
            </a:pPr>
            <a:endParaRPr lang="fr-FR" sz="1300" dirty="0"/>
          </a:p>
          <a:p>
            <a:pPr marL="0" indent="0">
              <a:lnSpc>
                <a:spcPct val="120000"/>
              </a:lnSpc>
              <a:buNone/>
            </a:pPr>
            <a:r>
              <a:rPr lang="fr-FR" dirty="0" smtClean="0"/>
              <a:t>Et un détail qui n’est pas considéré comme pièce : </a:t>
            </a:r>
            <a:r>
              <a:rPr lang="fr-FR" dirty="0"/>
              <a:t>l</a:t>
            </a:r>
            <a:r>
              <a:rPr lang="fr-FR" dirty="0" smtClean="0"/>
              <a:t>a soudure!</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827" t="3919" r="6896" b="1301"/>
          <a:stretch/>
        </p:blipFill>
        <p:spPr bwMode="auto">
          <a:xfrm rot="10800000">
            <a:off x="6923312" y="2100893"/>
            <a:ext cx="4433199" cy="3687643"/>
          </a:xfrm>
          <a:prstGeom prst="rect">
            <a:avLst/>
          </a:prstGeom>
          <a:solidFill>
            <a:srgbClr val="7030A0">
              <a:alpha val="40000"/>
            </a:srgbClr>
          </a:solidFill>
          <a:ln>
            <a:noFill/>
          </a:ln>
          <a:effectLst/>
          <a:extLst/>
        </p:spPr>
      </p:pic>
      <p:sp>
        <p:nvSpPr>
          <p:cNvPr id="5" name="Forme libre 4"/>
          <p:cNvSpPr/>
          <p:nvPr/>
        </p:nvSpPr>
        <p:spPr>
          <a:xfrm>
            <a:off x="7731579" y="4122964"/>
            <a:ext cx="653142" cy="759279"/>
          </a:xfrm>
          <a:custGeom>
            <a:avLst/>
            <a:gdLst>
              <a:gd name="connsiteX0" fmla="*/ 0 w 653142"/>
              <a:gd name="connsiteY0" fmla="*/ 0 h 759279"/>
              <a:gd name="connsiteX1" fmla="*/ 57150 w 653142"/>
              <a:gd name="connsiteY1" fmla="*/ 155122 h 759279"/>
              <a:gd name="connsiteX2" fmla="*/ 89807 w 653142"/>
              <a:gd name="connsiteY2" fmla="*/ 375557 h 759279"/>
              <a:gd name="connsiteX3" fmla="*/ 106135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57150 w 653142"/>
              <a:gd name="connsiteY1" fmla="*/ 155122 h 759279"/>
              <a:gd name="connsiteX2" fmla="*/ 89807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57150 w 653142"/>
              <a:gd name="connsiteY1" fmla="*/ 155122 h 759279"/>
              <a:gd name="connsiteX2" fmla="*/ 57150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 name="connsiteX0" fmla="*/ 0 w 653142"/>
              <a:gd name="connsiteY0" fmla="*/ 0 h 759279"/>
              <a:gd name="connsiteX1" fmla="*/ 32657 w 653142"/>
              <a:gd name="connsiteY1" fmla="*/ 163286 h 759279"/>
              <a:gd name="connsiteX2" fmla="*/ 57150 w 653142"/>
              <a:gd name="connsiteY2" fmla="*/ 375557 h 759279"/>
              <a:gd name="connsiteX3" fmla="*/ 81642 w 653142"/>
              <a:gd name="connsiteY3" fmla="*/ 571500 h 759279"/>
              <a:gd name="connsiteX4" fmla="*/ 73478 w 653142"/>
              <a:gd name="connsiteY4" fmla="*/ 751115 h 759279"/>
              <a:gd name="connsiteX5" fmla="*/ 653142 w 653142"/>
              <a:gd name="connsiteY5" fmla="*/ 759279 h 759279"/>
              <a:gd name="connsiteX6" fmla="*/ 644978 w 653142"/>
              <a:gd name="connsiteY6" fmla="*/ 0 h 759279"/>
              <a:gd name="connsiteX7" fmla="*/ 0 w 653142"/>
              <a:gd name="connsiteY7" fmla="*/ 0 h 75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2" h="759279">
                <a:moveTo>
                  <a:pt x="0" y="0"/>
                </a:moveTo>
                <a:lnTo>
                  <a:pt x="32657" y="163286"/>
                </a:lnTo>
                <a:lnTo>
                  <a:pt x="57150" y="375557"/>
                </a:lnTo>
                <a:lnTo>
                  <a:pt x="81642" y="571500"/>
                </a:lnTo>
                <a:lnTo>
                  <a:pt x="73478" y="751115"/>
                </a:lnTo>
                <a:lnTo>
                  <a:pt x="653142" y="759279"/>
                </a:lnTo>
                <a:cubicBezTo>
                  <a:pt x="650421" y="506186"/>
                  <a:pt x="647699" y="253093"/>
                  <a:pt x="644978" y="0"/>
                </a:cubicBezTo>
                <a:lnTo>
                  <a:pt x="0" y="0"/>
                </a:lnTo>
                <a:close/>
              </a:path>
            </a:pathLst>
          </a:custGeom>
          <a:solidFill>
            <a:srgbClr val="5B9BD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p:cNvSpPr/>
          <p:nvPr/>
        </p:nvSpPr>
        <p:spPr>
          <a:xfrm>
            <a:off x="9021536" y="4114800"/>
            <a:ext cx="285750" cy="759279"/>
          </a:xfrm>
          <a:custGeom>
            <a:avLst/>
            <a:gdLst>
              <a:gd name="connsiteX0" fmla="*/ 0 w 285750"/>
              <a:gd name="connsiteY0" fmla="*/ 0 h 759279"/>
              <a:gd name="connsiteX1" fmla="*/ 285750 w 285750"/>
              <a:gd name="connsiteY1" fmla="*/ 16329 h 759279"/>
              <a:gd name="connsiteX2" fmla="*/ 285750 w 285750"/>
              <a:gd name="connsiteY2" fmla="*/ 759279 h 759279"/>
              <a:gd name="connsiteX3" fmla="*/ 8164 w 285750"/>
              <a:gd name="connsiteY3" fmla="*/ 759279 h 759279"/>
              <a:gd name="connsiteX4" fmla="*/ 0 w 285750"/>
              <a:gd name="connsiteY4" fmla="*/ 0 h 759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759279">
                <a:moveTo>
                  <a:pt x="0" y="0"/>
                </a:moveTo>
                <a:lnTo>
                  <a:pt x="285750" y="16329"/>
                </a:lnTo>
                <a:lnTo>
                  <a:pt x="285750" y="759279"/>
                </a:lnTo>
                <a:lnTo>
                  <a:pt x="8164" y="759279"/>
                </a:lnTo>
                <a:cubicBezTo>
                  <a:pt x="5443" y="506186"/>
                  <a:pt x="2721" y="253093"/>
                  <a:pt x="0" y="0"/>
                </a:cubicBezTo>
                <a:close/>
              </a:path>
            </a:pathLst>
          </a:custGeom>
          <a:solidFill>
            <a:srgbClr val="5B9BD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7953375" y="4908550"/>
            <a:ext cx="361950" cy="69850"/>
          </a:xfrm>
          <a:prstGeom prst="rect">
            <a:avLst/>
          </a:prstGeom>
          <a:solidFill>
            <a:srgbClr val="70AD4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077325" y="4918075"/>
            <a:ext cx="361950" cy="69850"/>
          </a:xfrm>
          <a:prstGeom prst="rect">
            <a:avLst/>
          </a:prstGeom>
          <a:solidFill>
            <a:srgbClr val="70AD4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p:nvSpPr>
        <p:spPr>
          <a:xfrm>
            <a:off x="7414260" y="3337560"/>
            <a:ext cx="1104900" cy="769620"/>
          </a:xfrm>
          <a:custGeom>
            <a:avLst/>
            <a:gdLst>
              <a:gd name="connsiteX0" fmla="*/ 1104900 w 1104900"/>
              <a:gd name="connsiteY0" fmla="*/ 15240 h 769620"/>
              <a:gd name="connsiteX1" fmla="*/ 0 w 1104900"/>
              <a:gd name="connsiteY1" fmla="*/ 0 h 769620"/>
              <a:gd name="connsiteX2" fmla="*/ 7620 w 1104900"/>
              <a:gd name="connsiteY2" fmla="*/ 167640 h 769620"/>
              <a:gd name="connsiteX3" fmla="*/ 22860 w 1104900"/>
              <a:gd name="connsiteY3" fmla="*/ 358140 h 769620"/>
              <a:gd name="connsiteX4" fmla="*/ 83820 w 1104900"/>
              <a:gd name="connsiteY4" fmla="*/ 518160 h 769620"/>
              <a:gd name="connsiteX5" fmla="*/ 175260 w 1104900"/>
              <a:gd name="connsiteY5" fmla="*/ 655320 h 769620"/>
              <a:gd name="connsiteX6" fmla="*/ 281940 w 1104900"/>
              <a:gd name="connsiteY6" fmla="*/ 754380 h 769620"/>
              <a:gd name="connsiteX7" fmla="*/ 1043940 w 1104900"/>
              <a:gd name="connsiteY7" fmla="*/ 769620 h 769620"/>
              <a:gd name="connsiteX8" fmla="*/ 1051560 w 1104900"/>
              <a:gd name="connsiteY8" fmla="*/ 22860 h 76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769620">
                <a:moveTo>
                  <a:pt x="1104900" y="15240"/>
                </a:moveTo>
                <a:lnTo>
                  <a:pt x="0" y="0"/>
                </a:lnTo>
                <a:lnTo>
                  <a:pt x="7620" y="167640"/>
                </a:lnTo>
                <a:lnTo>
                  <a:pt x="22860" y="358140"/>
                </a:lnTo>
                <a:lnTo>
                  <a:pt x="83820" y="518160"/>
                </a:lnTo>
                <a:lnTo>
                  <a:pt x="175260" y="655320"/>
                </a:lnTo>
                <a:lnTo>
                  <a:pt x="281940" y="754380"/>
                </a:lnTo>
                <a:lnTo>
                  <a:pt x="1043940" y="769620"/>
                </a:lnTo>
                <a:lnTo>
                  <a:pt x="1051560" y="22860"/>
                </a:lnTo>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8948738" y="3355181"/>
            <a:ext cx="742950" cy="757238"/>
          </a:xfrm>
          <a:custGeom>
            <a:avLst/>
            <a:gdLst>
              <a:gd name="connsiteX0" fmla="*/ 9525 w 742950"/>
              <a:gd name="connsiteY0" fmla="*/ 0 h 757238"/>
              <a:gd name="connsiteX1" fmla="*/ 742950 w 742950"/>
              <a:gd name="connsiteY1" fmla="*/ 4763 h 757238"/>
              <a:gd name="connsiteX2" fmla="*/ 735806 w 742950"/>
              <a:gd name="connsiteY2" fmla="*/ 757238 h 757238"/>
              <a:gd name="connsiteX3" fmla="*/ 0 w 742950"/>
              <a:gd name="connsiteY3" fmla="*/ 742950 h 757238"/>
              <a:gd name="connsiteX4" fmla="*/ 9525 w 742950"/>
              <a:gd name="connsiteY4" fmla="*/ 0 h 75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57238">
                <a:moveTo>
                  <a:pt x="9525" y="0"/>
                </a:moveTo>
                <a:lnTo>
                  <a:pt x="742950" y="4763"/>
                </a:lnTo>
                <a:cubicBezTo>
                  <a:pt x="740569" y="255588"/>
                  <a:pt x="738187" y="506413"/>
                  <a:pt x="735806" y="757238"/>
                </a:cubicBezTo>
                <a:lnTo>
                  <a:pt x="0" y="742950"/>
                </a:lnTo>
                <a:lnTo>
                  <a:pt x="9525" y="0"/>
                </a:lnTo>
                <a:close/>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p:nvSpPr>
        <p:spPr>
          <a:xfrm>
            <a:off x="10177463" y="3365726"/>
            <a:ext cx="676275" cy="757238"/>
          </a:xfrm>
          <a:custGeom>
            <a:avLst/>
            <a:gdLst>
              <a:gd name="connsiteX0" fmla="*/ 9525 w 742950"/>
              <a:gd name="connsiteY0" fmla="*/ 0 h 757238"/>
              <a:gd name="connsiteX1" fmla="*/ 742950 w 742950"/>
              <a:gd name="connsiteY1" fmla="*/ 4763 h 757238"/>
              <a:gd name="connsiteX2" fmla="*/ 735806 w 742950"/>
              <a:gd name="connsiteY2" fmla="*/ 757238 h 757238"/>
              <a:gd name="connsiteX3" fmla="*/ 0 w 742950"/>
              <a:gd name="connsiteY3" fmla="*/ 742950 h 757238"/>
              <a:gd name="connsiteX4" fmla="*/ 9525 w 742950"/>
              <a:gd name="connsiteY4" fmla="*/ 0 h 75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57238">
                <a:moveTo>
                  <a:pt x="9525" y="0"/>
                </a:moveTo>
                <a:lnTo>
                  <a:pt x="742950" y="4763"/>
                </a:lnTo>
                <a:cubicBezTo>
                  <a:pt x="740569" y="255588"/>
                  <a:pt x="738187" y="506413"/>
                  <a:pt x="735806" y="757238"/>
                </a:cubicBezTo>
                <a:lnTo>
                  <a:pt x="0" y="742950"/>
                </a:lnTo>
                <a:lnTo>
                  <a:pt x="9525" y="0"/>
                </a:lnTo>
                <a:close/>
              </a:path>
            </a:pathLst>
          </a:custGeom>
          <a:solidFill>
            <a:srgbClr val="ED7D3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7242175" y="2825750"/>
            <a:ext cx="2447925" cy="511175"/>
          </a:xfrm>
          <a:custGeom>
            <a:avLst/>
            <a:gdLst>
              <a:gd name="connsiteX0" fmla="*/ 0 w 2447925"/>
              <a:gd name="connsiteY0" fmla="*/ 0 h 511175"/>
              <a:gd name="connsiteX1" fmla="*/ 2447925 w 2447925"/>
              <a:gd name="connsiteY1" fmla="*/ 6350 h 511175"/>
              <a:gd name="connsiteX2" fmla="*/ 2447925 w 2447925"/>
              <a:gd name="connsiteY2" fmla="*/ 511175 h 511175"/>
              <a:gd name="connsiteX3" fmla="*/ 152400 w 2447925"/>
              <a:gd name="connsiteY3" fmla="*/ 482600 h 511175"/>
              <a:gd name="connsiteX4" fmla="*/ 117475 w 2447925"/>
              <a:gd name="connsiteY4" fmla="*/ 342900 h 511175"/>
              <a:gd name="connsiteX5" fmla="*/ 63500 w 2447925"/>
              <a:gd name="connsiteY5" fmla="*/ 180975 h 511175"/>
              <a:gd name="connsiteX6" fmla="*/ 0 w 2447925"/>
              <a:gd name="connsiteY6" fmla="*/ 0 h 5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7925" h="511175">
                <a:moveTo>
                  <a:pt x="0" y="0"/>
                </a:moveTo>
                <a:lnTo>
                  <a:pt x="2447925" y="6350"/>
                </a:lnTo>
                <a:lnTo>
                  <a:pt x="2447925" y="511175"/>
                </a:lnTo>
                <a:lnTo>
                  <a:pt x="152400" y="482600"/>
                </a:lnTo>
                <a:lnTo>
                  <a:pt x="117475" y="342900"/>
                </a:lnTo>
                <a:lnTo>
                  <a:pt x="63500" y="180975"/>
                </a:lnTo>
                <a:lnTo>
                  <a:pt x="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10182225" y="2835276"/>
            <a:ext cx="301625" cy="501650"/>
          </a:xfrm>
          <a:custGeom>
            <a:avLst/>
            <a:gdLst>
              <a:gd name="connsiteX0" fmla="*/ 24547 w 316647"/>
              <a:gd name="connsiteY0" fmla="*/ 37159 h 538809"/>
              <a:gd name="connsiteX1" fmla="*/ 316647 w 316647"/>
              <a:gd name="connsiteY1" fmla="*/ 37159 h 538809"/>
              <a:gd name="connsiteX2" fmla="*/ 310297 w 316647"/>
              <a:gd name="connsiteY2" fmla="*/ 538809 h 538809"/>
              <a:gd name="connsiteX3" fmla="*/ 15022 w 316647"/>
              <a:gd name="connsiteY3" fmla="*/ 538809 h 538809"/>
              <a:gd name="connsiteX4" fmla="*/ 24547 w 316647"/>
              <a:gd name="connsiteY4" fmla="*/ 37159 h 538809"/>
              <a:gd name="connsiteX0" fmla="*/ 44201 w 336301"/>
              <a:gd name="connsiteY0" fmla="*/ 10 h 501660"/>
              <a:gd name="connsiteX1" fmla="*/ 336301 w 336301"/>
              <a:gd name="connsiteY1" fmla="*/ 10 h 501660"/>
              <a:gd name="connsiteX2" fmla="*/ 329951 w 336301"/>
              <a:gd name="connsiteY2" fmla="*/ 501660 h 501660"/>
              <a:gd name="connsiteX3" fmla="*/ 34676 w 336301"/>
              <a:gd name="connsiteY3" fmla="*/ 501660 h 501660"/>
              <a:gd name="connsiteX4" fmla="*/ 44201 w 336301"/>
              <a:gd name="connsiteY4" fmla="*/ 10 h 501660"/>
              <a:gd name="connsiteX0" fmla="*/ 39981 w 332081"/>
              <a:gd name="connsiteY0" fmla="*/ 10 h 501660"/>
              <a:gd name="connsiteX1" fmla="*/ 332081 w 332081"/>
              <a:gd name="connsiteY1" fmla="*/ 10 h 501660"/>
              <a:gd name="connsiteX2" fmla="*/ 325731 w 332081"/>
              <a:gd name="connsiteY2" fmla="*/ 501660 h 501660"/>
              <a:gd name="connsiteX3" fmla="*/ 30456 w 332081"/>
              <a:gd name="connsiteY3" fmla="*/ 501660 h 501660"/>
              <a:gd name="connsiteX4" fmla="*/ 39981 w 332081"/>
              <a:gd name="connsiteY4" fmla="*/ 10 h 501660"/>
              <a:gd name="connsiteX0" fmla="*/ 9525 w 301625"/>
              <a:gd name="connsiteY0" fmla="*/ 0 h 501650"/>
              <a:gd name="connsiteX1" fmla="*/ 301625 w 301625"/>
              <a:gd name="connsiteY1" fmla="*/ 0 h 501650"/>
              <a:gd name="connsiteX2" fmla="*/ 295275 w 301625"/>
              <a:gd name="connsiteY2" fmla="*/ 501650 h 501650"/>
              <a:gd name="connsiteX3" fmla="*/ 0 w 301625"/>
              <a:gd name="connsiteY3" fmla="*/ 501650 h 501650"/>
              <a:gd name="connsiteX4" fmla="*/ 9525 w 301625"/>
              <a:gd name="connsiteY4" fmla="*/ 0 h 50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625" h="501650">
                <a:moveTo>
                  <a:pt x="9525" y="0"/>
                </a:moveTo>
                <a:cubicBezTo>
                  <a:pt x="94721" y="2117"/>
                  <a:pt x="204258" y="0"/>
                  <a:pt x="301625" y="0"/>
                </a:cubicBezTo>
                <a:cubicBezTo>
                  <a:pt x="299508" y="167217"/>
                  <a:pt x="297392" y="334433"/>
                  <a:pt x="295275" y="501650"/>
                </a:cubicBezTo>
                <a:lnTo>
                  <a:pt x="0" y="501650"/>
                </a:lnTo>
                <a:cubicBezTo>
                  <a:pt x="2117" y="333375"/>
                  <a:pt x="4762" y="250825"/>
                  <a:pt x="9525" y="0"/>
                </a:cubicBez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15"/>
          <p:cNvSpPr/>
          <p:nvPr/>
        </p:nvSpPr>
        <p:spPr>
          <a:xfrm>
            <a:off x="7150100" y="2197100"/>
            <a:ext cx="2546350" cy="609600"/>
          </a:xfrm>
          <a:custGeom>
            <a:avLst/>
            <a:gdLst>
              <a:gd name="connsiteX0" fmla="*/ 12700 w 2546350"/>
              <a:gd name="connsiteY0" fmla="*/ 57150 h 609600"/>
              <a:gd name="connsiteX1" fmla="*/ 0 w 2546350"/>
              <a:gd name="connsiteY1" fmla="*/ 234950 h 609600"/>
              <a:gd name="connsiteX2" fmla="*/ 25400 w 2546350"/>
              <a:gd name="connsiteY2" fmla="*/ 412750 h 609600"/>
              <a:gd name="connsiteX3" fmla="*/ 82550 w 2546350"/>
              <a:gd name="connsiteY3" fmla="*/ 590550 h 609600"/>
              <a:gd name="connsiteX4" fmla="*/ 2546350 w 2546350"/>
              <a:gd name="connsiteY4" fmla="*/ 609600 h 609600"/>
              <a:gd name="connsiteX5" fmla="*/ 2540000 w 2546350"/>
              <a:gd name="connsiteY5" fmla="*/ 31750 h 609600"/>
              <a:gd name="connsiteX6" fmla="*/ 2127250 w 2546350"/>
              <a:gd name="connsiteY6" fmla="*/ 50800 h 609600"/>
              <a:gd name="connsiteX7" fmla="*/ 1555750 w 2546350"/>
              <a:gd name="connsiteY7" fmla="*/ 50800 h 609600"/>
              <a:gd name="connsiteX8" fmla="*/ 933450 w 2546350"/>
              <a:gd name="connsiteY8" fmla="*/ 0 h 609600"/>
              <a:gd name="connsiteX9" fmla="*/ 476250 w 2546350"/>
              <a:gd name="connsiteY9" fmla="*/ 31750 h 609600"/>
              <a:gd name="connsiteX10" fmla="*/ 241300 w 2546350"/>
              <a:gd name="connsiteY10" fmla="*/ 12700 h 609600"/>
              <a:gd name="connsiteX11" fmla="*/ 12700 w 2546350"/>
              <a:gd name="connsiteY11" fmla="*/ 5715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6350" h="609600">
                <a:moveTo>
                  <a:pt x="12700" y="57150"/>
                </a:moveTo>
                <a:lnTo>
                  <a:pt x="0" y="234950"/>
                </a:lnTo>
                <a:lnTo>
                  <a:pt x="25400" y="412750"/>
                </a:lnTo>
                <a:lnTo>
                  <a:pt x="82550" y="590550"/>
                </a:lnTo>
                <a:lnTo>
                  <a:pt x="2546350" y="609600"/>
                </a:lnTo>
                <a:cubicBezTo>
                  <a:pt x="2544233" y="416983"/>
                  <a:pt x="2542117" y="224367"/>
                  <a:pt x="2540000" y="31750"/>
                </a:cubicBezTo>
                <a:lnTo>
                  <a:pt x="2127250" y="50800"/>
                </a:lnTo>
                <a:lnTo>
                  <a:pt x="1555750" y="50800"/>
                </a:lnTo>
                <a:lnTo>
                  <a:pt x="933450" y="0"/>
                </a:lnTo>
                <a:lnTo>
                  <a:pt x="476250" y="31750"/>
                </a:lnTo>
                <a:lnTo>
                  <a:pt x="241300" y="12700"/>
                </a:lnTo>
                <a:lnTo>
                  <a:pt x="12700" y="57150"/>
                </a:lnTo>
                <a:close/>
              </a:path>
            </a:pathLst>
          </a:custGeom>
          <a:solidFill>
            <a:srgbClr val="A5A5A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p:nvSpPr>
        <p:spPr>
          <a:xfrm>
            <a:off x="10185400" y="2184400"/>
            <a:ext cx="920750" cy="628650"/>
          </a:xfrm>
          <a:custGeom>
            <a:avLst/>
            <a:gdLst>
              <a:gd name="connsiteX0" fmla="*/ 12700 w 920750"/>
              <a:gd name="connsiteY0" fmla="*/ 0 h 628650"/>
              <a:gd name="connsiteX1" fmla="*/ 0 w 920750"/>
              <a:gd name="connsiteY1" fmla="*/ 622300 h 628650"/>
              <a:gd name="connsiteX2" fmla="*/ 914400 w 920750"/>
              <a:gd name="connsiteY2" fmla="*/ 628650 h 628650"/>
              <a:gd name="connsiteX3" fmla="*/ 920750 w 920750"/>
              <a:gd name="connsiteY3" fmla="*/ 76200 h 628650"/>
              <a:gd name="connsiteX4" fmla="*/ 825500 w 920750"/>
              <a:gd name="connsiteY4" fmla="*/ 101600 h 628650"/>
              <a:gd name="connsiteX5" fmla="*/ 596900 w 920750"/>
              <a:gd name="connsiteY5" fmla="*/ 101600 h 628650"/>
              <a:gd name="connsiteX6" fmla="*/ 419100 w 920750"/>
              <a:gd name="connsiteY6" fmla="*/ 50800 h 628650"/>
              <a:gd name="connsiteX7" fmla="*/ 158750 w 920750"/>
              <a:gd name="connsiteY7" fmla="*/ 25400 h 628650"/>
              <a:gd name="connsiteX8" fmla="*/ 12700 w 920750"/>
              <a:gd name="connsiteY8" fmla="*/ 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628650">
                <a:moveTo>
                  <a:pt x="12700" y="0"/>
                </a:moveTo>
                <a:lnTo>
                  <a:pt x="0" y="622300"/>
                </a:lnTo>
                <a:lnTo>
                  <a:pt x="914400" y="628650"/>
                </a:lnTo>
                <a:cubicBezTo>
                  <a:pt x="916517" y="444500"/>
                  <a:pt x="918633" y="260350"/>
                  <a:pt x="920750" y="76200"/>
                </a:cubicBezTo>
                <a:lnTo>
                  <a:pt x="825500" y="101600"/>
                </a:lnTo>
                <a:lnTo>
                  <a:pt x="596900" y="101600"/>
                </a:lnTo>
                <a:lnTo>
                  <a:pt x="419100" y="50800"/>
                </a:lnTo>
                <a:lnTo>
                  <a:pt x="158750" y="25400"/>
                </a:lnTo>
                <a:lnTo>
                  <a:pt x="12700" y="0"/>
                </a:lnTo>
                <a:close/>
              </a:path>
            </a:pathLst>
          </a:custGeom>
          <a:solidFill>
            <a:srgbClr val="A5A5A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p:cNvCxnSpPr/>
          <p:nvPr/>
        </p:nvCxnSpPr>
        <p:spPr>
          <a:xfrm flipH="1">
            <a:off x="9503229" y="4943475"/>
            <a:ext cx="751114" cy="1"/>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0172703" y="4751615"/>
            <a:ext cx="1102168" cy="369332"/>
          </a:xfrm>
          <a:prstGeom prst="rect">
            <a:avLst/>
          </a:prstGeom>
          <a:noFill/>
        </p:spPr>
        <p:txBody>
          <a:bodyPr wrap="square" rtlCol="0">
            <a:spAutoFit/>
          </a:bodyPr>
          <a:lstStyle/>
          <a:p>
            <a:r>
              <a:rPr lang="fr-FR" dirty="0" smtClean="0">
                <a:solidFill>
                  <a:schemeClr val="accent6"/>
                </a:solidFill>
              </a:rPr>
              <a:t>Rondelle</a:t>
            </a:r>
            <a:endParaRPr lang="fr-FR" dirty="0">
              <a:solidFill>
                <a:schemeClr val="accent6"/>
              </a:solidFill>
            </a:endParaRPr>
          </a:p>
        </p:txBody>
      </p:sp>
      <p:cxnSp>
        <p:nvCxnSpPr>
          <p:cNvPr id="20" name="Connecteur droit avec flèche 19"/>
          <p:cNvCxnSpPr/>
          <p:nvPr/>
        </p:nvCxnSpPr>
        <p:spPr>
          <a:xfrm>
            <a:off x="7150100" y="4494439"/>
            <a:ext cx="581479" cy="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6305099" y="4309773"/>
            <a:ext cx="1102168" cy="369332"/>
          </a:xfrm>
          <a:prstGeom prst="rect">
            <a:avLst/>
          </a:prstGeom>
          <a:noFill/>
        </p:spPr>
        <p:txBody>
          <a:bodyPr wrap="square" rtlCol="0">
            <a:spAutoFit/>
          </a:bodyPr>
          <a:lstStyle/>
          <a:p>
            <a:r>
              <a:rPr lang="fr-FR" dirty="0" smtClean="0">
                <a:solidFill>
                  <a:schemeClr val="accent1"/>
                </a:solidFill>
              </a:rPr>
              <a:t>Pièce 2</a:t>
            </a:r>
            <a:endParaRPr lang="fr-FR" dirty="0">
              <a:solidFill>
                <a:schemeClr val="accent1"/>
              </a:solidFill>
            </a:endParaRPr>
          </a:p>
        </p:txBody>
      </p:sp>
      <p:cxnSp>
        <p:nvCxnSpPr>
          <p:cNvPr id="22" name="Connecteur droit avec flèche 21"/>
          <p:cNvCxnSpPr/>
          <p:nvPr/>
        </p:nvCxnSpPr>
        <p:spPr>
          <a:xfrm>
            <a:off x="6856183" y="3744345"/>
            <a:ext cx="581479"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6011182" y="3559679"/>
            <a:ext cx="1102168" cy="369332"/>
          </a:xfrm>
          <a:prstGeom prst="rect">
            <a:avLst/>
          </a:prstGeom>
          <a:noFill/>
          <a:ln>
            <a:noFill/>
          </a:ln>
        </p:spPr>
        <p:txBody>
          <a:bodyPr wrap="square" rtlCol="0">
            <a:spAutoFit/>
          </a:bodyPr>
          <a:lstStyle/>
          <a:p>
            <a:r>
              <a:rPr lang="fr-FR" dirty="0" smtClean="0">
                <a:solidFill>
                  <a:schemeClr val="accent2"/>
                </a:solidFill>
              </a:rPr>
              <a:t>Pièce 3</a:t>
            </a:r>
            <a:endParaRPr lang="fr-FR" dirty="0">
              <a:solidFill>
                <a:schemeClr val="accent2"/>
              </a:solidFill>
            </a:endParaRPr>
          </a:p>
        </p:txBody>
      </p:sp>
      <p:cxnSp>
        <p:nvCxnSpPr>
          <p:cNvPr id="24" name="Connecteur droit avec flèche 23"/>
          <p:cNvCxnSpPr/>
          <p:nvPr/>
        </p:nvCxnSpPr>
        <p:spPr>
          <a:xfrm>
            <a:off x="6676566" y="3081337"/>
            <a:ext cx="581479" cy="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5831565" y="2896671"/>
            <a:ext cx="1102168" cy="369332"/>
          </a:xfrm>
          <a:prstGeom prst="rect">
            <a:avLst/>
          </a:prstGeom>
          <a:noFill/>
          <a:ln>
            <a:noFill/>
          </a:ln>
        </p:spPr>
        <p:txBody>
          <a:bodyPr wrap="square" rtlCol="0">
            <a:spAutoFit/>
          </a:bodyPr>
          <a:lstStyle/>
          <a:p>
            <a:r>
              <a:rPr lang="fr-FR" dirty="0" smtClean="0">
                <a:solidFill>
                  <a:srgbClr val="7030A0"/>
                </a:solidFill>
              </a:rPr>
              <a:t>Pièce 4</a:t>
            </a:r>
            <a:endParaRPr lang="fr-FR" dirty="0">
              <a:solidFill>
                <a:srgbClr val="7030A0"/>
              </a:solidFill>
            </a:endParaRPr>
          </a:p>
        </p:txBody>
      </p:sp>
      <p:cxnSp>
        <p:nvCxnSpPr>
          <p:cNvPr id="26" name="Connecteur droit avec flèche 25"/>
          <p:cNvCxnSpPr/>
          <p:nvPr/>
        </p:nvCxnSpPr>
        <p:spPr>
          <a:xfrm>
            <a:off x="6571332" y="2501900"/>
            <a:ext cx="581479" cy="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5726331" y="2317234"/>
            <a:ext cx="1102168" cy="369332"/>
          </a:xfrm>
          <a:prstGeom prst="rect">
            <a:avLst/>
          </a:prstGeom>
          <a:noFill/>
          <a:ln>
            <a:noFill/>
          </a:ln>
        </p:spPr>
        <p:txBody>
          <a:bodyPr wrap="square" rtlCol="0">
            <a:spAutoFit/>
          </a:bodyPr>
          <a:lstStyle/>
          <a:p>
            <a:r>
              <a:rPr lang="fr-FR" dirty="0" smtClean="0">
                <a:solidFill>
                  <a:schemeClr val="bg2">
                    <a:lumMod val="75000"/>
                  </a:schemeClr>
                </a:solidFill>
              </a:rPr>
              <a:t>Pièce 5</a:t>
            </a:r>
            <a:endParaRPr lang="fr-FR" dirty="0">
              <a:solidFill>
                <a:schemeClr val="bg2">
                  <a:lumMod val="75000"/>
                </a:schemeClr>
              </a:solidFill>
            </a:endParaRPr>
          </a:p>
        </p:txBody>
      </p:sp>
      <p:sp>
        <p:nvSpPr>
          <p:cNvPr id="6" name="Forme libre 5"/>
          <p:cNvSpPr/>
          <p:nvPr/>
        </p:nvSpPr>
        <p:spPr>
          <a:xfrm>
            <a:off x="8139793" y="3437164"/>
            <a:ext cx="1126671" cy="2106386"/>
          </a:xfrm>
          <a:custGeom>
            <a:avLst/>
            <a:gdLst>
              <a:gd name="connsiteX0" fmla="*/ 48986 w 1126671"/>
              <a:gd name="connsiteY0" fmla="*/ 2106386 h 2106386"/>
              <a:gd name="connsiteX1" fmla="*/ 0 w 1126671"/>
              <a:gd name="connsiteY1" fmla="*/ 2024743 h 2106386"/>
              <a:gd name="connsiteX2" fmla="*/ 0 w 1126671"/>
              <a:gd name="connsiteY2" fmla="*/ 1592036 h 2106386"/>
              <a:gd name="connsiteX3" fmla="*/ 269421 w 1126671"/>
              <a:gd name="connsiteY3" fmla="*/ 1592036 h 2106386"/>
              <a:gd name="connsiteX4" fmla="*/ 269421 w 1126671"/>
              <a:gd name="connsiteY4" fmla="*/ 685800 h 2106386"/>
              <a:gd name="connsiteX5" fmla="*/ 391886 w 1126671"/>
              <a:gd name="connsiteY5" fmla="*/ 685800 h 2106386"/>
              <a:gd name="connsiteX6" fmla="*/ 408214 w 1126671"/>
              <a:gd name="connsiteY6" fmla="*/ 587829 h 2106386"/>
              <a:gd name="connsiteX7" fmla="*/ 359228 w 1126671"/>
              <a:gd name="connsiteY7" fmla="*/ 587829 h 2106386"/>
              <a:gd name="connsiteX8" fmla="*/ 359228 w 1126671"/>
              <a:gd name="connsiteY8" fmla="*/ 73479 h 2106386"/>
              <a:gd name="connsiteX9" fmla="*/ 432707 w 1126671"/>
              <a:gd name="connsiteY9" fmla="*/ 0 h 2106386"/>
              <a:gd name="connsiteX10" fmla="*/ 718457 w 1126671"/>
              <a:gd name="connsiteY10" fmla="*/ 16329 h 2106386"/>
              <a:gd name="connsiteX11" fmla="*/ 816428 w 1126671"/>
              <a:gd name="connsiteY11" fmla="*/ 73479 h 2106386"/>
              <a:gd name="connsiteX12" fmla="*/ 808264 w 1126671"/>
              <a:gd name="connsiteY12" fmla="*/ 579665 h 2106386"/>
              <a:gd name="connsiteX13" fmla="*/ 742950 w 1126671"/>
              <a:gd name="connsiteY13" fmla="*/ 604157 h 2106386"/>
              <a:gd name="connsiteX14" fmla="*/ 742950 w 1126671"/>
              <a:gd name="connsiteY14" fmla="*/ 669472 h 2106386"/>
              <a:gd name="connsiteX15" fmla="*/ 857250 w 1126671"/>
              <a:gd name="connsiteY15" fmla="*/ 693965 h 2106386"/>
              <a:gd name="connsiteX16" fmla="*/ 857250 w 1126671"/>
              <a:gd name="connsiteY16" fmla="*/ 1559379 h 2106386"/>
              <a:gd name="connsiteX17" fmla="*/ 1126671 w 1126671"/>
              <a:gd name="connsiteY17" fmla="*/ 1600200 h 2106386"/>
              <a:gd name="connsiteX18" fmla="*/ 1126671 w 1126671"/>
              <a:gd name="connsiteY18" fmla="*/ 2016579 h 2106386"/>
              <a:gd name="connsiteX19" fmla="*/ 1069521 w 1126671"/>
              <a:gd name="connsiteY19" fmla="*/ 2106386 h 2106386"/>
              <a:gd name="connsiteX20" fmla="*/ 620486 w 1126671"/>
              <a:gd name="connsiteY20" fmla="*/ 2106386 h 2106386"/>
              <a:gd name="connsiteX21" fmla="*/ 628650 w 1126671"/>
              <a:gd name="connsiteY21" fmla="*/ 1779815 h 2106386"/>
              <a:gd name="connsiteX22" fmla="*/ 498021 w 1126671"/>
              <a:gd name="connsiteY22" fmla="*/ 1787979 h 2106386"/>
              <a:gd name="connsiteX23" fmla="*/ 489857 w 1126671"/>
              <a:gd name="connsiteY23" fmla="*/ 2098222 h 2106386"/>
              <a:gd name="connsiteX24" fmla="*/ 48986 w 1126671"/>
              <a:gd name="connsiteY24" fmla="*/ 2106386 h 210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26671" h="2106386">
                <a:moveTo>
                  <a:pt x="48986" y="2106386"/>
                </a:moveTo>
                <a:lnTo>
                  <a:pt x="0" y="2024743"/>
                </a:lnTo>
                <a:lnTo>
                  <a:pt x="0" y="1592036"/>
                </a:lnTo>
                <a:lnTo>
                  <a:pt x="269421" y="1592036"/>
                </a:lnTo>
                <a:lnTo>
                  <a:pt x="269421" y="685800"/>
                </a:lnTo>
                <a:lnTo>
                  <a:pt x="391886" y="685800"/>
                </a:lnTo>
                <a:lnTo>
                  <a:pt x="408214" y="587829"/>
                </a:lnTo>
                <a:lnTo>
                  <a:pt x="359228" y="587829"/>
                </a:lnTo>
                <a:lnTo>
                  <a:pt x="359228" y="73479"/>
                </a:lnTo>
                <a:lnTo>
                  <a:pt x="432707" y="0"/>
                </a:lnTo>
                <a:lnTo>
                  <a:pt x="718457" y="16329"/>
                </a:lnTo>
                <a:lnTo>
                  <a:pt x="816428" y="73479"/>
                </a:lnTo>
                <a:lnTo>
                  <a:pt x="808264" y="579665"/>
                </a:lnTo>
                <a:lnTo>
                  <a:pt x="742950" y="604157"/>
                </a:lnTo>
                <a:lnTo>
                  <a:pt x="742950" y="669472"/>
                </a:lnTo>
                <a:lnTo>
                  <a:pt x="857250" y="693965"/>
                </a:lnTo>
                <a:lnTo>
                  <a:pt x="857250" y="1559379"/>
                </a:lnTo>
                <a:lnTo>
                  <a:pt x="1126671" y="1600200"/>
                </a:lnTo>
                <a:lnTo>
                  <a:pt x="1126671" y="2016579"/>
                </a:lnTo>
                <a:lnTo>
                  <a:pt x="1069521" y="2106386"/>
                </a:lnTo>
                <a:lnTo>
                  <a:pt x="620486" y="2106386"/>
                </a:lnTo>
                <a:lnTo>
                  <a:pt x="628650" y="1779815"/>
                </a:lnTo>
                <a:lnTo>
                  <a:pt x="498021" y="1787979"/>
                </a:lnTo>
                <a:lnTo>
                  <a:pt x="489857" y="2098222"/>
                </a:lnTo>
                <a:lnTo>
                  <a:pt x="48986" y="2106386"/>
                </a:lnTo>
                <a:close/>
              </a:path>
            </a:pathLst>
          </a:custGeom>
          <a:solidFill>
            <a:srgbClr val="FFFF00">
              <a:alpha val="30196"/>
            </a:srgbClr>
          </a:solidFill>
          <a:ln>
            <a:solidFill>
              <a:srgbClr val="00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9739993" y="2498271"/>
            <a:ext cx="424543" cy="1624693"/>
          </a:xfrm>
          <a:custGeom>
            <a:avLst/>
            <a:gdLst>
              <a:gd name="connsiteX0" fmla="*/ 48986 w 424543"/>
              <a:gd name="connsiteY0" fmla="*/ 0 h 1624693"/>
              <a:gd name="connsiteX1" fmla="*/ 367393 w 424543"/>
              <a:gd name="connsiteY1" fmla="*/ 8165 h 1624693"/>
              <a:gd name="connsiteX2" fmla="*/ 424543 w 424543"/>
              <a:gd name="connsiteY2" fmla="*/ 65315 h 1624693"/>
              <a:gd name="connsiteX3" fmla="*/ 424543 w 424543"/>
              <a:gd name="connsiteY3" fmla="*/ 1534886 h 1624693"/>
              <a:gd name="connsiteX4" fmla="*/ 400050 w 424543"/>
              <a:gd name="connsiteY4" fmla="*/ 1608365 h 1624693"/>
              <a:gd name="connsiteX5" fmla="*/ 40821 w 424543"/>
              <a:gd name="connsiteY5" fmla="*/ 1624693 h 1624693"/>
              <a:gd name="connsiteX6" fmla="*/ 0 w 424543"/>
              <a:gd name="connsiteY6" fmla="*/ 1551215 h 1624693"/>
              <a:gd name="connsiteX7" fmla="*/ 0 w 424543"/>
              <a:gd name="connsiteY7" fmla="*/ 73479 h 1624693"/>
              <a:gd name="connsiteX8" fmla="*/ 48986 w 424543"/>
              <a:gd name="connsiteY8" fmla="*/ 0 h 1624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543" h="1624693">
                <a:moveTo>
                  <a:pt x="48986" y="0"/>
                </a:moveTo>
                <a:lnTo>
                  <a:pt x="367393" y="8165"/>
                </a:lnTo>
                <a:lnTo>
                  <a:pt x="424543" y="65315"/>
                </a:lnTo>
                <a:lnTo>
                  <a:pt x="424543" y="1534886"/>
                </a:lnTo>
                <a:lnTo>
                  <a:pt x="400050" y="1608365"/>
                </a:lnTo>
                <a:lnTo>
                  <a:pt x="40821" y="1624693"/>
                </a:lnTo>
                <a:lnTo>
                  <a:pt x="0" y="1551215"/>
                </a:lnTo>
                <a:lnTo>
                  <a:pt x="0" y="73479"/>
                </a:lnTo>
                <a:lnTo>
                  <a:pt x="48986" y="0"/>
                </a:lnTo>
                <a:close/>
              </a:path>
            </a:pathLst>
          </a:cu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avec flèche 27"/>
          <p:cNvCxnSpPr/>
          <p:nvPr/>
        </p:nvCxnSpPr>
        <p:spPr>
          <a:xfrm flipH="1">
            <a:off x="9295042" y="5465207"/>
            <a:ext cx="751114" cy="1"/>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9964516" y="5273347"/>
            <a:ext cx="1102168" cy="369332"/>
          </a:xfrm>
          <a:prstGeom prst="rect">
            <a:avLst/>
          </a:prstGeom>
          <a:noFill/>
        </p:spPr>
        <p:txBody>
          <a:bodyPr wrap="square" rtlCol="0">
            <a:spAutoFit/>
          </a:bodyPr>
          <a:lstStyle/>
          <a:p>
            <a:r>
              <a:rPr lang="fr-FR" dirty="0" smtClean="0">
                <a:solidFill>
                  <a:schemeClr val="accent4">
                    <a:lumMod val="75000"/>
                  </a:schemeClr>
                </a:solidFill>
              </a:rPr>
              <a:t>Vis</a:t>
            </a:r>
            <a:endParaRPr lang="fr-FR" dirty="0">
              <a:solidFill>
                <a:schemeClr val="accent4">
                  <a:lumMod val="75000"/>
                </a:schemeClr>
              </a:solidFill>
            </a:endParaRPr>
          </a:p>
        </p:txBody>
      </p:sp>
      <p:cxnSp>
        <p:nvCxnSpPr>
          <p:cNvPr id="30" name="Connecteur droit avec flèche 29"/>
          <p:cNvCxnSpPr/>
          <p:nvPr/>
        </p:nvCxnSpPr>
        <p:spPr>
          <a:xfrm flipH="1" flipV="1">
            <a:off x="10046156" y="4122964"/>
            <a:ext cx="801007" cy="2944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10765523" y="4225597"/>
            <a:ext cx="1102168" cy="369332"/>
          </a:xfrm>
          <a:prstGeom prst="rect">
            <a:avLst/>
          </a:prstGeom>
          <a:noFill/>
        </p:spPr>
        <p:txBody>
          <a:bodyPr wrap="square" rtlCol="0">
            <a:spAutoFit/>
          </a:bodyPr>
          <a:lstStyle/>
          <a:p>
            <a:r>
              <a:rPr lang="fr-FR" dirty="0" smtClean="0">
                <a:solidFill>
                  <a:srgbClr val="FF0000"/>
                </a:solidFill>
              </a:rPr>
              <a:t>Goupille</a:t>
            </a:r>
            <a:endParaRPr lang="fr-FR" dirty="0">
              <a:solidFill>
                <a:srgbClr val="FF0000"/>
              </a:solidFill>
            </a:endParaRPr>
          </a:p>
        </p:txBody>
      </p:sp>
      <p:sp>
        <p:nvSpPr>
          <p:cNvPr id="32" name="Ellipse 31"/>
          <p:cNvSpPr/>
          <p:nvPr/>
        </p:nvSpPr>
        <p:spPr>
          <a:xfrm>
            <a:off x="10316709" y="2629190"/>
            <a:ext cx="592820" cy="579665"/>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p:cNvCxnSpPr>
            <a:stCxn id="32" idx="0"/>
          </p:cNvCxnSpPr>
          <p:nvPr/>
        </p:nvCxnSpPr>
        <p:spPr>
          <a:xfrm flipV="1">
            <a:off x="10613119" y="1869621"/>
            <a:ext cx="296410" cy="759569"/>
          </a:xfrm>
          <a:prstGeom prst="line">
            <a:avLst/>
          </a:prstGeom>
          <a:ln w="28575">
            <a:solidFill>
              <a:schemeClr val="accent1">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10645775" y="1592035"/>
            <a:ext cx="1100135" cy="369332"/>
          </a:xfrm>
          <a:prstGeom prst="rect">
            <a:avLst/>
          </a:prstGeom>
          <a:noFill/>
        </p:spPr>
        <p:txBody>
          <a:bodyPr wrap="square" rtlCol="0">
            <a:spAutoFit/>
          </a:bodyPr>
          <a:lstStyle/>
          <a:p>
            <a:r>
              <a:rPr lang="fr-FR" b="1" dirty="0" smtClean="0">
                <a:solidFill>
                  <a:schemeClr val="accent1">
                    <a:lumMod val="75000"/>
                  </a:schemeClr>
                </a:solidFill>
              </a:rPr>
              <a:t>Soudure</a:t>
            </a:r>
            <a:endParaRPr lang="fr-FR" b="1" dirty="0">
              <a:solidFill>
                <a:schemeClr val="accent1">
                  <a:lumMod val="75000"/>
                </a:schemeClr>
              </a:solidFill>
            </a:endParaRPr>
          </a:p>
        </p:txBody>
      </p:sp>
      <p:sp>
        <p:nvSpPr>
          <p:cNvPr id="33" name="Date Placeholder 32"/>
          <p:cNvSpPr>
            <a:spLocks noGrp="1"/>
          </p:cNvSpPr>
          <p:nvPr>
            <p:ph type="dt" sz="half" idx="10"/>
          </p:nvPr>
        </p:nvSpPr>
        <p:spPr/>
        <p:txBody>
          <a:bodyPr/>
          <a:lstStyle/>
          <a:p>
            <a:fld id="{94B91CD4-CC8F-4966-B6FA-485CC438BE50}" type="datetime7">
              <a:rPr lang="en-US" smtClean="0"/>
              <a:t>Nov-18</a:t>
            </a:fld>
            <a:endParaRPr lang="en-US"/>
          </a:p>
        </p:txBody>
      </p:sp>
      <p:sp>
        <p:nvSpPr>
          <p:cNvPr id="36" name="Footer Placeholder 35"/>
          <p:cNvSpPr>
            <a:spLocks noGrp="1"/>
          </p:cNvSpPr>
          <p:nvPr>
            <p:ph type="ftr" sz="quarter" idx="11"/>
          </p:nvPr>
        </p:nvSpPr>
        <p:spPr/>
        <p:txBody>
          <a:bodyPr/>
          <a:lstStyle/>
          <a:p>
            <a:r>
              <a:rPr lang="en-US" smtClean="0"/>
              <a:t>DI6</a:t>
            </a:r>
            <a:endParaRPr lang="en-US"/>
          </a:p>
        </p:txBody>
      </p:sp>
      <p:sp>
        <p:nvSpPr>
          <p:cNvPr id="37" name="Slide Number Placeholder 36"/>
          <p:cNvSpPr>
            <a:spLocks noGrp="1"/>
          </p:cNvSpPr>
          <p:nvPr>
            <p:ph type="sldNum" sz="quarter" idx="12"/>
          </p:nvPr>
        </p:nvSpPr>
        <p:spPr/>
        <p:txBody>
          <a:bodyPr/>
          <a:lstStyle/>
          <a:p>
            <a:fld id="{46F235D7-EC84-4488-AEFC-F4EE462B4764}" type="slidenum">
              <a:rPr lang="en-US" smtClean="0"/>
              <a:t>8</a:t>
            </a:fld>
            <a:endParaRPr lang="en-US"/>
          </a:p>
        </p:txBody>
      </p:sp>
    </p:spTree>
    <p:extLst>
      <p:ext uri="{BB962C8B-B14F-4D97-AF65-F5344CB8AC3E}">
        <p14:creationId xmlns:p14="http://schemas.microsoft.com/office/powerpoint/2010/main" val="1911731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pièces qui ne sont jamais hachurées sont …</a:t>
            </a:r>
            <a:endParaRPr lang="fr-FR" dirty="0"/>
          </a:p>
        </p:txBody>
      </p:sp>
      <p:sp>
        <p:nvSpPr>
          <p:cNvPr id="5" name="Espace réservé du contenu 2"/>
          <p:cNvSpPr txBox="1">
            <a:spLocks/>
          </p:cNvSpPr>
          <p:nvPr/>
        </p:nvSpPr>
        <p:spPr>
          <a:xfrm>
            <a:off x="838200" y="1825624"/>
            <a:ext cx="10515600" cy="452618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buFont typeface="+mj-lt"/>
              <a:buAutoNum type="arabicPeriod"/>
            </a:pPr>
            <a:r>
              <a:rPr lang="fr-FR" sz="2400" dirty="0"/>
              <a:t>Tous les axes en coupe longitudinale : lignes d’arbres, goujons, tiges</a:t>
            </a:r>
          </a:p>
          <a:p>
            <a:pPr marL="514350" indent="-514350">
              <a:lnSpc>
                <a:spcPct val="120000"/>
              </a:lnSpc>
              <a:buFont typeface="+mj-lt"/>
              <a:buAutoNum type="arabicPeriod"/>
            </a:pPr>
            <a:r>
              <a:rPr lang="fr-FR" sz="2400" dirty="0"/>
              <a:t>Les clavettes, goupilles et les vis en coupe longitudinale</a:t>
            </a:r>
          </a:p>
          <a:p>
            <a:pPr marL="514350" indent="-514350">
              <a:lnSpc>
                <a:spcPct val="120000"/>
              </a:lnSpc>
              <a:buFont typeface="+mj-lt"/>
              <a:buAutoNum type="arabicPeriod"/>
            </a:pPr>
            <a:r>
              <a:rPr lang="fr-FR" sz="2400" dirty="0"/>
              <a:t>Sphères et formes sphériques pour tous les coupes </a:t>
            </a:r>
          </a:p>
          <a:p>
            <a:pPr marL="514350" indent="-514350">
              <a:lnSpc>
                <a:spcPct val="120000"/>
              </a:lnSpc>
              <a:buFont typeface="+mj-lt"/>
              <a:buAutoNum type="arabicPeriod"/>
            </a:pPr>
            <a:r>
              <a:rPr lang="fr-FR" sz="2400" dirty="0"/>
              <a:t>Ecrous (sauf exception : écrous à encoches)</a:t>
            </a:r>
          </a:p>
          <a:p>
            <a:pPr marL="0" indent="0">
              <a:lnSpc>
                <a:spcPct val="120000"/>
              </a:lnSpc>
              <a:buFont typeface="Arial" panose="020B0604020202020204" pitchFamily="34" charset="0"/>
              <a:buNone/>
            </a:pPr>
            <a:r>
              <a:rPr lang="fr-FR" sz="1900" dirty="0" smtClean="0"/>
              <a:t>(les bras et le nervures sont jamais hachurés non plus : voir </a:t>
            </a:r>
            <a:r>
              <a:rPr lang="fr-FR" sz="1900" dirty="0" smtClean="0">
                <a:hlinkClick r:id="rId2" action="ppaction://hlinksldjump"/>
              </a:rPr>
              <a:t>vocabulaire de formes</a:t>
            </a:r>
            <a:r>
              <a:rPr lang="fr-FR" sz="1900" dirty="0" smtClean="0"/>
              <a:t>)</a:t>
            </a:r>
          </a:p>
          <a:p>
            <a:pPr marL="0" indent="0">
              <a:lnSpc>
                <a:spcPct val="120000"/>
              </a:lnSpc>
              <a:buFont typeface="Arial" panose="020B0604020202020204" pitchFamily="34" charset="0"/>
              <a:buNone/>
            </a:pPr>
            <a:endParaRPr lang="fr-FR" sz="1500" dirty="0" smtClean="0"/>
          </a:p>
          <a:p>
            <a:pPr marL="0" indent="0">
              <a:lnSpc>
                <a:spcPct val="120000"/>
              </a:lnSpc>
              <a:buFont typeface="Arial" panose="020B0604020202020204" pitchFamily="34" charset="0"/>
              <a:buNone/>
            </a:pPr>
            <a:r>
              <a:rPr lang="fr-FR" sz="2200" dirty="0" smtClean="0">
                <a:solidFill>
                  <a:schemeClr val="bg1"/>
                </a:solidFill>
              </a:rPr>
              <a:t>Si nous devrons indiquer un détail sur une coupe longitudinale d’un axe, </a:t>
            </a:r>
          </a:p>
          <a:p>
            <a:pPr marL="0" indent="0">
              <a:lnSpc>
                <a:spcPct val="120000"/>
              </a:lnSpc>
              <a:buFont typeface="Arial" panose="020B0604020202020204" pitchFamily="34" charset="0"/>
              <a:buNone/>
            </a:pPr>
            <a:r>
              <a:rPr lang="fr-FR" sz="2200" dirty="0" smtClean="0">
                <a:solidFill>
                  <a:schemeClr val="bg1"/>
                </a:solidFill>
              </a:rPr>
              <a:t>pour un clavette montée par exemple, on utilise une coupe partielle </a:t>
            </a:r>
          </a:p>
          <a:p>
            <a:pPr marL="0" indent="0">
              <a:lnSpc>
                <a:spcPct val="120000"/>
              </a:lnSpc>
              <a:buFont typeface="Arial" panose="020B0604020202020204" pitchFamily="34" charset="0"/>
              <a:buNone/>
            </a:pPr>
            <a:endParaRPr lang="fr-FR" sz="900" dirty="0" smtClean="0"/>
          </a:p>
          <a:p>
            <a:pPr marL="0" indent="0">
              <a:lnSpc>
                <a:spcPct val="120000"/>
              </a:lnSpc>
              <a:buFont typeface="Arial" panose="020B0604020202020204" pitchFamily="34" charset="0"/>
              <a:buNone/>
            </a:pPr>
            <a:r>
              <a:rPr lang="fr-FR" dirty="0" smtClean="0">
                <a:solidFill>
                  <a:schemeClr val="bg1"/>
                </a:solidFill>
              </a:rPr>
              <a:t>Nous devrons savoir leurs représentations les plus souvent rencontrées sur un dessin industriel !! Mais pas que ça …</a:t>
            </a:r>
            <a:endParaRPr lang="fr-FR" dirty="0">
              <a:solidFill>
                <a:schemeClr val="bg1"/>
              </a:solidFill>
            </a:endParaRPr>
          </a:p>
        </p:txBody>
      </p:sp>
      <p:sp>
        <p:nvSpPr>
          <p:cNvPr id="3" name="Date Placeholder 2"/>
          <p:cNvSpPr>
            <a:spLocks noGrp="1"/>
          </p:cNvSpPr>
          <p:nvPr>
            <p:ph type="dt" sz="half" idx="10"/>
          </p:nvPr>
        </p:nvSpPr>
        <p:spPr/>
        <p:txBody>
          <a:bodyPr/>
          <a:lstStyle/>
          <a:p>
            <a:fld id="{64263B9F-91B1-4146-ACA8-D54228C269AF}"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DI6</a:t>
            </a:r>
            <a:endParaRPr lang="en-US"/>
          </a:p>
        </p:txBody>
      </p:sp>
      <p:sp>
        <p:nvSpPr>
          <p:cNvPr id="6" name="Slide Number Placeholder 5"/>
          <p:cNvSpPr>
            <a:spLocks noGrp="1"/>
          </p:cNvSpPr>
          <p:nvPr>
            <p:ph type="sldNum" sz="quarter" idx="12"/>
          </p:nvPr>
        </p:nvSpPr>
        <p:spPr/>
        <p:txBody>
          <a:bodyPr/>
          <a:lstStyle/>
          <a:p>
            <a:fld id="{46F235D7-EC84-4488-AEFC-F4EE462B4764}" type="slidenum">
              <a:rPr lang="en-US" smtClean="0"/>
              <a:t>9</a:t>
            </a:fld>
            <a:endParaRPr lang="en-US"/>
          </a:p>
        </p:txBody>
      </p:sp>
    </p:spTree>
    <p:extLst>
      <p:ext uri="{BB962C8B-B14F-4D97-AF65-F5344CB8AC3E}">
        <p14:creationId xmlns:p14="http://schemas.microsoft.com/office/powerpoint/2010/main" val="444204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5123</TotalTime>
  <Words>2487</Words>
  <Application>Microsoft Office PowerPoint</Application>
  <PresentationFormat>Personnalisé</PresentationFormat>
  <Paragraphs>386</Paragraphs>
  <Slides>28</Slides>
  <Notes>1</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Office Theme</vt:lpstr>
      <vt:lpstr>Dessin Industriel 6  Ensembles de pièces : Distinction, Vocabulaire et la suite</vt:lpstr>
      <vt:lpstr>Présentation PowerPoint</vt:lpstr>
      <vt:lpstr>Mécanisme</vt:lpstr>
      <vt:lpstr>Les hachures en différentes inclinaisons  indiquent différentes pièces </vt:lpstr>
      <vt:lpstr>Les hachures en différentes inclinaisons  indiquent différentes pièces </vt:lpstr>
      <vt:lpstr>Les hachures en différentes inclinaisons  indiquent différentes pièces </vt:lpstr>
      <vt:lpstr>Les hachures en différentes inclinaisons  indiquent différentes pièces </vt:lpstr>
      <vt:lpstr>Les hachures en différentes inclinaisons  indiquent différentes pièces </vt:lpstr>
      <vt:lpstr>Les pièces qui ne sont jamais hachurées sont …</vt:lpstr>
      <vt:lpstr>Les pièces qui ne sont jamais hachurées sont …</vt:lpstr>
      <vt:lpstr>Les pièces qui ne sont jamais hachurées sont …</vt:lpstr>
      <vt:lpstr>Les pièces qui ne sont jamais hachurées sont …</vt:lpstr>
      <vt:lpstr>Les pièces qui ne sont jamais hachurées sont …</vt:lpstr>
      <vt:lpstr>Qu’est-ce qu’on doit savoir pour avancer ?</vt:lpstr>
      <vt:lpstr>Qu’est-ce qu’on doit savoir pour avancer ?</vt:lpstr>
      <vt:lpstr>Présentation PowerPoint</vt:lpstr>
      <vt:lpstr>Présentation PowerPoint</vt:lpstr>
      <vt:lpstr>Les hachures en différentes lignes indiquent différents matières de pièces</vt:lpstr>
      <vt:lpstr>Les hachures en différentes lignes indiquent différents matières de pièces</vt:lpstr>
      <vt:lpstr>Les hachures en différentes lignes indiquent différents matières de pièces</vt:lpstr>
      <vt:lpstr>Un exemple</vt:lpstr>
      <vt:lpstr>Exemple : Interprétation</vt:lpstr>
      <vt:lpstr>Exemple : Interprétation</vt:lpstr>
      <vt:lpstr>Exemple : Interprétation</vt:lpstr>
      <vt:lpstr>Exercice 1 : Comprendre l’extraction de pièces</vt:lpstr>
      <vt:lpstr>Exercice : Extraction du corps et du coussinet</vt:lpstr>
      <vt:lpstr>Solution et autres Questions</vt:lpstr>
      <vt:lpstr>Réponses aux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Politis</dc:creator>
  <cp:lastModifiedBy>Konstantinos POLITIS</cp:lastModifiedBy>
  <cp:revision>112</cp:revision>
  <cp:lastPrinted>2018-10-02T14:33:19Z</cp:lastPrinted>
  <dcterms:created xsi:type="dcterms:W3CDTF">2018-09-23T07:11:50Z</dcterms:created>
  <dcterms:modified xsi:type="dcterms:W3CDTF">2018-11-09T12:19:45Z</dcterms:modified>
</cp:coreProperties>
</file>