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4"/>
  </p:sldMasterIdLst>
  <p:notesMasterIdLst>
    <p:notesMasterId r:id="rId12"/>
  </p:notesMasterIdLst>
  <p:sldIdLst>
    <p:sldId id="256" r:id="rId5"/>
    <p:sldId id="258" r:id="rId6"/>
    <p:sldId id="277" r:id="rId7"/>
    <p:sldId id="274" r:id="rId8"/>
    <p:sldId id="272" r:id="rId9"/>
    <p:sldId id="299" r:id="rId10"/>
    <p:sldId id="30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C8CB8-8D1E-454B-BF9A-4584A3FF2087}" v="7" dt="2024-04-15T11:20:04.909"/>
  </p1510:revLst>
</p1510:revInfo>
</file>

<file path=ppt/tableStyles.xml><?xml version="1.0" encoding="utf-8"?>
<a:tblStyleLst xmlns:a="http://schemas.openxmlformats.org/drawingml/2006/main" def="{7A8C7F5C-6633-47E7-9AF4-57AB9503972B}">
  <a:tblStyle styleId="{7A8C7F5C-6633-47E7-9AF4-57AB95039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1fdc4dfe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1fdc4dfe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f4b898fdb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f4b898fdb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f4b898fdb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f4b898fdb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4"/>
          <p:cNvGrpSpPr/>
          <p:nvPr/>
        </p:nvGrpSpPr>
        <p:grpSpPr>
          <a:xfrm>
            <a:off x="-805386" y="-433785"/>
            <a:ext cx="10564614" cy="6114230"/>
            <a:chOff x="-805386" y="-433785"/>
            <a:chExt cx="10564614" cy="6114230"/>
          </a:xfrm>
        </p:grpSpPr>
        <p:sp>
          <p:nvSpPr>
            <p:cNvPr id="251" name="Google Shape;251;p14"/>
            <p:cNvSpPr/>
            <p:nvPr/>
          </p:nvSpPr>
          <p:spPr>
            <a:xfrm>
              <a:off x="7795495" y="4209879"/>
              <a:ext cx="1963732" cy="1470566"/>
            </a:xfrm>
            <a:custGeom>
              <a:avLst/>
              <a:gdLst/>
              <a:ahLst/>
              <a:cxnLst/>
              <a:rect l="l" t="t" r="r" b="b"/>
              <a:pathLst>
                <a:path w="1402666" h="1050404" extrusionOk="0">
                  <a:moveTo>
                    <a:pt x="1390590" y="220010"/>
                  </a:moveTo>
                  <a:cubicBezTo>
                    <a:pt x="1341656" y="104986"/>
                    <a:pt x="1138665" y="63231"/>
                    <a:pt x="1049244" y="106992"/>
                  </a:cubicBezTo>
                  <a:lnTo>
                    <a:pt x="948311" y="82163"/>
                  </a:lnTo>
                  <a:cubicBezTo>
                    <a:pt x="819042" y="57271"/>
                    <a:pt x="735331" y="-84425"/>
                    <a:pt x="612165" y="73745"/>
                  </a:cubicBezTo>
                  <a:cubicBezTo>
                    <a:pt x="501913" y="215331"/>
                    <a:pt x="563541" y="450502"/>
                    <a:pt x="340053" y="432787"/>
                  </a:cubicBezTo>
                  <a:cubicBezTo>
                    <a:pt x="231164" y="424156"/>
                    <a:pt x="76410" y="304605"/>
                    <a:pt x="14694" y="484224"/>
                  </a:cubicBezTo>
                  <a:cubicBezTo>
                    <a:pt x="-24343" y="597837"/>
                    <a:pt x="21045" y="763789"/>
                    <a:pt x="73456" y="860376"/>
                  </a:cubicBezTo>
                  <a:cubicBezTo>
                    <a:pt x="150548" y="1002447"/>
                    <a:pt x="297363" y="1060394"/>
                    <a:pt x="431515" y="1049011"/>
                  </a:cubicBezTo>
                  <a:cubicBezTo>
                    <a:pt x="474640" y="1045350"/>
                    <a:pt x="576457" y="1035521"/>
                    <a:pt x="590571" y="970081"/>
                  </a:cubicBezTo>
                  <a:cubicBezTo>
                    <a:pt x="702824" y="957413"/>
                    <a:pt x="824497" y="986922"/>
                    <a:pt x="923115" y="908208"/>
                  </a:cubicBezTo>
                  <a:cubicBezTo>
                    <a:pt x="995072" y="850773"/>
                    <a:pt x="1060157" y="789017"/>
                    <a:pt x="1135455" y="736605"/>
                  </a:cubicBezTo>
                  <a:cubicBezTo>
                    <a:pt x="1190061" y="698594"/>
                    <a:pt x="1227392" y="675059"/>
                    <a:pt x="1259846" y="615198"/>
                  </a:cubicBezTo>
                  <a:cubicBezTo>
                    <a:pt x="1311976" y="519049"/>
                    <a:pt x="1442813" y="342768"/>
                    <a:pt x="1390590" y="220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14"/>
            <p:cNvGrpSpPr/>
            <p:nvPr/>
          </p:nvGrpSpPr>
          <p:grpSpPr>
            <a:xfrm>
              <a:off x="8153906" y="-433785"/>
              <a:ext cx="1579710" cy="1529704"/>
              <a:chOff x="6273623" y="1651506"/>
              <a:chExt cx="1210413" cy="1172097"/>
            </a:xfrm>
          </p:grpSpPr>
          <p:sp>
            <p:nvSpPr>
              <p:cNvPr id="253" name="Google Shape;253;p14"/>
              <p:cNvSpPr/>
              <p:nvPr/>
            </p:nvSpPr>
            <p:spPr>
              <a:xfrm>
                <a:off x="6387545" y="1784866"/>
                <a:ext cx="608609" cy="416340"/>
              </a:xfrm>
              <a:custGeom>
                <a:avLst/>
                <a:gdLst/>
                <a:ahLst/>
                <a:cxnLst/>
                <a:rect l="l" t="t" r="r" b="b"/>
                <a:pathLst>
                  <a:path w="608609" h="416340" extrusionOk="0">
                    <a:moveTo>
                      <a:pt x="480399" y="192190"/>
                    </a:moveTo>
                    <a:cubicBezTo>
                      <a:pt x="419908" y="152370"/>
                      <a:pt x="359912" y="107730"/>
                      <a:pt x="295403" y="75050"/>
                    </a:cubicBezTo>
                    <a:cubicBezTo>
                      <a:pt x="259584" y="56905"/>
                      <a:pt x="224520" y="30849"/>
                      <a:pt x="185928" y="19712"/>
                    </a:cubicBezTo>
                    <a:cubicBezTo>
                      <a:pt x="158485" y="10582"/>
                      <a:pt x="130200" y="4216"/>
                      <a:pt x="101493" y="709"/>
                    </a:cubicBezTo>
                    <a:cubicBezTo>
                      <a:pt x="68291" y="-1842"/>
                      <a:pt x="15787" y="944"/>
                      <a:pt x="3557" y="35403"/>
                    </a:cubicBezTo>
                    <a:cubicBezTo>
                      <a:pt x="-5327" y="60436"/>
                      <a:pt x="4714" y="96324"/>
                      <a:pt x="9166" y="122979"/>
                    </a:cubicBezTo>
                    <a:cubicBezTo>
                      <a:pt x="10340" y="136233"/>
                      <a:pt x="14721" y="149003"/>
                      <a:pt x="21932" y="160184"/>
                    </a:cubicBezTo>
                    <a:cubicBezTo>
                      <a:pt x="39678" y="186911"/>
                      <a:pt x="59830" y="211959"/>
                      <a:pt x="82135" y="235015"/>
                    </a:cubicBezTo>
                    <a:cubicBezTo>
                      <a:pt x="89828" y="243385"/>
                      <a:pt x="98485" y="250814"/>
                      <a:pt x="107924" y="257147"/>
                    </a:cubicBezTo>
                    <a:cubicBezTo>
                      <a:pt x="124223" y="266092"/>
                      <a:pt x="141308" y="273522"/>
                      <a:pt x="158965" y="279343"/>
                    </a:cubicBezTo>
                    <a:cubicBezTo>
                      <a:pt x="174102" y="284611"/>
                      <a:pt x="188676" y="290825"/>
                      <a:pt x="203694" y="296523"/>
                    </a:cubicBezTo>
                    <a:cubicBezTo>
                      <a:pt x="239435" y="310084"/>
                      <a:pt x="275071" y="319612"/>
                      <a:pt x="311310" y="330662"/>
                    </a:cubicBezTo>
                    <a:cubicBezTo>
                      <a:pt x="358976" y="345198"/>
                      <a:pt x="404708" y="366334"/>
                      <a:pt x="452077" y="382022"/>
                    </a:cubicBezTo>
                    <a:cubicBezTo>
                      <a:pt x="482261" y="392020"/>
                      <a:pt x="511435" y="405067"/>
                      <a:pt x="541219" y="416341"/>
                    </a:cubicBezTo>
                    <a:lnTo>
                      <a:pt x="608614" y="276496"/>
                    </a:lnTo>
                    <a:cubicBezTo>
                      <a:pt x="565789" y="248528"/>
                      <a:pt x="523051" y="220426"/>
                      <a:pt x="480399" y="1921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6273623" y="2098417"/>
                <a:ext cx="572310" cy="357053"/>
              </a:xfrm>
              <a:custGeom>
                <a:avLst/>
                <a:gdLst/>
                <a:ahLst/>
                <a:cxnLst/>
                <a:rect l="l" t="t" r="r" b="b"/>
                <a:pathLst>
                  <a:path w="572310" h="357053" extrusionOk="0">
                    <a:moveTo>
                      <a:pt x="425798" y="175079"/>
                    </a:moveTo>
                    <a:cubicBezTo>
                      <a:pt x="399094" y="158337"/>
                      <a:pt x="370940" y="144324"/>
                      <a:pt x="344734" y="126715"/>
                    </a:cubicBezTo>
                    <a:cubicBezTo>
                      <a:pt x="291392" y="91488"/>
                      <a:pt x="235814" y="59773"/>
                      <a:pt x="178352" y="31773"/>
                    </a:cubicBezTo>
                    <a:cubicBezTo>
                      <a:pt x="157363" y="23060"/>
                      <a:pt x="135615" y="16304"/>
                      <a:pt x="113385" y="11590"/>
                    </a:cubicBezTo>
                    <a:cubicBezTo>
                      <a:pt x="100076" y="6607"/>
                      <a:pt x="86302" y="2971"/>
                      <a:pt x="72269" y="736"/>
                    </a:cubicBezTo>
                    <a:cubicBezTo>
                      <a:pt x="43571" y="-1795"/>
                      <a:pt x="12578" y="981"/>
                      <a:pt x="2477" y="28772"/>
                    </a:cubicBezTo>
                    <a:cubicBezTo>
                      <a:pt x="-5264" y="50070"/>
                      <a:pt x="6609" y="79033"/>
                      <a:pt x="18268" y="98709"/>
                    </a:cubicBezTo>
                    <a:cubicBezTo>
                      <a:pt x="35944" y="127406"/>
                      <a:pt x="56942" y="153919"/>
                      <a:pt x="80826" y="177697"/>
                    </a:cubicBezTo>
                    <a:cubicBezTo>
                      <a:pt x="110239" y="207502"/>
                      <a:pt x="155501" y="232116"/>
                      <a:pt x="193697" y="248881"/>
                    </a:cubicBezTo>
                    <a:cubicBezTo>
                      <a:pt x="264629" y="280450"/>
                      <a:pt x="338406" y="305188"/>
                      <a:pt x="414027" y="322757"/>
                    </a:cubicBezTo>
                    <a:cubicBezTo>
                      <a:pt x="447241" y="330287"/>
                      <a:pt x="480779" y="341369"/>
                      <a:pt x="513676" y="351089"/>
                    </a:cubicBezTo>
                    <a:cubicBezTo>
                      <a:pt x="520190" y="353013"/>
                      <a:pt x="526414" y="355014"/>
                      <a:pt x="532601" y="357053"/>
                    </a:cubicBezTo>
                    <a:lnTo>
                      <a:pt x="572315" y="274647"/>
                    </a:lnTo>
                    <a:cubicBezTo>
                      <a:pt x="542730" y="253682"/>
                      <a:pt x="513133" y="232816"/>
                      <a:pt x="483037" y="212997"/>
                    </a:cubicBezTo>
                    <a:cubicBezTo>
                      <a:pt x="463957" y="200433"/>
                      <a:pt x="445150" y="187212"/>
                      <a:pt x="425798" y="1750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6711488" y="2455470"/>
                <a:ext cx="409719" cy="368133"/>
              </a:xfrm>
              <a:custGeom>
                <a:avLst/>
                <a:gdLst/>
                <a:ahLst/>
                <a:cxnLst/>
                <a:rect l="l" t="t" r="r" b="b"/>
                <a:pathLst>
                  <a:path w="409719" h="368133" extrusionOk="0">
                    <a:moveTo>
                      <a:pt x="67405" y="258859"/>
                    </a:moveTo>
                    <a:cubicBezTo>
                      <a:pt x="97664" y="284421"/>
                      <a:pt x="129874" y="307579"/>
                      <a:pt x="163740" y="328120"/>
                    </a:cubicBezTo>
                    <a:cubicBezTo>
                      <a:pt x="194307" y="348174"/>
                      <a:pt x="223086" y="365401"/>
                      <a:pt x="259128" y="367602"/>
                    </a:cubicBezTo>
                    <a:cubicBezTo>
                      <a:pt x="300952" y="370158"/>
                      <a:pt x="350576" y="364419"/>
                      <a:pt x="372350" y="329963"/>
                    </a:cubicBezTo>
                    <a:cubicBezTo>
                      <a:pt x="391024" y="300415"/>
                      <a:pt x="417900" y="260817"/>
                      <a:pt x="407344" y="222614"/>
                    </a:cubicBezTo>
                    <a:cubicBezTo>
                      <a:pt x="403209" y="210389"/>
                      <a:pt x="396440" y="199222"/>
                      <a:pt x="387515" y="189903"/>
                    </a:cubicBezTo>
                    <a:cubicBezTo>
                      <a:pt x="373343" y="170696"/>
                      <a:pt x="356243" y="153836"/>
                      <a:pt x="336840" y="139940"/>
                    </a:cubicBezTo>
                    <a:cubicBezTo>
                      <a:pt x="310725" y="121340"/>
                      <a:pt x="286199" y="101447"/>
                      <a:pt x="258414" y="85143"/>
                    </a:cubicBezTo>
                    <a:cubicBezTo>
                      <a:pt x="227137" y="66789"/>
                      <a:pt x="194910" y="50399"/>
                      <a:pt x="163998" y="31346"/>
                    </a:cubicBezTo>
                    <a:cubicBezTo>
                      <a:pt x="142258" y="18142"/>
                      <a:pt x="119002" y="7617"/>
                      <a:pt x="94736" y="0"/>
                    </a:cubicBezTo>
                    <a:lnTo>
                      <a:pt x="5" y="196562"/>
                    </a:lnTo>
                    <a:cubicBezTo>
                      <a:pt x="22565" y="217150"/>
                      <a:pt x="44675" y="238265"/>
                      <a:pt x="67405" y="2588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6381962" y="2447554"/>
                <a:ext cx="329526" cy="292546"/>
              </a:xfrm>
              <a:custGeom>
                <a:avLst/>
                <a:gdLst/>
                <a:ahLst/>
                <a:cxnLst/>
                <a:rect l="l" t="t" r="r" b="b"/>
                <a:pathLst>
                  <a:path w="329526" h="292546" extrusionOk="0">
                    <a:moveTo>
                      <a:pt x="108585" y="40492"/>
                    </a:moveTo>
                    <a:cubicBezTo>
                      <a:pt x="90590" y="29713"/>
                      <a:pt x="71185" y="20036"/>
                      <a:pt x="52516" y="10716"/>
                    </a:cubicBezTo>
                    <a:cubicBezTo>
                      <a:pt x="39193" y="4066"/>
                      <a:pt x="27733" y="-2518"/>
                      <a:pt x="13515" y="963"/>
                    </a:cubicBezTo>
                    <a:cubicBezTo>
                      <a:pt x="-7245" y="6045"/>
                      <a:pt x="702" y="27195"/>
                      <a:pt x="6160" y="43801"/>
                    </a:cubicBezTo>
                    <a:cubicBezTo>
                      <a:pt x="14383" y="66978"/>
                      <a:pt x="25147" y="89172"/>
                      <a:pt x="38253" y="109979"/>
                    </a:cubicBezTo>
                    <a:cubicBezTo>
                      <a:pt x="52833" y="133835"/>
                      <a:pt x="63956" y="158977"/>
                      <a:pt x="88300" y="175693"/>
                    </a:cubicBezTo>
                    <a:cubicBezTo>
                      <a:pt x="105613" y="187582"/>
                      <a:pt x="123507" y="198768"/>
                      <a:pt x="141055" y="210313"/>
                    </a:cubicBezTo>
                    <a:cubicBezTo>
                      <a:pt x="152353" y="217746"/>
                      <a:pt x="163464" y="226715"/>
                      <a:pt x="175310" y="233102"/>
                    </a:cubicBezTo>
                    <a:cubicBezTo>
                      <a:pt x="183056" y="237280"/>
                      <a:pt x="191022" y="239243"/>
                      <a:pt x="198691" y="243622"/>
                    </a:cubicBezTo>
                    <a:cubicBezTo>
                      <a:pt x="227782" y="260227"/>
                      <a:pt x="259151" y="273466"/>
                      <a:pt x="287088" y="292547"/>
                    </a:cubicBezTo>
                    <a:lnTo>
                      <a:pt x="329531" y="204479"/>
                    </a:lnTo>
                    <a:cubicBezTo>
                      <a:pt x="302564" y="179240"/>
                      <a:pt x="273961" y="155809"/>
                      <a:pt x="243910" y="134339"/>
                    </a:cubicBezTo>
                    <a:cubicBezTo>
                      <a:pt x="198868" y="102977"/>
                      <a:pt x="155846" y="68802"/>
                      <a:pt x="108585" y="404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6651890" y="1651506"/>
                <a:ext cx="447863" cy="273263"/>
              </a:xfrm>
              <a:custGeom>
                <a:avLst/>
                <a:gdLst/>
                <a:ahLst/>
                <a:cxnLst/>
                <a:rect l="l" t="t" r="r" b="b"/>
                <a:pathLst>
                  <a:path w="447863" h="273263" extrusionOk="0">
                    <a:moveTo>
                      <a:pt x="435612" y="182642"/>
                    </a:moveTo>
                    <a:cubicBezTo>
                      <a:pt x="427988" y="175557"/>
                      <a:pt x="418831" y="171418"/>
                      <a:pt x="411318" y="163525"/>
                    </a:cubicBezTo>
                    <a:cubicBezTo>
                      <a:pt x="403123" y="154919"/>
                      <a:pt x="394766" y="146455"/>
                      <a:pt x="386549" y="137866"/>
                    </a:cubicBezTo>
                    <a:cubicBezTo>
                      <a:pt x="361545" y="113074"/>
                      <a:pt x="333744" y="91274"/>
                      <a:pt x="303706" y="72907"/>
                    </a:cubicBezTo>
                    <a:cubicBezTo>
                      <a:pt x="289401" y="62194"/>
                      <a:pt x="274498" y="52303"/>
                      <a:pt x="259070" y="43283"/>
                    </a:cubicBezTo>
                    <a:cubicBezTo>
                      <a:pt x="249691" y="38588"/>
                      <a:pt x="241539" y="36051"/>
                      <a:pt x="232375" y="30465"/>
                    </a:cubicBezTo>
                    <a:cubicBezTo>
                      <a:pt x="222889" y="26080"/>
                      <a:pt x="213035" y="22543"/>
                      <a:pt x="202927" y="19892"/>
                    </a:cubicBezTo>
                    <a:cubicBezTo>
                      <a:pt x="184724" y="11873"/>
                      <a:pt x="165261" y="7096"/>
                      <a:pt x="145415" y="5778"/>
                    </a:cubicBezTo>
                    <a:cubicBezTo>
                      <a:pt x="136104" y="6048"/>
                      <a:pt x="126785" y="5751"/>
                      <a:pt x="117510" y="4891"/>
                    </a:cubicBezTo>
                    <a:cubicBezTo>
                      <a:pt x="105401" y="1602"/>
                      <a:pt x="92906" y="-43"/>
                      <a:pt x="80359" y="1"/>
                    </a:cubicBezTo>
                    <a:cubicBezTo>
                      <a:pt x="45840" y="2603"/>
                      <a:pt x="25992" y="19077"/>
                      <a:pt x="8432" y="45111"/>
                    </a:cubicBezTo>
                    <a:cubicBezTo>
                      <a:pt x="-209" y="57921"/>
                      <a:pt x="-5838" y="75130"/>
                      <a:pt x="10191" y="88700"/>
                    </a:cubicBezTo>
                    <a:cubicBezTo>
                      <a:pt x="32044" y="105092"/>
                      <a:pt x="56144" y="118249"/>
                      <a:pt x="81748" y="127764"/>
                    </a:cubicBezTo>
                    <a:cubicBezTo>
                      <a:pt x="102298" y="136376"/>
                      <a:pt x="122721" y="141857"/>
                      <a:pt x="143372" y="149278"/>
                    </a:cubicBezTo>
                    <a:cubicBezTo>
                      <a:pt x="155004" y="153459"/>
                      <a:pt x="166872" y="156114"/>
                      <a:pt x="178460" y="160465"/>
                    </a:cubicBezTo>
                    <a:cubicBezTo>
                      <a:pt x="188627" y="164853"/>
                      <a:pt x="198408" y="170089"/>
                      <a:pt x="207699" y="176117"/>
                    </a:cubicBezTo>
                    <a:cubicBezTo>
                      <a:pt x="228978" y="187569"/>
                      <a:pt x="251162" y="197253"/>
                      <a:pt x="274028" y="205070"/>
                    </a:cubicBezTo>
                    <a:cubicBezTo>
                      <a:pt x="303156" y="217350"/>
                      <a:pt x="331449" y="231525"/>
                      <a:pt x="358725" y="247506"/>
                    </a:cubicBezTo>
                    <a:cubicBezTo>
                      <a:pt x="375703" y="256420"/>
                      <a:pt x="392867" y="264914"/>
                      <a:pt x="410097" y="273263"/>
                    </a:cubicBezTo>
                    <a:lnTo>
                      <a:pt x="447868" y="194891"/>
                    </a:lnTo>
                    <a:cubicBezTo>
                      <a:pt x="443582" y="191015"/>
                      <a:pt x="440365" y="187057"/>
                      <a:pt x="435612" y="1826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7099753" y="1759023"/>
                <a:ext cx="256859" cy="248347"/>
              </a:xfrm>
              <a:custGeom>
                <a:avLst/>
                <a:gdLst/>
                <a:ahLst/>
                <a:cxnLst/>
                <a:rect l="l" t="t" r="r" b="b"/>
                <a:pathLst>
                  <a:path w="256859" h="248347" extrusionOk="0">
                    <a:moveTo>
                      <a:pt x="30179" y="111307"/>
                    </a:moveTo>
                    <a:cubicBezTo>
                      <a:pt x="54914" y="137083"/>
                      <a:pt x="82586" y="159803"/>
                      <a:pt x="107123" y="185249"/>
                    </a:cubicBezTo>
                    <a:cubicBezTo>
                      <a:pt x="134110" y="213235"/>
                      <a:pt x="175207" y="240713"/>
                      <a:pt x="213797" y="247566"/>
                    </a:cubicBezTo>
                    <a:cubicBezTo>
                      <a:pt x="255677" y="255004"/>
                      <a:pt x="260273" y="207614"/>
                      <a:pt x="255203" y="178252"/>
                    </a:cubicBezTo>
                    <a:cubicBezTo>
                      <a:pt x="254406" y="169206"/>
                      <a:pt x="251007" y="160585"/>
                      <a:pt x="245418" y="153431"/>
                    </a:cubicBezTo>
                    <a:cubicBezTo>
                      <a:pt x="240910" y="147491"/>
                      <a:pt x="235930" y="141925"/>
                      <a:pt x="230527" y="136787"/>
                    </a:cubicBezTo>
                    <a:cubicBezTo>
                      <a:pt x="217692" y="123995"/>
                      <a:pt x="202414" y="115110"/>
                      <a:pt x="189297" y="102550"/>
                    </a:cubicBezTo>
                    <a:cubicBezTo>
                      <a:pt x="178255" y="91977"/>
                      <a:pt x="163714" y="84717"/>
                      <a:pt x="151983" y="74641"/>
                    </a:cubicBezTo>
                    <a:cubicBezTo>
                      <a:pt x="140010" y="64766"/>
                      <a:pt x="127397" y="55695"/>
                      <a:pt x="114226" y="47487"/>
                    </a:cubicBezTo>
                    <a:cubicBezTo>
                      <a:pt x="90135" y="31742"/>
                      <a:pt x="66153" y="15825"/>
                      <a:pt x="42113" y="0"/>
                    </a:cubicBezTo>
                    <a:lnTo>
                      <a:pt x="5" y="87375"/>
                    </a:lnTo>
                    <a:cubicBezTo>
                      <a:pt x="1965" y="89174"/>
                      <a:pt x="4055" y="90827"/>
                      <a:pt x="6257" y="92319"/>
                    </a:cubicBezTo>
                    <a:cubicBezTo>
                      <a:pt x="14930" y="97713"/>
                      <a:pt x="22956" y="104084"/>
                      <a:pt x="30179" y="1113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845934" y="2201206"/>
                <a:ext cx="601812" cy="401738"/>
              </a:xfrm>
              <a:custGeom>
                <a:avLst/>
                <a:gdLst/>
                <a:ahLst/>
                <a:cxnLst/>
                <a:rect l="l" t="t" r="r" b="b"/>
                <a:pathLst>
                  <a:path w="601812" h="401738" extrusionOk="0">
                    <a:moveTo>
                      <a:pt x="596228" y="350482"/>
                    </a:moveTo>
                    <a:cubicBezTo>
                      <a:pt x="602550" y="339045"/>
                      <a:pt x="603560" y="325414"/>
                      <a:pt x="598993" y="313169"/>
                    </a:cubicBezTo>
                    <a:cubicBezTo>
                      <a:pt x="595501" y="302179"/>
                      <a:pt x="591173" y="290556"/>
                      <a:pt x="586545" y="279886"/>
                    </a:cubicBezTo>
                    <a:cubicBezTo>
                      <a:pt x="569044" y="234139"/>
                      <a:pt x="534136" y="197195"/>
                      <a:pt x="489465" y="177144"/>
                    </a:cubicBezTo>
                    <a:cubicBezTo>
                      <a:pt x="462626" y="162397"/>
                      <a:pt x="435702" y="147626"/>
                      <a:pt x="408248" y="134155"/>
                    </a:cubicBezTo>
                    <a:cubicBezTo>
                      <a:pt x="346507" y="103400"/>
                      <a:pt x="282967" y="76403"/>
                      <a:pt x="217974" y="53311"/>
                    </a:cubicBezTo>
                    <a:cubicBezTo>
                      <a:pt x="176515" y="38811"/>
                      <a:pt x="136928" y="19473"/>
                      <a:pt x="95499" y="4781"/>
                    </a:cubicBezTo>
                    <a:cubicBezTo>
                      <a:pt x="91246" y="3273"/>
                      <a:pt x="87050" y="1598"/>
                      <a:pt x="82829" y="0"/>
                    </a:cubicBezTo>
                    <a:lnTo>
                      <a:pt x="5" y="171858"/>
                    </a:lnTo>
                    <a:cubicBezTo>
                      <a:pt x="58392" y="213237"/>
                      <a:pt x="116722" y="255049"/>
                      <a:pt x="178659" y="290275"/>
                    </a:cubicBezTo>
                    <a:cubicBezTo>
                      <a:pt x="209196" y="307642"/>
                      <a:pt x="241321" y="322077"/>
                      <a:pt x="272210" y="338774"/>
                    </a:cubicBezTo>
                    <a:cubicBezTo>
                      <a:pt x="291875" y="349735"/>
                      <a:pt x="312292" y="359286"/>
                      <a:pt x="333308" y="367355"/>
                    </a:cubicBezTo>
                    <a:cubicBezTo>
                      <a:pt x="369802" y="380079"/>
                      <a:pt x="407191" y="390076"/>
                      <a:pt x="445166" y="397261"/>
                    </a:cubicBezTo>
                    <a:cubicBezTo>
                      <a:pt x="463722" y="400705"/>
                      <a:pt x="482607" y="402052"/>
                      <a:pt x="501464" y="401276"/>
                    </a:cubicBezTo>
                    <a:cubicBezTo>
                      <a:pt x="518051" y="402530"/>
                      <a:pt x="534731" y="401233"/>
                      <a:pt x="550924" y="397430"/>
                    </a:cubicBezTo>
                    <a:cubicBezTo>
                      <a:pt x="572281" y="389342"/>
                      <a:pt x="588901" y="372120"/>
                      <a:pt x="596228" y="3504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6996154" y="1924770"/>
                <a:ext cx="487882" cy="356654"/>
              </a:xfrm>
              <a:custGeom>
                <a:avLst/>
                <a:gdLst/>
                <a:ahLst/>
                <a:cxnLst/>
                <a:rect l="l" t="t" r="r" b="b"/>
                <a:pathLst>
                  <a:path w="487882" h="356654" extrusionOk="0">
                    <a:moveTo>
                      <a:pt x="66760" y="184869"/>
                    </a:moveTo>
                    <a:cubicBezTo>
                      <a:pt x="94480" y="204904"/>
                      <a:pt x="123982" y="222772"/>
                      <a:pt x="152468" y="241728"/>
                    </a:cubicBezTo>
                    <a:cubicBezTo>
                      <a:pt x="175072" y="256770"/>
                      <a:pt x="197592" y="267994"/>
                      <a:pt x="221210" y="281123"/>
                    </a:cubicBezTo>
                    <a:cubicBezTo>
                      <a:pt x="251734" y="300018"/>
                      <a:pt x="283548" y="316741"/>
                      <a:pt x="316417" y="331172"/>
                    </a:cubicBezTo>
                    <a:cubicBezTo>
                      <a:pt x="351755" y="344752"/>
                      <a:pt x="390611" y="360898"/>
                      <a:pt x="427183" y="355634"/>
                    </a:cubicBezTo>
                    <a:cubicBezTo>
                      <a:pt x="446674" y="352829"/>
                      <a:pt x="464438" y="348721"/>
                      <a:pt x="475959" y="333318"/>
                    </a:cubicBezTo>
                    <a:cubicBezTo>
                      <a:pt x="485688" y="320550"/>
                      <a:pt x="489722" y="304334"/>
                      <a:pt x="487110" y="288493"/>
                    </a:cubicBezTo>
                    <a:cubicBezTo>
                      <a:pt x="482381" y="269428"/>
                      <a:pt x="472568" y="252004"/>
                      <a:pt x="458718" y="238080"/>
                    </a:cubicBezTo>
                    <a:cubicBezTo>
                      <a:pt x="449620" y="226855"/>
                      <a:pt x="438840" y="217106"/>
                      <a:pt x="426761" y="209181"/>
                    </a:cubicBezTo>
                    <a:cubicBezTo>
                      <a:pt x="389957" y="185229"/>
                      <a:pt x="353399" y="160880"/>
                      <a:pt x="316719" y="136735"/>
                    </a:cubicBezTo>
                    <a:cubicBezTo>
                      <a:pt x="285545" y="116215"/>
                      <a:pt x="253678" y="98413"/>
                      <a:pt x="221627" y="79346"/>
                    </a:cubicBezTo>
                    <a:cubicBezTo>
                      <a:pt x="171275" y="49392"/>
                      <a:pt x="118243" y="25396"/>
                      <a:pt x="65833" y="0"/>
                    </a:cubicBezTo>
                    <a:lnTo>
                      <a:pt x="5" y="136592"/>
                    </a:lnTo>
                    <a:cubicBezTo>
                      <a:pt x="4858" y="139761"/>
                      <a:pt x="9678" y="142985"/>
                      <a:pt x="14536" y="146146"/>
                    </a:cubicBezTo>
                    <a:cubicBezTo>
                      <a:pt x="32937" y="158119"/>
                      <a:pt x="49020" y="172044"/>
                      <a:pt x="66760" y="1848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14"/>
            <p:cNvGrpSpPr/>
            <p:nvPr/>
          </p:nvGrpSpPr>
          <p:grpSpPr>
            <a:xfrm>
              <a:off x="-805386" y="274048"/>
              <a:ext cx="1401328" cy="1383322"/>
              <a:chOff x="3921280" y="4065381"/>
              <a:chExt cx="1018333" cy="1005248"/>
            </a:xfrm>
          </p:grpSpPr>
          <p:sp>
            <p:nvSpPr>
              <p:cNvPr id="262" name="Google Shape;262;p14"/>
              <p:cNvSpPr/>
              <p:nvPr/>
            </p:nvSpPr>
            <p:spPr>
              <a:xfrm>
                <a:off x="3948097" y="4072964"/>
                <a:ext cx="580775" cy="369810"/>
              </a:xfrm>
              <a:custGeom>
                <a:avLst/>
                <a:gdLst/>
                <a:ahLst/>
                <a:cxnLst/>
                <a:rect l="l" t="t" r="r" b="b"/>
                <a:pathLst>
                  <a:path w="580775" h="369810" extrusionOk="0">
                    <a:moveTo>
                      <a:pt x="59305" y="363077"/>
                    </a:moveTo>
                    <a:cubicBezTo>
                      <a:pt x="76964" y="351506"/>
                      <a:pt x="99452" y="346681"/>
                      <a:pt x="117837" y="335464"/>
                    </a:cubicBezTo>
                    <a:cubicBezTo>
                      <a:pt x="140096" y="320738"/>
                      <a:pt x="161245" y="304398"/>
                      <a:pt x="181114" y="286575"/>
                    </a:cubicBezTo>
                    <a:cubicBezTo>
                      <a:pt x="199253" y="271463"/>
                      <a:pt x="216904" y="255922"/>
                      <a:pt x="235307" y="241136"/>
                    </a:cubicBezTo>
                    <a:cubicBezTo>
                      <a:pt x="256828" y="225855"/>
                      <a:pt x="280021" y="213079"/>
                      <a:pt x="304435" y="203055"/>
                    </a:cubicBezTo>
                    <a:cubicBezTo>
                      <a:pt x="355125" y="178315"/>
                      <a:pt x="405619" y="154111"/>
                      <a:pt x="456855" y="130612"/>
                    </a:cubicBezTo>
                    <a:cubicBezTo>
                      <a:pt x="494105" y="113527"/>
                      <a:pt x="535733" y="93900"/>
                      <a:pt x="567336" y="67241"/>
                    </a:cubicBezTo>
                    <a:cubicBezTo>
                      <a:pt x="607116" y="33683"/>
                      <a:pt x="549746" y="-23215"/>
                      <a:pt x="510236" y="10115"/>
                    </a:cubicBezTo>
                    <a:cubicBezTo>
                      <a:pt x="480083" y="35551"/>
                      <a:pt x="430245" y="55031"/>
                      <a:pt x="394425" y="70461"/>
                    </a:cubicBezTo>
                    <a:cubicBezTo>
                      <a:pt x="344791" y="91842"/>
                      <a:pt x="297461" y="117505"/>
                      <a:pt x="248645" y="140655"/>
                    </a:cubicBezTo>
                    <a:cubicBezTo>
                      <a:pt x="211166" y="159089"/>
                      <a:pt x="176556" y="182860"/>
                      <a:pt x="145894" y="211227"/>
                    </a:cubicBezTo>
                    <a:cubicBezTo>
                      <a:pt x="124484" y="231239"/>
                      <a:pt x="101469" y="249460"/>
                      <a:pt x="77081" y="265706"/>
                    </a:cubicBezTo>
                    <a:cubicBezTo>
                      <a:pt x="58426" y="277180"/>
                      <a:pt x="36683" y="281438"/>
                      <a:pt x="18548" y="293318"/>
                    </a:cubicBezTo>
                    <a:cubicBezTo>
                      <a:pt x="-24756" y="321690"/>
                      <a:pt x="15660" y="391672"/>
                      <a:pt x="59305" y="3630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4063101" y="4065381"/>
                <a:ext cx="235196" cy="168615"/>
              </a:xfrm>
              <a:custGeom>
                <a:avLst/>
                <a:gdLst/>
                <a:ahLst/>
                <a:cxnLst/>
                <a:rect l="l" t="t" r="r" b="b"/>
                <a:pathLst>
                  <a:path w="235196" h="168615" extrusionOk="0">
                    <a:moveTo>
                      <a:pt x="20471" y="163025"/>
                    </a:moveTo>
                    <a:cubicBezTo>
                      <a:pt x="41087" y="175380"/>
                      <a:pt x="62567" y="165795"/>
                      <a:pt x="75714" y="148534"/>
                    </a:cubicBezTo>
                    <a:cubicBezTo>
                      <a:pt x="90036" y="129729"/>
                      <a:pt x="122395" y="124670"/>
                      <a:pt x="142832" y="115139"/>
                    </a:cubicBezTo>
                    <a:cubicBezTo>
                      <a:pt x="163912" y="105311"/>
                      <a:pt x="184059" y="85160"/>
                      <a:pt x="206510" y="79364"/>
                    </a:cubicBezTo>
                    <a:cubicBezTo>
                      <a:pt x="256792" y="66381"/>
                      <a:pt x="235477" y="-11561"/>
                      <a:pt x="185043" y="1461"/>
                    </a:cubicBezTo>
                    <a:cubicBezTo>
                      <a:pt x="151681" y="10075"/>
                      <a:pt x="124698" y="35943"/>
                      <a:pt x="92837" y="48798"/>
                    </a:cubicBezTo>
                    <a:cubicBezTo>
                      <a:pt x="56941" y="63281"/>
                      <a:pt x="29840" y="76440"/>
                      <a:pt x="5986" y="107758"/>
                    </a:cubicBezTo>
                    <a:cubicBezTo>
                      <a:pt x="-7331" y="125243"/>
                      <a:pt x="3391" y="152789"/>
                      <a:pt x="20471" y="163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3921280" y="4122942"/>
                <a:ext cx="783131" cy="485318"/>
              </a:xfrm>
              <a:custGeom>
                <a:avLst/>
                <a:gdLst/>
                <a:ahLst/>
                <a:cxnLst/>
                <a:rect l="l" t="t" r="r" b="b"/>
                <a:pathLst>
                  <a:path w="783131" h="485318" extrusionOk="0">
                    <a:moveTo>
                      <a:pt x="50170" y="483865"/>
                    </a:moveTo>
                    <a:cubicBezTo>
                      <a:pt x="76416" y="477109"/>
                      <a:pt x="102695" y="459032"/>
                      <a:pt x="126937" y="447005"/>
                    </a:cubicBezTo>
                    <a:cubicBezTo>
                      <a:pt x="162196" y="429514"/>
                      <a:pt x="196935" y="411201"/>
                      <a:pt x="231163" y="391766"/>
                    </a:cubicBezTo>
                    <a:cubicBezTo>
                      <a:pt x="268127" y="370777"/>
                      <a:pt x="301754" y="345136"/>
                      <a:pt x="338205" y="323583"/>
                    </a:cubicBezTo>
                    <a:cubicBezTo>
                      <a:pt x="370773" y="304325"/>
                      <a:pt x="407274" y="293069"/>
                      <a:pt x="440624" y="275253"/>
                    </a:cubicBezTo>
                    <a:cubicBezTo>
                      <a:pt x="551914" y="215802"/>
                      <a:pt x="658124" y="143481"/>
                      <a:pt x="764295" y="76219"/>
                    </a:cubicBezTo>
                    <a:cubicBezTo>
                      <a:pt x="808084" y="48479"/>
                      <a:pt x="767616" y="-21463"/>
                      <a:pt x="723538" y="6462"/>
                    </a:cubicBezTo>
                    <a:cubicBezTo>
                      <a:pt x="621378" y="71181"/>
                      <a:pt x="519019" y="138040"/>
                      <a:pt x="413434" y="197910"/>
                    </a:cubicBezTo>
                    <a:cubicBezTo>
                      <a:pt x="380399" y="216642"/>
                      <a:pt x="344586" y="228436"/>
                      <a:pt x="311154" y="246115"/>
                    </a:cubicBezTo>
                    <a:cubicBezTo>
                      <a:pt x="278526" y="263368"/>
                      <a:pt x="249717" y="287288"/>
                      <a:pt x="217991" y="306182"/>
                    </a:cubicBezTo>
                    <a:cubicBezTo>
                      <a:pt x="184857" y="325915"/>
                      <a:pt x="150899" y="344366"/>
                      <a:pt x="116581" y="361945"/>
                    </a:cubicBezTo>
                    <a:cubicBezTo>
                      <a:pt x="90004" y="375558"/>
                      <a:pt x="57692" y="398501"/>
                      <a:pt x="28702" y="405963"/>
                    </a:cubicBezTo>
                    <a:cubicBezTo>
                      <a:pt x="-21590" y="418909"/>
                      <a:pt x="-272" y="496850"/>
                      <a:pt x="50170" y="4838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3947907" y="4214911"/>
                <a:ext cx="888984" cy="554549"/>
              </a:xfrm>
              <a:custGeom>
                <a:avLst/>
                <a:gdLst/>
                <a:ahLst/>
                <a:cxnLst/>
                <a:rect l="l" t="t" r="r" b="b"/>
                <a:pathLst>
                  <a:path w="888984" h="554549" extrusionOk="0">
                    <a:moveTo>
                      <a:pt x="258167" y="465864"/>
                    </a:moveTo>
                    <a:cubicBezTo>
                      <a:pt x="331705" y="420676"/>
                      <a:pt x="397088" y="368547"/>
                      <a:pt x="475042" y="329870"/>
                    </a:cubicBezTo>
                    <a:cubicBezTo>
                      <a:pt x="544952" y="295185"/>
                      <a:pt x="619993" y="256594"/>
                      <a:pt x="681758" y="208619"/>
                    </a:cubicBezTo>
                    <a:cubicBezTo>
                      <a:pt x="712132" y="182712"/>
                      <a:pt x="744256" y="158933"/>
                      <a:pt x="777902" y="137451"/>
                    </a:cubicBezTo>
                    <a:cubicBezTo>
                      <a:pt x="810589" y="119674"/>
                      <a:pt x="842067" y="99758"/>
                      <a:pt x="872132" y="77832"/>
                    </a:cubicBezTo>
                    <a:cubicBezTo>
                      <a:pt x="912674" y="46501"/>
                      <a:pt x="872510" y="-23715"/>
                      <a:pt x="831375" y="8075"/>
                    </a:cubicBezTo>
                    <a:cubicBezTo>
                      <a:pt x="775479" y="51272"/>
                      <a:pt x="711439" y="80288"/>
                      <a:pt x="656921" y="125764"/>
                    </a:cubicBezTo>
                    <a:cubicBezTo>
                      <a:pt x="595738" y="176797"/>
                      <a:pt x="520026" y="216606"/>
                      <a:pt x="449213" y="252625"/>
                    </a:cubicBezTo>
                    <a:cubicBezTo>
                      <a:pt x="375376" y="291481"/>
                      <a:pt x="304242" y="335273"/>
                      <a:pt x="236293" y="383703"/>
                    </a:cubicBezTo>
                    <a:cubicBezTo>
                      <a:pt x="201607" y="406384"/>
                      <a:pt x="164028" y="424290"/>
                      <a:pt x="124566" y="436939"/>
                    </a:cubicBezTo>
                    <a:cubicBezTo>
                      <a:pt x="92538" y="448210"/>
                      <a:pt x="60701" y="465426"/>
                      <a:pt x="28384" y="474838"/>
                    </a:cubicBezTo>
                    <a:cubicBezTo>
                      <a:pt x="-21413" y="489341"/>
                      <a:pt x="-227" y="567326"/>
                      <a:pt x="49850" y="552740"/>
                    </a:cubicBezTo>
                    <a:cubicBezTo>
                      <a:pt x="82542" y="543219"/>
                      <a:pt x="113691" y="526182"/>
                      <a:pt x="146032" y="514840"/>
                    </a:cubicBezTo>
                    <a:cubicBezTo>
                      <a:pt x="185046" y="502553"/>
                      <a:pt x="222637" y="486134"/>
                      <a:pt x="258167" y="4658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4036751" y="4382052"/>
                <a:ext cx="865539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865539" h="567450" extrusionOk="0">
                    <a:moveTo>
                      <a:pt x="336526" y="375326"/>
                    </a:moveTo>
                    <a:cubicBezTo>
                      <a:pt x="366606" y="349102"/>
                      <a:pt x="399001" y="325662"/>
                      <a:pt x="433313" y="305292"/>
                    </a:cubicBezTo>
                    <a:cubicBezTo>
                      <a:pt x="503546" y="263874"/>
                      <a:pt x="575439" y="226412"/>
                      <a:pt x="646955" y="187353"/>
                    </a:cubicBezTo>
                    <a:cubicBezTo>
                      <a:pt x="684804" y="166681"/>
                      <a:pt x="722262" y="145299"/>
                      <a:pt x="760182" y="124756"/>
                    </a:cubicBezTo>
                    <a:cubicBezTo>
                      <a:pt x="791648" y="107711"/>
                      <a:pt x="826333" y="92499"/>
                      <a:pt x="852847" y="68144"/>
                    </a:cubicBezTo>
                    <a:cubicBezTo>
                      <a:pt x="891209" y="32904"/>
                      <a:pt x="833986" y="-24109"/>
                      <a:pt x="795746" y="11019"/>
                    </a:cubicBezTo>
                    <a:cubicBezTo>
                      <a:pt x="767749" y="36737"/>
                      <a:pt x="724114" y="52303"/>
                      <a:pt x="691050" y="70536"/>
                    </a:cubicBezTo>
                    <a:cubicBezTo>
                      <a:pt x="658008" y="88758"/>
                      <a:pt x="625196" y="107401"/>
                      <a:pt x="591990" y="125326"/>
                    </a:cubicBezTo>
                    <a:cubicBezTo>
                      <a:pt x="520568" y="163880"/>
                      <a:pt x="449291" y="201544"/>
                      <a:pt x="379571" y="243179"/>
                    </a:cubicBezTo>
                    <a:cubicBezTo>
                      <a:pt x="316838" y="280641"/>
                      <a:pt x="271136" y="332029"/>
                      <a:pt x="218059" y="380845"/>
                    </a:cubicBezTo>
                    <a:cubicBezTo>
                      <a:pt x="191158" y="404387"/>
                      <a:pt x="160954" y="423860"/>
                      <a:pt x="128411" y="438643"/>
                    </a:cubicBezTo>
                    <a:cubicBezTo>
                      <a:pt x="92489" y="456159"/>
                      <a:pt x="50058" y="466696"/>
                      <a:pt x="17589" y="490159"/>
                    </a:cubicBezTo>
                    <a:cubicBezTo>
                      <a:pt x="-24147" y="520323"/>
                      <a:pt x="16116" y="590438"/>
                      <a:pt x="58346" y="559918"/>
                    </a:cubicBezTo>
                    <a:cubicBezTo>
                      <a:pt x="90390" y="536760"/>
                      <a:pt x="133531" y="525778"/>
                      <a:pt x="169167" y="508400"/>
                    </a:cubicBezTo>
                    <a:cubicBezTo>
                      <a:pt x="203377" y="492244"/>
                      <a:pt x="235382" y="471780"/>
                      <a:pt x="264406" y="447507"/>
                    </a:cubicBezTo>
                    <a:cubicBezTo>
                      <a:pt x="290384" y="425302"/>
                      <a:pt x="310706" y="397627"/>
                      <a:pt x="336526" y="3753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4482797" y="4854026"/>
                <a:ext cx="326877" cy="216603"/>
              </a:xfrm>
              <a:custGeom>
                <a:avLst/>
                <a:gdLst/>
                <a:ahLst/>
                <a:cxnLst/>
                <a:rect l="l" t="t" r="r" b="b"/>
                <a:pathLst>
                  <a:path w="326877" h="216603" extrusionOk="0">
                    <a:moveTo>
                      <a:pt x="256159" y="9881"/>
                    </a:moveTo>
                    <a:cubicBezTo>
                      <a:pt x="226451" y="34402"/>
                      <a:pt x="185089" y="47227"/>
                      <a:pt x="153099" y="68495"/>
                    </a:cubicBezTo>
                    <a:cubicBezTo>
                      <a:pt x="132396" y="82260"/>
                      <a:pt x="120933" y="99541"/>
                      <a:pt x="97506" y="110367"/>
                    </a:cubicBezTo>
                    <a:cubicBezTo>
                      <a:pt x="75159" y="120898"/>
                      <a:pt x="52072" y="129780"/>
                      <a:pt x="28430" y="136941"/>
                    </a:cubicBezTo>
                    <a:cubicBezTo>
                      <a:pt x="-21438" y="151239"/>
                      <a:pt x="-235" y="229216"/>
                      <a:pt x="49898" y="214843"/>
                    </a:cubicBezTo>
                    <a:cubicBezTo>
                      <a:pt x="75419" y="206845"/>
                      <a:pt x="100409" y="197237"/>
                      <a:pt x="124716" y="186078"/>
                    </a:cubicBezTo>
                    <a:cubicBezTo>
                      <a:pt x="154948" y="172989"/>
                      <a:pt x="169691" y="157320"/>
                      <a:pt x="194207" y="138197"/>
                    </a:cubicBezTo>
                    <a:cubicBezTo>
                      <a:pt x="230106" y="110195"/>
                      <a:pt x="277639" y="96408"/>
                      <a:pt x="313258" y="67007"/>
                    </a:cubicBezTo>
                    <a:cubicBezTo>
                      <a:pt x="353376" y="33894"/>
                      <a:pt x="295967" y="-22977"/>
                      <a:pt x="256159" y="9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207631" y="4583110"/>
                <a:ext cx="731982" cy="470540"/>
              </a:xfrm>
              <a:custGeom>
                <a:avLst/>
                <a:gdLst/>
                <a:ahLst/>
                <a:cxnLst/>
                <a:rect l="l" t="t" r="r" b="b"/>
                <a:pathLst>
                  <a:path w="731982" h="470540" extrusionOk="0">
                    <a:moveTo>
                      <a:pt x="662867" y="11748"/>
                    </a:moveTo>
                    <a:cubicBezTo>
                      <a:pt x="615615" y="58355"/>
                      <a:pt x="551642" y="78125"/>
                      <a:pt x="502036" y="120671"/>
                    </a:cubicBezTo>
                    <a:cubicBezTo>
                      <a:pt x="481878" y="140487"/>
                      <a:pt x="458307" y="156495"/>
                      <a:pt x="432457" y="167923"/>
                    </a:cubicBezTo>
                    <a:cubicBezTo>
                      <a:pt x="405625" y="179865"/>
                      <a:pt x="379703" y="193757"/>
                      <a:pt x="354900" y="209487"/>
                    </a:cubicBezTo>
                    <a:cubicBezTo>
                      <a:pt x="298547" y="242147"/>
                      <a:pt x="247639" y="282323"/>
                      <a:pt x="188042" y="309803"/>
                    </a:cubicBezTo>
                    <a:cubicBezTo>
                      <a:pt x="129125" y="336969"/>
                      <a:pt x="56509" y="351069"/>
                      <a:pt x="11004" y="400699"/>
                    </a:cubicBezTo>
                    <a:cubicBezTo>
                      <a:pt x="-24073" y="438956"/>
                      <a:pt x="32883" y="496238"/>
                      <a:pt x="68104" y="457824"/>
                    </a:cubicBezTo>
                    <a:cubicBezTo>
                      <a:pt x="112548" y="409352"/>
                      <a:pt x="194574" y="398489"/>
                      <a:pt x="251134" y="367559"/>
                    </a:cubicBezTo>
                    <a:cubicBezTo>
                      <a:pt x="308707" y="336076"/>
                      <a:pt x="362533" y="299227"/>
                      <a:pt x="419651" y="267391"/>
                    </a:cubicBezTo>
                    <a:cubicBezTo>
                      <a:pt x="443080" y="254333"/>
                      <a:pt x="465133" y="242926"/>
                      <a:pt x="489451" y="231323"/>
                    </a:cubicBezTo>
                    <a:cubicBezTo>
                      <a:pt x="519096" y="217177"/>
                      <a:pt x="537373" y="194224"/>
                      <a:pt x="562845" y="174956"/>
                    </a:cubicBezTo>
                    <a:cubicBezTo>
                      <a:pt x="589678" y="154660"/>
                      <a:pt x="623038" y="144338"/>
                      <a:pt x="649972" y="124590"/>
                    </a:cubicBezTo>
                    <a:cubicBezTo>
                      <a:pt x="674606" y="107717"/>
                      <a:pt x="697998" y="89097"/>
                      <a:pt x="719968" y="68874"/>
                    </a:cubicBezTo>
                    <a:cubicBezTo>
                      <a:pt x="757031" y="32315"/>
                      <a:pt x="699924" y="-24804"/>
                      <a:pt x="662867" y="117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9" name="Google Shape;269;p14"/>
          <p:cNvGrpSpPr/>
          <p:nvPr/>
        </p:nvGrpSpPr>
        <p:grpSpPr>
          <a:xfrm>
            <a:off x="-805385" y="3407598"/>
            <a:ext cx="11856914" cy="3479750"/>
            <a:chOff x="-805385" y="3407598"/>
            <a:chExt cx="11856914" cy="3479750"/>
          </a:xfrm>
        </p:grpSpPr>
        <p:sp>
          <p:nvSpPr>
            <p:cNvPr id="270" name="Google Shape;270;p14"/>
            <p:cNvSpPr/>
            <p:nvPr/>
          </p:nvSpPr>
          <p:spPr>
            <a:xfrm rot="-10171546">
              <a:off x="-633356" y="4603393"/>
              <a:ext cx="2239624" cy="2097859"/>
            </a:xfrm>
            <a:custGeom>
              <a:avLst/>
              <a:gdLst/>
              <a:ahLst/>
              <a:cxnLst/>
              <a:rect l="l" t="t" r="r" b="b"/>
              <a:pathLst>
                <a:path w="1850676" h="1733531" extrusionOk="0">
                  <a:moveTo>
                    <a:pt x="1392436" y="1733532"/>
                  </a:moveTo>
                  <a:cubicBezTo>
                    <a:pt x="1356116" y="1733435"/>
                    <a:pt x="1320056" y="1727407"/>
                    <a:pt x="1285678" y="1715686"/>
                  </a:cubicBezTo>
                  <a:cubicBezTo>
                    <a:pt x="1236246" y="1699120"/>
                    <a:pt x="1202707" y="1667331"/>
                    <a:pt x="1170265" y="1636579"/>
                  </a:cubicBezTo>
                  <a:cubicBezTo>
                    <a:pt x="1134465" y="1602648"/>
                    <a:pt x="1100652" y="1570585"/>
                    <a:pt x="1046178" y="1557516"/>
                  </a:cubicBezTo>
                  <a:cubicBezTo>
                    <a:pt x="936663" y="1531212"/>
                    <a:pt x="787034" y="1537364"/>
                    <a:pt x="645934" y="1573962"/>
                  </a:cubicBezTo>
                  <a:cubicBezTo>
                    <a:pt x="619752" y="1580748"/>
                    <a:pt x="594312" y="1588649"/>
                    <a:pt x="569708" y="1596287"/>
                  </a:cubicBezTo>
                  <a:cubicBezTo>
                    <a:pt x="501149" y="1617576"/>
                    <a:pt x="436413" y="1637672"/>
                    <a:pt x="358035" y="1635267"/>
                  </a:cubicBezTo>
                  <a:cubicBezTo>
                    <a:pt x="254669" y="1632077"/>
                    <a:pt x="171648" y="1597009"/>
                    <a:pt x="111287" y="1531026"/>
                  </a:cubicBezTo>
                  <a:cubicBezTo>
                    <a:pt x="1920" y="1411486"/>
                    <a:pt x="-4410" y="1219941"/>
                    <a:pt x="1554" y="1116410"/>
                  </a:cubicBezTo>
                  <a:cubicBezTo>
                    <a:pt x="8107" y="1002705"/>
                    <a:pt x="65082" y="916910"/>
                    <a:pt x="120184" y="833934"/>
                  </a:cubicBezTo>
                  <a:cubicBezTo>
                    <a:pt x="156891" y="778660"/>
                    <a:pt x="194848" y="721507"/>
                    <a:pt x="216967" y="656868"/>
                  </a:cubicBezTo>
                  <a:cubicBezTo>
                    <a:pt x="240961" y="586755"/>
                    <a:pt x="215209" y="540235"/>
                    <a:pt x="182615" y="481334"/>
                  </a:cubicBezTo>
                  <a:cubicBezTo>
                    <a:pt x="172598" y="463226"/>
                    <a:pt x="162238" y="444518"/>
                    <a:pt x="152740" y="423951"/>
                  </a:cubicBezTo>
                  <a:cubicBezTo>
                    <a:pt x="135263" y="386107"/>
                    <a:pt x="109998" y="314530"/>
                    <a:pt x="137219" y="260338"/>
                  </a:cubicBezTo>
                  <a:cubicBezTo>
                    <a:pt x="151932" y="231046"/>
                    <a:pt x="179130" y="211474"/>
                    <a:pt x="218109" y="202115"/>
                  </a:cubicBezTo>
                  <a:cubicBezTo>
                    <a:pt x="233358" y="184870"/>
                    <a:pt x="291950" y="118603"/>
                    <a:pt x="292911" y="117516"/>
                  </a:cubicBezTo>
                  <a:cubicBezTo>
                    <a:pt x="386915" y="11220"/>
                    <a:pt x="545185" y="-46895"/>
                    <a:pt x="665864" y="47653"/>
                  </a:cubicBezTo>
                  <a:cubicBezTo>
                    <a:pt x="728262" y="96551"/>
                    <a:pt x="749163" y="170319"/>
                    <a:pt x="755706" y="223593"/>
                  </a:cubicBezTo>
                  <a:cubicBezTo>
                    <a:pt x="757972" y="242056"/>
                    <a:pt x="759469" y="260600"/>
                    <a:pt x="760911" y="278544"/>
                  </a:cubicBezTo>
                  <a:cubicBezTo>
                    <a:pt x="768322" y="370622"/>
                    <a:pt x="774723" y="450145"/>
                    <a:pt x="879443" y="483377"/>
                  </a:cubicBezTo>
                  <a:cubicBezTo>
                    <a:pt x="947576" y="504993"/>
                    <a:pt x="1018346" y="489694"/>
                    <a:pt x="1065714" y="473050"/>
                  </a:cubicBezTo>
                  <a:cubicBezTo>
                    <a:pt x="1076682" y="469192"/>
                    <a:pt x="1087522" y="464920"/>
                    <a:pt x="1098369" y="460647"/>
                  </a:cubicBezTo>
                  <a:cubicBezTo>
                    <a:pt x="1124661" y="449293"/>
                    <a:pt x="1152031" y="440620"/>
                    <a:pt x="1180062" y="434759"/>
                  </a:cubicBezTo>
                  <a:cubicBezTo>
                    <a:pt x="1214374" y="428050"/>
                    <a:pt x="1249918" y="436281"/>
                    <a:pt x="1277792" y="457391"/>
                  </a:cubicBezTo>
                  <a:cubicBezTo>
                    <a:pt x="1333641" y="498676"/>
                    <a:pt x="1362178" y="582722"/>
                    <a:pt x="1370256" y="647613"/>
                  </a:cubicBezTo>
                  <a:cubicBezTo>
                    <a:pt x="1376171" y="695128"/>
                    <a:pt x="1366482" y="741538"/>
                    <a:pt x="1357110" y="786420"/>
                  </a:cubicBezTo>
                  <a:cubicBezTo>
                    <a:pt x="1346280" y="838283"/>
                    <a:pt x="1336055" y="887262"/>
                    <a:pt x="1348721" y="936350"/>
                  </a:cubicBezTo>
                  <a:cubicBezTo>
                    <a:pt x="1354781" y="963365"/>
                    <a:pt x="1371188" y="986926"/>
                    <a:pt x="1394418" y="1001973"/>
                  </a:cubicBezTo>
                  <a:cubicBezTo>
                    <a:pt x="1424582" y="1019698"/>
                    <a:pt x="1464577" y="1012038"/>
                    <a:pt x="1506920" y="1003929"/>
                  </a:cubicBezTo>
                  <a:cubicBezTo>
                    <a:pt x="1559777" y="993810"/>
                    <a:pt x="1614425" y="983374"/>
                    <a:pt x="1655720" y="1022758"/>
                  </a:cubicBezTo>
                  <a:cubicBezTo>
                    <a:pt x="1673891" y="1040100"/>
                    <a:pt x="1678746" y="1063803"/>
                    <a:pt x="1683027" y="1084719"/>
                  </a:cubicBezTo>
                  <a:cubicBezTo>
                    <a:pt x="1684027" y="1089615"/>
                    <a:pt x="1685022" y="1094488"/>
                    <a:pt x="1686191" y="1099232"/>
                  </a:cubicBezTo>
                  <a:cubicBezTo>
                    <a:pt x="1695508" y="1137085"/>
                    <a:pt x="1722384" y="1162165"/>
                    <a:pt x="1750838" y="1188709"/>
                  </a:cubicBezTo>
                  <a:cubicBezTo>
                    <a:pt x="1769456" y="1205017"/>
                    <a:pt x="1786430" y="1223113"/>
                    <a:pt x="1801516" y="1242737"/>
                  </a:cubicBezTo>
                  <a:cubicBezTo>
                    <a:pt x="1812476" y="1257849"/>
                    <a:pt x="1821933" y="1273997"/>
                    <a:pt x="1829752" y="1290951"/>
                  </a:cubicBezTo>
                  <a:lnTo>
                    <a:pt x="1829752" y="1290951"/>
                  </a:lnTo>
                  <a:cubicBezTo>
                    <a:pt x="1913620" y="1473840"/>
                    <a:pt x="1725044" y="1592026"/>
                    <a:pt x="1623732" y="1655528"/>
                  </a:cubicBezTo>
                  <a:cubicBezTo>
                    <a:pt x="1562262" y="1694048"/>
                    <a:pt x="1484523" y="1733532"/>
                    <a:pt x="1392436" y="1733532"/>
                  </a:cubicBezTo>
                  <a:close/>
                  <a:moveTo>
                    <a:pt x="894484" y="1507881"/>
                  </a:moveTo>
                  <a:cubicBezTo>
                    <a:pt x="948137" y="1507342"/>
                    <a:pt x="1001671" y="1513041"/>
                    <a:pt x="1054010" y="1524863"/>
                  </a:cubicBezTo>
                  <a:cubicBezTo>
                    <a:pt x="1117211" y="1540042"/>
                    <a:pt x="1155918" y="1576727"/>
                    <a:pt x="1193345" y="1612210"/>
                  </a:cubicBezTo>
                  <a:cubicBezTo>
                    <a:pt x="1224509" y="1641748"/>
                    <a:pt x="1253941" y="1669647"/>
                    <a:pt x="1296340" y="1683864"/>
                  </a:cubicBezTo>
                  <a:cubicBezTo>
                    <a:pt x="1396340" y="1717359"/>
                    <a:pt x="1488930" y="1700409"/>
                    <a:pt x="1605916" y="1627072"/>
                  </a:cubicBezTo>
                  <a:cubicBezTo>
                    <a:pt x="1734088" y="1546741"/>
                    <a:pt x="1865301" y="1448980"/>
                    <a:pt x="1799256" y="1304950"/>
                  </a:cubicBezTo>
                  <a:lnTo>
                    <a:pt x="1799256" y="1304960"/>
                  </a:lnTo>
                  <a:cubicBezTo>
                    <a:pt x="1792352" y="1289997"/>
                    <a:pt x="1784004" y="1275745"/>
                    <a:pt x="1774328" y="1262407"/>
                  </a:cubicBezTo>
                  <a:cubicBezTo>
                    <a:pt x="1760504" y="1244557"/>
                    <a:pt x="1744972" y="1228098"/>
                    <a:pt x="1727954" y="1213264"/>
                  </a:cubicBezTo>
                  <a:cubicBezTo>
                    <a:pt x="1697157" y="1184523"/>
                    <a:pt x="1665311" y="1154821"/>
                    <a:pt x="1653607" y="1107253"/>
                  </a:cubicBezTo>
                  <a:cubicBezTo>
                    <a:pt x="1652334" y="1102084"/>
                    <a:pt x="1651247" y="1096783"/>
                    <a:pt x="1650155" y="1091461"/>
                  </a:cubicBezTo>
                  <a:cubicBezTo>
                    <a:pt x="1646539" y="1073813"/>
                    <a:pt x="1643126" y="1057137"/>
                    <a:pt x="1632557" y="1047050"/>
                  </a:cubicBezTo>
                  <a:cubicBezTo>
                    <a:pt x="1603749" y="1019577"/>
                    <a:pt x="1559771" y="1027992"/>
                    <a:pt x="1513228" y="1036909"/>
                  </a:cubicBezTo>
                  <a:cubicBezTo>
                    <a:pt x="1466646" y="1045826"/>
                    <a:pt x="1418487" y="1055060"/>
                    <a:pt x="1377422" y="1030910"/>
                  </a:cubicBezTo>
                  <a:cubicBezTo>
                    <a:pt x="1346504" y="1011344"/>
                    <a:pt x="1324525" y="980391"/>
                    <a:pt x="1316236" y="944743"/>
                  </a:cubicBezTo>
                  <a:cubicBezTo>
                    <a:pt x="1301605" y="888060"/>
                    <a:pt x="1313122" y="832907"/>
                    <a:pt x="1324264" y="779557"/>
                  </a:cubicBezTo>
                  <a:cubicBezTo>
                    <a:pt x="1333478" y="735419"/>
                    <a:pt x="1342184" y="693729"/>
                    <a:pt x="1336962" y="651766"/>
                  </a:cubicBezTo>
                  <a:cubicBezTo>
                    <a:pt x="1330070" y="596437"/>
                    <a:pt x="1305214" y="519396"/>
                    <a:pt x="1257851" y="484393"/>
                  </a:cubicBezTo>
                  <a:cubicBezTo>
                    <a:pt x="1237376" y="468739"/>
                    <a:pt x="1211140" y="462700"/>
                    <a:pt x="1185885" y="467827"/>
                  </a:cubicBezTo>
                  <a:cubicBezTo>
                    <a:pt x="1160066" y="473309"/>
                    <a:pt x="1134862" y="481371"/>
                    <a:pt x="1110652" y="491890"/>
                  </a:cubicBezTo>
                  <a:cubicBezTo>
                    <a:pt x="1099429" y="496316"/>
                    <a:pt x="1088195" y="500731"/>
                    <a:pt x="1076834" y="504719"/>
                  </a:cubicBezTo>
                  <a:cubicBezTo>
                    <a:pt x="1024633" y="523056"/>
                    <a:pt x="946254" y="539820"/>
                    <a:pt x="869296" y="515374"/>
                  </a:cubicBezTo>
                  <a:cubicBezTo>
                    <a:pt x="743085" y="475323"/>
                    <a:pt x="735143" y="376655"/>
                    <a:pt x="727464" y="281243"/>
                  </a:cubicBezTo>
                  <a:cubicBezTo>
                    <a:pt x="726050" y="263650"/>
                    <a:pt x="724581" y="245454"/>
                    <a:pt x="722401" y="227691"/>
                  </a:cubicBezTo>
                  <a:cubicBezTo>
                    <a:pt x="716628" y="180701"/>
                    <a:pt x="698539" y="115904"/>
                    <a:pt x="645175" y="74082"/>
                  </a:cubicBezTo>
                  <a:cubicBezTo>
                    <a:pt x="540822" y="-7663"/>
                    <a:pt x="401639" y="45227"/>
                    <a:pt x="318077" y="139721"/>
                  </a:cubicBezTo>
                  <a:lnTo>
                    <a:pt x="317362" y="139087"/>
                  </a:lnTo>
                  <a:cubicBezTo>
                    <a:pt x="309683" y="149218"/>
                    <a:pt x="290010" y="171461"/>
                    <a:pt x="239650" y="228417"/>
                  </a:cubicBezTo>
                  <a:lnTo>
                    <a:pt x="235969" y="232587"/>
                  </a:lnTo>
                  <a:lnTo>
                    <a:pt x="230528" y="233728"/>
                  </a:lnTo>
                  <a:cubicBezTo>
                    <a:pt x="199087" y="240324"/>
                    <a:pt x="177781" y="254349"/>
                    <a:pt x="167202" y="275408"/>
                  </a:cubicBezTo>
                  <a:cubicBezTo>
                    <a:pt x="146307" y="317021"/>
                    <a:pt x="168257" y="377519"/>
                    <a:pt x="183205" y="409876"/>
                  </a:cubicBezTo>
                  <a:cubicBezTo>
                    <a:pt x="192189" y="429327"/>
                    <a:pt x="202243" y="447501"/>
                    <a:pt x="211971" y="465073"/>
                  </a:cubicBezTo>
                  <a:cubicBezTo>
                    <a:pt x="245684" y="525996"/>
                    <a:pt x="277531" y="583531"/>
                    <a:pt x="248710" y="667753"/>
                  </a:cubicBezTo>
                  <a:cubicBezTo>
                    <a:pt x="225193" y="736479"/>
                    <a:pt x="186018" y="795468"/>
                    <a:pt x="148135" y="852511"/>
                  </a:cubicBezTo>
                  <a:cubicBezTo>
                    <a:pt x="93084" y="935410"/>
                    <a:pt x="41084" y="1013709"/>
                    <a:pt x="35055" y="1118333"/>
                  </a:cubicBezTo>
                  <a:cubicBezTo>
                    <a:pt x="29396" y="1216586"/>
                    <a:pt x="34989" y="1397914"/>
                    <a:pt x="136039" y="1508362"/>
                  </a:cubicBezTo>
                  <a:cubicBezTo>
                    <a:pt x="190059" y="1567406"/>
                    <a:pt x="265095" y="1598812"/>
                    <a:pt x="359071" y="1601719"/>
                  </a:cubicBezTo>
                  <a:cubicBezTo>
                    <a:pt x="431798" y="1603937"/>
                    <a:pt x="493967" y="1584650"/>
                    <a:pt x="559762" y="1564225"/>
                  </a:cubicBezTo>
                  <a:cubicBezTo>
                    <a:pt x="584737" y="1556477"/>
                    <a:pt x="610560" y="1548456"/>
                    <a:pt x="637513" y="1541462"/>
                  </a:cubicBezTo>
                  <a:cubicBezTo>
                    <a:pt x="721437" y="1519605"/>
                    <a:pt x="807763" y="1508324"/>
                    <a:pt x="894484" y="1507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8705096" y="3407598"/>
              <a:ext cx="2346433" cy="1683429"/>
            </a:xfrm>
            <a:custGeom>
              <a:avLst/>
              <a:gdLst/>
              <a:ahLst/>
              <a:cxnLst/>
              <a:rect l="l" t="t" r="r" b="b"/>
              <a:pathLst>
                <a:path w="1939201" h="1391264" extrusionOk="0">
                  <a:moveTo>
                    <a:pt x="1267674" y="1391264"/>
                  </a:moveTo>
                  <a:cubicBezTo>
                    <a:pt x="1161742" y="1391274"/>
                    <a:pt x="1046799" y="1287114"/>
                    <a:pt x="965193" y="1203161"/>
                  </a:cubicBezTo>
                  <a:cubicBezTo>
                    <a:pt x="929503" y="1165024"/>
                    <a:pt x="896376" y="1124564"/>
                    <a:pt x="866032" y="1082047"/>
                  </a:cubicBezTo>
                  <a:cubicBezTo>
                    <a:pt x="780319" y="967117"/>
                    <a:pt x="712597" y="876356"/>
                    <a:pt x="543692" y="913489"/>
                  </a:cubicBezTo>
                  <a:cubicBezTo>
                    <a:pt x="371403" y="951404"/>
                    <a:pt x="246890" y="922045"/>
                    <a:pt x="139974" y="818388"/>
                  </a:cubicBezTo>
                  <a:cubicBezTo>
                    <a:pt x="31933" y="713650"/>
                    <a:pt x="-22125" y="551021"/>
                    <a:pt x="8504" y="422897"/>
                  </a:cubicBezTo>
                  <a:cubicBezTo>
                    <a:pt x="39606" y="285532"/>
                    <a:pt x="127951" y="168035"/>
                    <a:pt x="251249" y="100053"/>
                  </a:cubicBezTo>
                  <a:cubicBezTo>
                    <a:pt x="484707" y="-34531"/>
                    <a:pt x="799358" y="-12948"/>
                    <a:pt x="997853" y="46424"/>
                  </a:cubicBezTo>
                  <a:cubicBezTo>
                    <a:pt x="1100519" y="77131"/>
                    <a:pt x="1189137" y="140666"/>
                    <a:pt x="1274841" y="202108"/>
                  </a:cubicBezTo>
                  <a:cubicBezTo>
                    <a:pt x="1365470" y="267085"/>
                    <a:pt x="1451073" y="328457"/>
                    <a:pt x="1550977" y="353335"/>
                  </a:cubicBezTo>
                  <a:cubicBezTo>
                    <a:pt x="1560483" y="355578"/>
                    <a:pt x="1570377" y="355617"/>
                    <a:pt x="1579900" y="353449"/>
                  </a:cubicBezTo>
                  <a:cubicBezTo>
                    <a:pt x="1591653" y="351051"/>
                    <a:pt x="1603746" y="350842"/>
                    <a:pt x="1615574" y="352831"/>
                  </a:cubicBezTo>
                  <a:cubicBezTo>
                    <a:pt x="1805092" y="387583"/>
                    <a:pt x="1821071" y="429005"/>
                    <a:pt x="1826325" y="442616"/>
                  </a:cubicBezTo>
                  <a:cubicBezTo>
                    <a:pt x="1830697" y="453810"/>
                    <a:pt x="1830174" y="466325"/>
                    <a:pt x="1824884" y="477115"/>
                  </a:cubicBezTo>
                  <a:cubicBezTo>
                    <a:pt x="1933700" y="626500"/>
                    <a:pt x="2000856" y="937470"/>
                    <a:pt x="1857009" y="1086811"/>
                  </a:cubicBezTo>
                  <a:cubicBezTo>
                    <a:pt x="1764304" y="1183064"/>
                    <a:pt x="1703037" y="1183485"/>
                    <a:pt x="1585285" y="1161476"/>
                  </a:cubicBezTo>
                  <a:lnTo>
                    <a:pt x="1574111" y="1159361"/>
                  </a:lnTo>
                  <a:cubicBezTo>
                    <a:pt x="1517694" y="1148635"/>
                    <a:pt x="1505984" y="1146423"/>
                    <a:pt x="1468289" y="1184895"/>
                  </a:cubicBezTo>
                  <a:cubicBezTo>
                    <a:pt x="1448637" y="1204969"/>
                    <a:pt x="1435213" y="1233109"/>
                    <a:pt x="1420992" y="1262899"/>
                  </a:cubicBezTo>
                  <a:cubicBezTo>
                    <a:pt x="1397551" y="1312041"/>
                    <a:pt x="1373301" y="1362851"/>
                    <a:pt x="1317594" y="1382778"/>
                  </a:cubicBezTo>
                  <a:cubicBezTo>
                    <a:pt x="1301569" y="1388468"/>
                    <a:pt x="1284680" y="1391339"/>
                    <a:pt x="1267675" y="1391264"/>
                  </a:cubicBezTo>
                  <a:close/>
                  <a:moveTo>
                    <a:pt x="615008" y="871547"/>
                  </a:moveTo>
                  <a:cubicBezTo>
                    <a:pt x="750914" y="871547"/>
                    <a:pt x="820199" y="964457"/>
                    <a:pt x="892925" y="1061966"/>
                  </a:cubicBezTo>
                  <a:cubicBezTo>
                    <a:pt x="922415" y="1103299"/>
                    <a:pt x="954592" y="1142646"/>
                    <a:pt x="989245" y="1179753"/>
                  </a:cubicBezTo>
                  <a:cubicBezTo>
                    <a:pt x="1040059" y="1232027"/>
                    <a:pt x="1194589" y="1391127"/>
                    <a:pt x="1306300" y="1351164"/>
                  </a:cubicBezTo>
                  <a:cubicBezTo>
                    <a:pt x="1348976" y="1335897"/>
                    <a:pt x="1369249" y="1293414"/>
                    <a:pt x="1390712" y="1248441"/>
                  </a:cubicBezTo>
                  <a:cubicBezTo>
                    <a:pt x="1405480" y="1217482"/>
                    <a:pt x="1420762" y="1185468"/>
                    <a:pt x="1444323" y="1161400"/>
                  </a:cubicBezTo>
                  <a:cubicBezTo>
                    <a:pt x="1494591" y="1110072"/>
                    <a:pt x="1521473" y="1115163"/>
                    <a:pt x="1580382" y="1126382"/>
                  </a:cubicBezTo>
                  <a:lnTo>
                    <a:pt x="1591446" y="1128474"/>
                  </a:lnTo>
                  <a:cubicBezTo>
                    <a:pt x="1701464" y="1149041"/>
                    <a:pt x="1750749" y="1148762"/>
                    <a:pt x="1832847" y="1063513"/>
                  </a:cubicBezTo>
                  <a:cubicBezTo>
                    <a:pt x="1962886" y="928504"/>
                    <a:pt x="1898375" y="626292"/>
                    <a:pt x="1791426" y="488442"/>
                  </a:cubicBezTo>
                  <a:lnTo>
                    <a:pt x="1783496" y="478230"/>
                  </a:lnTo>
                  <a:lnTo>
                    <a:pt x="1791350" y="467957"/>
                  </a:lnTo>
                  <a:cubicBezTo>
                    <a:pt x="1797183" y="460308"/>
                    <a:pt x="1795730" y="456526"/>
                    <a:pt x="1795020" y="454707"/>
                  </a:cubicBezTo>
                  <a:cubicBezTo>
                    <a:pt x="1788029" y="436583"/>
                    <a:pt x="1735621" y="408974"/>
                    <a:pt x="1609524" y="385856"/>
                  </a:cubicBezTo>
                  <a:cubicBezTo>
                    <a:pt x="1601425" y="384582"/>
                    <a:pt x="1593160" y="384836"/>
                    <a:pt x="1585154" y="386605"/>
                  </a:cubicBezTo>
                  <a:cubicBezTo>
                    <a:pt x="1571184" y="389528"/>
                    <a:pt x="1556738" y="389291"/>
                    <a:pt x="1542871" y="385911"/>
                  </a:cubicBezTo>
                  <a:cubicBezTo>
                    <a:pt x="1436743" y="359482"/>
                    <a:pt x="1344497" y="293351"/>
                    <a:pt x="1255288" y="229396"/>
                  </a:cubicBezTo>
                  <a:cubicBezTo>
                    <a:pt x="1171836" y="169560"/>
                    <a:pt x="1085533" y="107686"/>
                    <a:pt x="988240" y="78584"/>
                  </a:cubicBezTo>
                  <a:cubicBezTo>
                    <a:pt x="780953" y="16580"/>
                    <a:pt x="477858" y="8170"/>
                    <a:pt x="267992" y="129143"/>
                  </a:cubicBezTo>
                  <a:cubicBezTo>
                    <a:pt x="152786" y="192628"/>
                    <a:pt x="70224" y="302382"/>
                    <a:pt x="41142" y="430710"/>
                  </a:cubicBezTo>
                  <a:cubicBezTo>
                    <a:pt x="13124" y="547873"/>
                    <a:pt x="63371" y="697384"/>
                    <a:pt x="163328" y="794281"/>
                  </a:cubicBezTo>
                  <a:cubicBezTo>
                    <a:pt x="261275" y="889235"/>
                    <a:pt x="376328" y="915899"/>
                    <a:pt x="536482" y="880705"/>
                  </a:cubicBezTo>
                  <a:cubicBezTo>
                    <a:pt x="562250" y="874823"/>
                    <a:pt x="588579" y="871752"/>
                    <a:pt x="615008" y="871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1"/>
          </p:nvPr>
        </p:nvSpPr>
        <p:spPr>
          <a:xfrm>
            <a:off x="720000" y="2916200"/>
            <a:ext cx="23646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2"/>
          </p:nvPr>
        </p:nvSpPr>
        <p:spPr>
          <a:xfrm>
            <a:off x="3412350" y="2916200"/>
            <a:ext cx="23646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subTitle" idx="3"/>
          </p:nvPr>
        </p:nvSpPr>
        <p:spPr>
          <a:xfrm>
            <a:off x="6104708" y="2916200"/>
            <a:ext cx="23646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subTitle" idx="4"/>
          </p:nvPr>
        </p:nvSpPr>
        <p:spPr>
          <a:xfrm>
            <a:off x="720000" y="2188600"/>
            <a:ext cx="2364600" cy="7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subTitle" idx="5"/>
          </p:nvPr>
        </p:nvSpPr>
        <p:spPr>
          <a:xfrm>
            <a:off x="3412351" y="2188600"/>
            <a:ext cx="2364600" cy="7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subTitle" idx="6"/>
          </p:nvPr>
        </p:nvSpPr>
        <p:spPr>
          <a:xfrm>
            <a:off x="6104701" y="2188600"/>
            <a:ext cx="2364600" cy="7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8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8"/>
          <p:cNvGrpSpPr/>
          <p:nvPr/>
        </p:nvGrpSpPr>
        <p:grpSpPr>
          <a:xfrm>
            <a:off x="-371306" y="-1034399"/>
            <a:ext cx="11132346" cy="8217362"/>
            <a:chOff x="-371306" y="-1034399"/>
            <a:chExt cx="11132346" cy="8217362"/>
          </a:xfrm>
        </p:grpSpPr>
        <p:grpSp>
          <p:nvGrpSpPr>
            <p:cNvPr id="332" name="Google Shape;332;p18"/>
            <p:cNvGrpSpPr/>
            <p:nvPr/>
          </p:nvGrpSpPr>
          <p:grpSpPr>
            <a:xfrm rot="8699549">
              <a:off x="8479509" y="796222"/>
              <a:ext cx="1962417" cy="1731397"/>
              <a:chOff x="6730953" y="3918493"/>
              <a:chExt cx="1962362" cy="1731348"/>
            </a:xfrm>
          </p:grpSpPr>
          <p:sp>
            <p:nvSpPr>
              <p:cNvPr id="333" name="Google Shape;333;p18"/>
              <p:cNvSpPr/>
              <p:nvPr/>
            </p:nvSpPr>
            <p:spPr>
              <a:xfrm>
                <a:off x="7606240" y="3993966"/>
                <a:ext cx="989494" cy="733535"/>
              </a:xfrm>
              <a:custGeom>
                <a:avLst/>
                <a:gdLst/>
                <a:ahLst/>
                <a:cxnLst/>
                <a:rect l="l" t="t" r="r" b="b"/>
                <a:pathLst>
                  <a:path w="989494" h="733535" extrusionOk="0">
                    <a:moveTo>
                      <a:pt x="248676" y="549786"/>
                    </a:moveTo>
                    <a:cubicBezTo>
                      <a:pt x="374940" y="588774"/>
                      <a:pt x="481056" y="704395"/>
                      <a:pt x="607321" y="729940"/>
                    </a:cubicBezTo>
                    <a:cubicBezTo>
                      <a:pt x="694631" y="747417"/>
                      <a:pt x="784628" y="699018"/>
                      <a:pt x="842387" y="631796"/>
                    </a:cubicBezTo>
                    <a:cubicBezTo>
                      <a:pt x="898803" y="565919"/>
                      <a:pt x="1010291" y="376354"/>
                      <a:pt x="986113" y="284933"/>
                    </a:cubicBezTo>
                    <a:cubicBezTo>
                      <a:pt x="957905" y="182756"/>
                      <a:pt x="832985" y="178723"/>
                      <a:pt x="745674" y="130323"/>
                    </a:cubicBezTo>
                    <a:cubicBezTo>
                      <a:pt x="585829" y="42935"/>
                      <a:pt x="459564" y="-39076"/>
                      <a:pt x="267481" y="20080"/>
                    </a:cubicBezTo>
                    <a:cubicBezTo>
                      <a:pt x="119725" y="65790"/>
                      <a:pt x="-15941" y="198889"/>
                      <a:pt x="1521" y="365598"/>
                    </a:cubicBezTo>
                    <a:cubicBezTo>
                      <a:pt x="16296" y="526930"/>
                      <a:pt x="121069" y="509453"/>
                      <a:pt x="248676" y="5497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7374821" y="4790720"/>
                <a:ext cx="983997" cy="859121"/>
              </a:xfrm>
              <a:custGeom>
                <a:avLst/>
                <a:gdLst/>
                <a:ahLst/>
                <a:cxnLst/>
                <a:rect l="l" t="t" r="r" b="b"/>
                <a:pathLst>
                  <a:path w="983997" h="859121" extrusionOk="0">
                    <a:moveTo>
                      <a:pt x="664119" y="406"/>
                    </a:moveTo>
                    <a:cubicBezTo>
                      <a:pt x="462633" y="-7660"/>
                      <a:pt x="261148" y="105272"/>
                      <a:pt x="133540" y="255849"/>
                    </a:cubicBezTo>
                    <a:cubicBezTo>
                      <a:pt x="23395" y="384914"/>
                      <a:pt x="-54513" y="574479"/>
                      <a:pt x="47573" y="730433"/>
                    </a:cubicBezTo>
                    <a:cubicBezTo>
                      <a:pt x="232940" y="1016797"/>
                      <a:pt x="502931" y="751944"/>
                      <a:pt x="696357" y="639012"/>
                    </a:cubicBezTo>
                    <a:cubicBezTo>
                      <a:pt x="748743" y="609434"/>
                      <a:pt x="805159" y="586579"/>
                      <a:pt x="853515" y="550279"/>
                    </a:cubicBezTo>
                    <a:cubicBezTo>
                      <a:pt x="1108730" y="356681"/>
                      <a:pt x="959631" y="11162"/>
                      <a:pt x="664119" y="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6866202" y="4524993"/>
                <a:ext cx="679468" cy="589657"/>
              </a:xfrm>
              <a:custGeom>
                <a:avLst/>
                <a:gdLst/>
                <a:ahLst/>
                <a:cxnLst/>
                <a:rect l="l" t="t" r="r" b="b"/>
                <a:pathLst>
                  <a:path w="679468" h="589657" extrusionOk="0">
                    <a:moveTo>
                      <a:pt x="515895" y="353522"/>
                    </a:moveTo>
                    <a:cubicBezTo>
                      <a:pt x="549476" y="319911"/>
                      <a:pt x="612608" y="346800"/>
                      <a:pt x="647532" y="309156"/>
                    </a:cubicBezTo>
                    <a:cubicBezTo>
                      <a:pt x="694546" y="259412"/>
                      <a:pt x="683800" y="169335"/>
                      <a:pt x="652905" y="112869"/>
                    </a:cubicBezTo>
                    <a:cubicBezTo>
                      <a:pt x="592460" y="1281"/>
                      <a:pt x="294261" y="-52497"/>
                      <a:pt x="241875" y="69847"/>
                    </a:cubicBezTo>
                    <a:cubicBezTo>
                      <a:pt x="65911" y="124969"/>
                      <a:pt x="-38862" y="213701"/>
                      <a:pt x="13524" y="349489"/>
                    </a:cubicBezTo>
                    <a:cubicBezTo>
                      <a:pt x="83373" y="525609"/>
                      <a:pt x="419182" y="728618"/>
                      <a:pt x="497090" y="458388"/>
                    </a:cubicBezTo>
                    <a:cubicBezTo>
                      <a:pt x="509179" y="418055"/>
                      <a:pt x="482314" y="385788"/>
                      <a:pt x="515895" y="3535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7018173" y="3918493"/>
                <a:ext cx="450521" cy="468166"/>
              </a:xfrm>
              <a:custGeom>
                <a:avLst/>
                <a:gdLst/>
                <a:ahLst/>
                <a:cxnLst/>
                <a:rect l="l" t="t" r="r" b="b"/>
                <a:pathLst>
                  <a:path w="450521" h="468166" extrusionOk="0">
                    <a:moveTo>
                      <a:pt x="134230" y="450483"/>
                    </a:moveTo>
                    <a:cubicBezTo>
                      <a:pt x="221541" y="486782"/>
                      <a:pt x="343775" y="466616"/>
                      <a:pt x="409594" y="395361"/>
                    </a:cubicBezTo>
                    <a:cubicBezTo>
                      <a:pt x="506307" y="291839"/>
                      <a:pt x="418996" y="48498"/>
                      <a:pt x="279300" y="8165"/>
                    </a:cubicBezTo>
                    <a:cubicBezTo>
                      <a:pt x="181244" y="-20069"/>
                      <a:pt x="80501" y="28331"/>
                      <a:pt x="50950" y="100930"/>
                    </a:cubicBezTo>
                    <a:cubicBezTo>
                      <a:pt x="-55166" y="193696"/>
                      <a:pt x="20055" y="403427"/>
                      <a:pt x="134230" y="450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6757659" y="5205962"/>
                <a:ext cx="435900" cy="342612"/>
              </a:xfrm>
              <a:custGeom>
                <a:avLst/>
                <a:gdLst/>
                <a:ahLst/>
                <a:cxnLst/>
                <a:rect l="l" t="t" r="r" b="b"/>
                <a:pathLst>
                  <a:path w="435900" h="342612" extrusionOk="0">
                    <a:moveTo>
                      <a:pt x="95203" y="12694"/>
                    </a:moveTo>
                    <a:cubicBezTo>
                      <a:pt x="-43151" y="-4784"/>
                      <a:pt x="-9570" y="195536"/>
                      <a:pt x="62965" y="256036"/>
                    </a:cubicBezTo>
                    <a:cubicBezTo>
                      <a:pt x="132813" y="315191"/>
                      <a:pt x="400117" y="409301"/>
                      <a:pt x="433698" y="270825"/>
                    </a:cubicBezTo>
                    <a:cubicBezTo>
                      <a:pt x="459220" y="161926"/>
                      <a:pt x="257734" y="-54528"/>
                      <a:pt x="95203" y="126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6730953" y="4336971"/>
                <a:ext cx="250183" cy="225252"/>
              </a:xfrm>
              <a:custGeom>
                <a:avLst/>
                <a:gdLst/>
                <a:ahLst/>
                <a:cxnLst/>
                <a:rect l="l" t="t" r="r" b="b"/>
                <a:pathLst>
                  <a:path w="250183" h="225252" extrusionOk="0">
                    <a:moveTo>
                      <a:pt x="189071" y="210814"/>
                    </a:moveTo>
                    <a:cubicBezTo>
                      <a:pt x="281754" y="169137"/>
                      <a:pt x="258919" y="73682"/>
                      <a:pt x="187728" y="21249"/>
                    </a:cubicBezTo>
                    <a:lnTo>
                      <a:pt x="131312" y="2427"/>
                    </a:lnTo>
                    <a:cubicBezTo>
                      <a:pt x="-90323" y="-31184"/>
                      <a:pt x="-4355" y="296858"/>
                      <a:pt x="189071" y="2108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8380179" y="4687148"/>
                <a:ext cx="313136" cy="349966"/>
              </a:xfrm>
              <a:custGeom>
                <a:avLst/>
                <a:gdLst/>
                <a:ahLst/>
                <a:cxnLst/>
                <a:rect l="l" t="t" r="r" b="b"/>
                <a:pathLst>
                  <a:path w="313136" h="349966" extrusionOk="0">
                    <a:moveTo>
                      <a:pt x="177250" y="1802"/>
                    </a:moveTo>
                    <a:cubicBezTo>
                      <a:pt x="138296" y="-6265"/>
                      <a:pt x="126207" y="13902"/>
                      <a:pt x="100685" y="39446"/>
                    </a:cubicBezTo>
                    <a:cubicBezTo>
                      <a:pt x="65761" y="69023"/>
                      <a:pt x="21434" y="66335"/>
                      <a:pt x="5316" y="142967"/>
                    </a:cubicBezTo>
                    <a:cubicBezTo>
                      <a:pt x="-14833" y="237077"/>
                      <a:pt x="21434" y="332532"/>
                      <a:pt x="128893" y="348665"/>
                    </a:cubicBezTo>
                    <a:cubicBezTo>
                      <a:pt x="224263" y="363454"/>
                      <a:pt x="318290" y="249177"/>
                      <a:pt x="312916" y="157756"/>
                    </a:cubicBezTo>
                    <a:cubicBezTo>
                      <a:pt x="310230" y="98601"/>
                      <a:pt x="236352" y="15246"/>
                      <a:pt x="177250" y="18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0" name="Google Shape;340;p18"/>
            <p:cNvSpPr/>
            <p:nvPr/>
          </p:nvSpPr>
          <p:spPr>
            <a:xfrm rot="-5400000" flipH="1">
              <a:off x="-1228978" y="-176727"/>
              <a:ext cx="3147793" cy="1432450"/>
            </a:xfrm>
            <a:custGeom>
              <a:avLst/>
              <a:gdLst/>
              <a:ahLst/>
              <a:cxnLst/>
              <a:rect l="l" t="t" r="r" b="b"/>
              <a:pathLst>
                <a:path w="3147793" h="1432450" extrusionOk="0">
                  <a:moveTo>
                    <a:pt x="5" y="0"/>
                  </a:moveTo>
                  <a:cubicBezTo>
                    <a:pt x="2095" y="60948"/>
                    <a:pt x="4029" y="117787"/>
                    <a:pt x="7248" y="166108"/>
                  </a:cubicBezTo>
                  <a:cubicBezTo>
                    <a:pt x="29386" y="498514"/>
                    <a:pt x="91176" y="997120"/>
                    <a:pt x="279439" y="1120824"/>
                  </a:cubicBezTo>
                  <a:cubicBezTo>
                    <a:pt x="428055" y="1218478"/>
                    <a:pt x="537675" y="984218"/>
                    <a:pt x="670878" y="1078596"/>
                  </a:cubicBezTo>
                  <a:cubicBezTo>
                    <a:pt x="761504" y="1142806"/>
                    <a:pt x="825150" y="1304908"/>
                    <a:pt x="906947" y="1373723"/>
                  </a:cubicBezTo>
                  <a:cubicBezTo>
                    <a:pt x="1052507" y="1496183"/>
                    <a:pt x="1363613" y="1443288"/>
                    <a:pt x="1394255" y="1060306"/>
                  </a:cubicBezTo>
                  <a:cubicBezTo>
                    <a:pt x="1413108" y="824675"/>
                    <a:pt x="1190755" y="687312"/>
                    <a:pt x="1259001" y="469483"/>
                  </a:cubicBezTo>
                  <a:cubicBezTo>
                    <a:pt x="1341121" y="207363"/>
                    <a:pt x="1572647" y="474074"/>
                    <a:pt x="1644740" y="604519"/>
                  </a:cubicBezTo>
                  <a:cubicBezTo>
                    <a:pt x="1781519" y="852008"/>
                    <a:pt x="1906539" y="966060"/>
                    <a:pt x="2075133" y="694563"/>
                  </a:cubicBezTo>
                  <a:cubicBezTo>
                    <a:pt x="2154300" y="567074"/>
                    <a:pt x="2290772" y="416377"/>
                    <a:pt x="2458298" y="458812"/>
                  </a:cubicBezTo>
                  <a:cubicBezTo>
                    <a:pt x="2596413" y="493799"/>
                    <a:pt x="2656130" y="606644"/>
                    <a:pt x="2704667" y="729647"/>
                  </a:cubicBezTo>
                  <a:cubicBezTo>
                    <a:pt x="2743050" y="826923"/>
                    <a:pt x="2809757" y="868433"/>
                    <a:pt x="2928732" y="892891"/>
                  </a:cubicBezTo>
                  <a:cubicBezTo>
                    <a:pt x="3109223" y="929997"/>
                    <a:pt x="3127813" y="753080"/>
                    <a:pt x="3139828" y="643479"/>
                  </a:cubicBezTo>
                  <a:cubicBezTo>
                    <a:pt x="3159032" y="468291"/>
                    <a:pt x="3137743" y="292715"/>
                    <a:pt x="3135853" y="117323"/>
                  </a:cubicBezTo>
                  <a:cubicBezTo>
                    <a:pt x="3135414" y="76647"/>
                    <a:pt x="3136034" y="37879"/>
                    <a:pt x="313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 rot="7863080">
              <a:off x="6201038" y="4355129"/>
              <a:ext cx="2173425" cy="2424432"/>
            </a:xfrm>
            <a:custGeom>
              <a:avLst/>
              <a:gdLst/>
              <a:ahLst/>
              <a:cxnLst/>
              <a:rect l="l" t="t" r="r" b="b"/>
              <a:pathLst>
                <a:path w="2170896" h="2421611" extrusionOk="0">
                  <a:moveTo>
                    <a:pt x="227233" y="412741"/>
                  </a:moveTo>
                  <a:cubicBezTo>
                    <a:pt x="145295" y="572728"/>
                    <a:pt x="-41414" y="833548"/>
                    <a:pt x="8286" y="1060757"/>
                  </a:cubicBezTo>
                  <a:cubicBezTo>
                    <a:pt x="60672" y="1293343"/>
                    <a:pt x="327976" y="1302754"/>
                    <a:pt x="440807" y="1433164"/>
                  </a:cubicBezTo>
                  <a:cubicBezTo>
                    <a:pt x="538864" y="1547441"/>
                    <a:pt x="540207" y="1712806"/>
                    <a:pt x="623488" y="1862038"/>
                  </a:cubicBezTo>
                  <a:cubicBezTo>
                    <a:pt x="804825" y="2184702"/>
                    <a:pt x="1163470" y="2393089"/>
                    <a:pt x="1449579" y="2419977"/>
                  </a:cubicBezTo>
                  <a:cubicBezTo>
                    <a:pt x="1649721" y="2438800"/>
                    <a:pt x="1825685" y="2289568"/>
                    <a:pt x="2024484" y="2254612"/>
                  </a:cubicBezTo>
                  <a:cubicBezTo>
                    <a:pt x="2064781" y="2247890"/>
                    <a:pt x="2115824" y="2238479"/>
                    <a:pt x="2170897" y="2229068"/>
                  </a:cubicBezTo>
                  <a:lnTo>
                    <a:pt x="2170897" y="0"/>
                  </a:lnTo>
                  <a:lnTo>
                    <a:pt x="384392" y="0"/>
                  </a:lnTo>
                  <a:cubicBezTo>
                    <a:pt x="353497" y="139821"/>
                    <a:pt x="297082" y="275609"/>
                    <a:pt x="227233" y="412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18"/>
          <p:cNvGrpSpPr/>
          <p:nvPr/>
        </p:nvGrpSpPr>
        <p:grpSpPr>
          <a:xfrm>
            <a:off x="-459589" y="-1548206"/>
            <a:ext cx="7753271" cy="7915489"/>
            <a:chOff x="-459588" y="-1548206"/>
            <a:chExt cx="7753271" cy="7915489"/>
          </a:xfrm>
        </p:grpSpPr>
        <p:sp>
          <p:nvSpPr>
            <p:cNvPr id="343" name="Google Shape;343;p18"/>
            <p:cNvSpPr/>
            <p:nvPr/>
          </p:nvSpPr>
          <p:spPr>
            <a:xfrm rot="10800000" flipH="1">
              <a:off x="4260644" y="-1548206"/>
              <a:ext cx="3033038" cy="2033186"/>
            </a:xfrm>
            <a:custGeom>
              <a:avLst/>
              <a:gdLst/>
              <a:ahLst/>
              <a:cxnLst/>
              <a:rect l="l" t="t" r="r" b="b"/>
              <a:pathLst>
                <a:path w="3033038" h="2033186" extrusionOk="0">
                  <a:moveTo>
                    <a:pt x="2145958" y="2033187"/>
                  </a:moveTo>
                  <a:cubicBezTo>
                    <a:pt x="2068050" y="2033187"/>
                    <a:pt x="2008947" y="2010332"/>
                    <a:pt x="1971337" y="1965965"/>
                  </a:cubicBezTo>
                  <a:cubicBezTo>
                    <a:pt x="1918951" y="1904122"/>
                    <a:pt x="1924324" y="1820767"/>
                    <a:pt x="1929696" y="1741446"/>
                  </a:cubicBezTo>
                  <a:cubicBezTo>
                    <a:pt x="1935069" y="1666157"/>
                    <a:pt x="1940443" y="1594903"/>
                    <a:pt x="1898802" y="1545158"/>
                  </a:cubicBezTo>
                  <a:cubicBezTo>
                    <a:pt x="1884027" y="1527681"/>
                    <a:pt x="1863878" y="1514237"/>
                    <a:pt x="1834327" y="1499448"/>
                  </a:cubicBezTo>
                  <a:cubicBezTo>
                    <a:pt x="1640901" y="1403993"/>
                    <a:pt x="1400461" y="1460459"/>
                    <a:pt x="1237930" y="1511548"/>
                  </a:cubicBezTo>
                  <a:cubicBezTo>
                    <a:pt x="1205692" y="1520959"/>
                    <a:pt x="1174798" y="1531714"/>
                    <a:pt x="1142560" y="1542469"/>
                  </a:cubicBezTo>
                  <a:cubicBezTo>
                    <a:pt x="974655" y="1597591"/>
                    <a:pt x="800034" y="1655402"/>
                    <a:pt x="620041" y="1640613"/>
                  </a:cubicBezTo>
                  <a:cubicBezTo>
                    <a:pt x="296321" y="1613724"/>
                    <a:pt x="19614" y="1328705"/>
                    <a:pt x="809" y="1004697"/>
                  </a:cubicBezTo>
                  <a:cubicBezTo>
                    <a:pt x="-4564" y="898487"/>
                    <a:pt x="16927" y="804376"/>
                    <a:pt x="62597" y="733122"/>
                  </a:cubicBezTo>
                  <a:cubicBezTo>
                    <a:pt x="119014" y="645734"/>
                    <a:pt x="215727" y="594645"/>
                    <a:pt x="308410" y="602712"/>
                  </a:cubicBezTo>
                  <a:cubicBezTo>
                    <a:pt x="370199" y="608089"/>
                    <a:pt x="425271" y="637667"/>
                    <a:pt x="474971" y="664556"/>
                  </a:cubicBezTo>
                  <a:lnTo>
                    <a:pt x="687203" y="778832"/>
                  </a:lnTo>
                  <a:cubicBezTo>
                    <a:pt x="763767" y="819165"/>
                    <a:pt x="841675" y="854120"/>
                    <a:pt x="907493" y="823198"/>
                  </a:cubicBezTo>
                  <a:cubicBezTo>
                    <a:pt x="1002863" y="777488"/>
                    <a:pt x="990774" y="632289"/>
                    <a:pt x="953164" y="544901"/>
                  </a:cubicBezTo>
                  <a:cubicBezTo>
                    <a:pt x="942417" y="519357"/>
                    <a:pt x="928985" y="495157"/>
                    <a:pt x="916896" y="469613"/>
                  </a:cubicBezTo>
                  <a:cubicBezTo>
                    <a:pt x="876599" y="388947"/>
                    <a:pt x="834959" y="305592"/>
                    <a:pt x="845705" y="212826"/>
                  </a:cubicBezTo>
                  <a:cubicBezTo>
                    <a:pt x="856450" y="118716"/>
                    <a:pt x="927642" y="34017"/>
                    <a:pt x="1018982" y="8473"/>
                  </a:cubicBezTo>
                  <a:cubicBezTo>
                    <a:pt x="1110322" y="-17072"/>
                    <a:pt x="1215095" y="16539"/>
                    <a:pt x="1274197" y="90483"/>
                  </a:cubicBezTo>
                  <a:cubicBezTo>
                    <a:pt x="1338672" y="171149"/>
                    <a:pt x="1342702" y="281392"/>
                    <a:pt x="1341359" y="387602"/>
                  </a:cubicBezTo>
                  <a:cubicBezTo>
                    <a:pt x="1340016" y="480368"/>
                    <a:pt x="1338672" y="585234"/>
                    <a:pt x="1393745" y="661867"/>
                  </a:cubicBezTo>
                  <a:cubicBezTo>
                    <a:pt x="1421953" y="702199"/>
                    <a:pt x="1478369" y="729088"/>
                    <a:pt x="1529412" y="726399"/>
                  </a:cubicBezTo>
                  <a:cubicBezTo>
                    <a:pt x="1565679" y="725055"/>
                    <a:pt x="1593887" y="710266"/>
                    <a:pt x="1611350" y="683377"/>
                  </a:cubicBezTo>
                  <a:cubicBezTo>
                    <a:pt x="1644931" y="629600"/>
                    <a:pt x="1619409" y="557001"/>
                    <a:pt x="1596574" y="491124"/>
                  </a:cubicBezTo>
                  <a:lnTo>
                    <a:pt x="1595231" y="485746"/>
                  </a:lnTo>
                  <a:cubicBezTo>
                    <a:pt x="1573739" y="425247"/>
                    <a:pt x="1549561" y="315003"/>
                    <a:pt x="1623439" y="257193"/>
                  </a:cubicBezTo>
                  <a:cubicBezTo>
                    <a:pt x="1655676" y="231648"/>
                    <a:pt x="1695973" y="226271"/>
                    <a:pt x="1736270" y="241059"/>
                  </a:cubicBezTo>
                  <a:cubicBezTo>
                    <a:pt x="1799403" y="263915"/>
                    <a:pt x="1857162" y="331137"/>
                    <a:pt x="1873281" y="402391"/>
                  </a:cubicBezTo>
                  <a:cubicBezTo>
                    <a:pt x="1881340" y="440035"/>
                    <a:pt x="1885370" y="479024"/>
                    <a:pt x="1888056" y="516668"/>
                  </a:cubicBezTo>
                  <a:cubicBezTo>
                    <a:pt x="1893429" y="581201"/>
                    <a:pt x="1897459" y="643045"/>
                    <a:pt x="1929696" y="694133"/>
                  </a:cubicBezTo>
                  <a:cubicBezTo>
                    <a:pt x="1940443" y="710266"/>
                    <a:pt x="1951188" y="721022"/>
                    <a:pt x="1961934" y="725055"/>
                  </a:cubicBezTo>
                  <a:cubicBezTo>
                    <a:pt x="1986113" y="733122"/>
                    <a:pt x="2017007" y="715644"/>
                    <a:pt x="2051931" y="671278"/>
                  </a:cubicBezTo>
                  <a:cubicBezTo>
                    <a:pt x="2069393" y="649767"/>
                    <a:pt x="2088199" y="625567"/>
                    <a:pt x="2105661" y="602712"/>
                  </a:cubicBezTo>
                  <a:cubicBezTo>
                    <a:pt x="2264162" y="399702"/>
                    <a:pt x="2442813" y="169805"/>
                    <a:pt x="2736982" y="242404"/>
                  </a:cubicBezTo>
                  <a:cubicBezTo>
                    <a:pt x="2839068" y="267948"/>
                    <a:pt x="2931751" y="340547"/>
                    <a:pt x="2985481" y="438691"/>
                  </a:cubicBezTo>
                  <a:cubicBezTo>
                    <a:pt x="3035181" y="527423"/>
                    <a:pt x="3045926" y="624223"/>
                    <a:pt x="3017718" y="711611"/>
                  </a:cubicBezTo>
                  <a:cubicBezTo>
                    <a:pt x="2992197" y="789588"/>
                    <a:pt x="2938467" y="856809"/>
                    <a:pt x="2886081" y="921342"/>
                  </a:cubicBezTo>
                  <a:cubicBezTo>
                    <a:pt x="2817576" y="1007386"/>
                    <a:pt x="2753101" y="1086707"/>
                    <a:pt x="2755787" y="1187539"/>
                  </a:cubicBezTo>
                  <a:cubicBezTo>
                    <a:pt x="2758474" y="1248039"/>
                    <a:pt x="2786682" y="1305850"/>
                    <a:pt x="2814889" y="1362316"/>
                  </a:cubicBezTo>
                  <a:cubicBezTo>
                    <a:pt x="2849814" y="1434915"/>
                    <a:pt x="2887425" y="1510203"/>
                    <a:pt x="2873992" y="1592214"/>
                  </a:cubicBezTo>
                  <a:cubicBezTo>
                    <a:pt x="2860560" y="1671535"/>
                    <a:pt x="2801457" y="1732034"/>
                    <a:pt x="2758474" y="1772367"/>
                  </a:cubicBezTo>
                  <a:cubicBezTo>
                    <a:pt x="2609374" y="1910844"/>
                    <a:pt x="2415948" y="2002265"/>
                    <a:pt x="2214463" y="2029154"/>
                  </a:cubicBezTo>
                  <a:cubicBezTo>
                    <a:pt x="2191628" y="2030498"/>
                    <a:pt x="2168793" y="2033187"/>
                    <a:pt x="2145958" y="2033187"/>
                  </a:cubicBezTo>
                  <a:close/>
                  <a:moveTo>
                    <a:pt x="1596574" y="1406682"/>
                  </a:moveTo>
                  <a:cubicBezTo>
                    <a:pt x="1718809" y="1406682"/>
                    <a:pt x="1796716" y="1434915"/>
                    <a:pt x="1853132" y="1463148"/>
                  </a:cubicBezTo>
                  <a:cubicBezTo>
                    <a:pt x="1874624" y="1473904"/>
                    <a:pt x="1906862" y="1491381"/>
                    <a:pt x="1929696" y="1519614"/>
                  </a:cubicBezTo>
                  <a:cubicBezTo>
                    <a:pt x="1982083" y="1581458"/>
                    <a:pt x="1976710" y="1664813"/>
                    <a:pt x="1969994" y="1744134"/>
                  </a:cubicBezTo>
                  <a:cubicBezTo>
                    <a:pt x="1964621" y="1819422"/>
                    <a:pt x="1959248" y="1890678"/>
                    <a:pt x="2002231" y="1940421"/>
                  </a:cubicBezTo>
                  <a:cubicBezTo>
                    <a:pt x="2041185" y="1986132"/>
                    <a:pt x="2111033" y="2002265"/>
                    <a:pt x="2210433" y="1987476"/>
                  </a:cubicBezTo>
                  <a:cubicBezTo>
                    <a:pt x="2403859" y="1960588"/>
                    <a:pt x="2589226" y="1873200"/>
                    <a:pt x="2732952" y="1740101"/>
                  </a:cubicBezTo>
                  <a:cubicBezTo>
                    <a:pt x="2771906" y="1705146"/>
                    <a:pt x="2824292" y="1650024"/>
                    <a:pt x="2835038" y="1582802"/>
                  </a:cubicBezTo>
                  <a:cubicBezTo>
                    <a:pt x="2847127" y="1512892"/>
                    <a:pt x="2814889" y="1447015"/>
                    <a:pt x="2779966" y="1377104"/>
                  </a:cubicBezTo>
                  <a:cubicBezTo>
                    <a:pt x="2750414" y="1316605"/>
                    <a:pt x="2719520" y="1253417"/>
                    <a:pt x="2716833" y="1186195"/>
                  </a:cubicBezTo>
                  <a:cubicBezTo>
                    <a:pt x="2712804" y="1070574"/>
                    <a:pt x="2785338" y="980497"/>
                    <a:pt x="2855187" y="893109"/>
                  </a:cubicBezTo>
                  <a:cubicBezTo>
                    <a:pt x="2904886" y="831265"/>
                    <a:pt x="2955929" y="768077"/>
                    <a:pt x="2978764" y="696822"/>
                  </a:cubicBezTo>
                  <a:cubicBezTo>
                    <a:pt x="3004286" y="620189"/>
                    <a:pt x="2993540" y="535490"/>
                    <a:pt x="2949213" y="456169"/>
                  </a:cubicBezTo>
                  <a:cubicBezTo>
                    <a:pt x="2900857" y="367436"/>
                    <a:pt x="2816233" y="301559"/>
                    <a:pt x="2726236" y="280048"/>
                  </a:cubicBezTo>
                  <a:lnTo>
                    <a:pt x="2726236" y="280048"/>
                  </a:lnTo>
                  <a:cubicBezTo>
                    <a:pt x="2457589" y="212826"/>
                    <a:pt x="2286998" y="431969"/>
                    <a:pt x="2136555" y="625567"/>
                  </a:cubicBezTo>
                  <a:cubicBezTo>
                    <a:pt x="2117750" y="649767"/>
                    <a:pt x="2100288" y="672622"/>
                    <a:pt x="2082825" y="694133"/>
                  </a:cubicBezTo>
                  <a:cubicBezTo>
                    <a:pt x="2065363" y="715644"/>
                    <a:pt x="2011634" y="782865"/>
                    <a:pt x="1947159" y="760010"/>
                  </a:cubicBezTo>
                  <a:cubicBezTo>
                    <a:pt x="1927010" y="753288"/>
                    <a:pt x="1909548" y="737155"/>
                    <a:pt x="1893429" y="711611"/>
                  </a:cubicBezTo>
                  <a:cubicBezTo>
                    <a:pt x="1857162" y="652456"/>
                    <a:pt x="1851789" y="582545"/>
                    <a:pt x="1846416" y="516668"/>
                  </a:cubicBezTo>
                  <a:cubicBezTo>
                    <a:pt x="1843729" y="480368"/>
                    <a:pt x="1841043" y="442724"/>
                    <a:pt x="1832984" y="409113"/>
                  </a:cubicBezTo>
                  <a:cubicBezTo>
                    <a:pt x="1819551" y="351303"/>
                    <a:pt x="1771195" y="294837"/>
                    <a:pt x="1721495" y="276015"/>
                  </a:cubicBezTo>
                  <a:cubicBezTo>
                    <a:pt x="1693287" y="266604"/>
                    <a:pt x="1667765" y="269293"/>
                    <a:pt x="1646273" y="285426"/>
                  </a:cubicBezTo>
                  <a:cubicBezTo>
                    <a:pt x="1592544" y="327103"/>
                    <a:pt x="1614036" y="418525"/>
                    <a:pt x="1631498" y="469613"/>
                  </a:cubicBezTo>
                  <a:lnTo>
                    <a:pt x="1632841" y="474991"/>
                  </a:lnTo>
                  <a:cubicBezTo>
                    <a:pt x="1657020" y="544901"/>
                    <a:pt x="1686571" y="632289"/>
                    <a:pt x="1643587" y="700855"/>
                  </a:cubicBezTo>
                  <a:cubicBezTo>
                    <a:pt x="1619409" y="738499"/>
                    <a:pt x="1579112" y="761355"/>
                    <a:pt x="1529412" y="762699"/>
                  </a:cubicBezTo>
                  <a:cubicBezTo>
                    <a:pt x="1464937" y="765388"/>
                    <a:pt x="1396432" y="731777"/>
                    <a:pt x="1360164" y="680689"/>
                  </a:cubicBezTo>
                  <a:cubicBezTo>
                    <a:pt x="1297032" y="593301"/>
                    <a:pt x="1298375" y="476335"/>
                    <a:pt x="1299719" y="382225"/>
                  </a:cubicBezTo>
                  <a:cubicBezTo>
                    <a:pt x="1301062" y="284081"/>
                    <a:pt x="1297032" y="181905"/>
                    <a:pt x="1240616" y="110649"/>
                  </a:cubicBezTo>
                  <a:cubicBezTo>
                    <a:pt x="1190916" y="48806"/>
                    <a:pt x="1103606" y="20573"/>
                    <a:pt x="1028385" y="42084"/>
                  </a:cubicBezTo>
                  <a:cubicBezTo>
                    <a:pt x="951820" y="63594"/>
                    <a:pt x="892718" y="133505"/>
                    <a:pt x="884658" y="212826"/>
                  </a:cubicBezTo>
                  <a:cubicBezTo>
                    <a:pt x="875256" y="293492"/>
                    <a:pt x="912867" y="367436"/>
                    <a:pt x="951820" y="446757"/>
                  </a:cubicBezTo>
                  <a:cubicBezTo>
                    <a:pt x="963909" y="472302"/>
                    <a:pt x="977342" y="497846"/>
                    <a:pt x="988087" y="523390"/>
                  </a:cubicBezTo>
                  <a:cubicBezTo>
                    <a:pt x="1057936" y="684722"/>
                    <a:pt x="1006893" y="815132"/>
                    <a:pt x="923612" y="854120"/>
                  </a:cubicBezTo>
                  <a:cubicBezTo>
                    <a:pt x="843018" y="893109"/>
                    <a:pt x="753021" y="855465"/>
                    <a:pt x="667054" y="809754"/>
                  </a:cubicBezTo>
                  <a:lnTo>
                    <a:pt x="454823" y="695477"/>
                  </a:lnTo>
                  <a:cubicBezTo>
                    <a:pt x="409153" y="671278"/>
                    <a:pt x="358110" y="643045"/>
                    <a:pt x="304380" y="639011"/>
                  </a:cubicBezTo>
                  <a:cubicBezTo>
                    <a:pt x="226472" y="632289"/>
                    <a:pt x="144535" y="676655"/>
                    <a:pt x="96178" y="751944"/>
                  </a:cubicBezTo>
                  <a:cubicBezTo>
                    <a:pt x="43792" y="832610"/>
                    <a:pt x="37076" y="930753"/>
                    <a:pt x="39762" y="999319"/>
                  </a:cubicBezTo>
                  <a:cubicBezTo>
                    <a:pt x="57225" y="1304505"/>
                    <a:pt x="317812" y="1572047"/>
                    <a:pt x="621384" y="1597591"/>
                  </a:cubicBezTo>
                  <a:cubicBezTo>
                    <a:pt x="791975" y="1612380"/>
                    <a:pt x="962566" y="1555914"/>
                    <a:pt x="1127784" y="1502136"/>
                  </a:cubicBezTo>
                  <a:cubicBezTo>
                    <a:pt x="1160022" y="1491381"/>
                    <a:pt x="1192260" y="1480626"/>
                    <a:pt x="1224497" y="1471215"/>
                  </a:cubicBezTo>
                  <a:cubicBezTo>
                    <a:pt x="1381656" y="1424160"/>
                    <a:pt x="1502547" y="1406682"/>
                    <a:pt x="1596574" y="1406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 rot="10800000" flipH="1">
              <a:off x="-459588" y="4205949"/>
              <a:ext cx="2066222" cy="2161334"/>
            </a:xfrm>
            <a:custGeom>
              <a:avLst/>
              <a:gdLst/>
              <a:ahLst/>
              <a:cxnLst/>
              <a:rect l="l" t="t" r="r" b="b"/>
              <a:pathLst>
                <a:path w="2066222" h="2161334" extrusionOk="0">
                  <a:moveTo>
                    <a:pt x="337808" y="2161335"/>
                  </a:moveTo>
                  <a:cubicBezTo>
                    <a:pt x="321689" y="2161335"/>
                    <a:pt x="306913" y="2159990"/>
                    <a:pt x="290794" y="2155957"/>
                  </a:cubicBezTo>
                  <a:cubicBezTo>
                    <a:pt x="216916" y="2139824"/>
                    <a:pt x="149755" y="2086046"/>
                    <a:pt x="86623" y="1989247"/>
                  </a:cubicBezTo>
                  <a:cubicBezTo>
                    <a:pt x="7371" y="1868248"/>
                    <a:pt x="-18150" y="1753972"/>
                    <a:pt x="12745" y="1661206"/>
                  </a:cubicBezTo>
                  <a:cubicBezTo>
                    <a:pt x="67817" y="1495841"/>
                    <a:pt x="269303" y="1448786"/>
                    <a:pt x="383478" y="1435341"/>
                  </a:cubicBezTo>
                  <a:cubicBezTo>
                    <a:pt x="407656" y="1432653"/>
                    <a:pt x="433177" y="1429964"/>
                    <a:pt x="458699" y="1427275"/>
                  </a:cubicBezTo>
                  <a:cubicBezTo>
                    <a:pt x="576904" y="1415175"/>
                    <a:pt x="700482" y="1403075"/>
                    <a:pt x="790479" y="1333165"/>
                  </a:cubicBezTo>
                  <a:cubicBezTo>
                    <a:pt x="817343" y="1312998"/>
                    <a:pt x="836148" y="1290143"/>
                    <a:pt x="845551" y="1267287"/>
                  </a:cubicBezTo>
                  <a:cubicBezTo>
                    <a:pt x="872416" y="1202755"/>
                    <a:pt x="837492" y="1127467"/>
                    <a:pt x="803911" y="1053523"/>
                  </a:cubicBezTo>
                  <a:cubicBezTo>
                    <a:pt x="763614" y="964790"/>
                    <a:pt x="721973" y="873369"/>
                    <a:pt x="782419" y="796736"/>
                  </a:cubicBezTo>
                  <a:cubicBezTo>
                    <a:pt x="842865" y="720104"/>
                    <a:pt x="957040" y="733548"/>
                    <a:pt x="1044350" y="771192"/>
                  </a:cubicBezTo>
                  <a:cubicBezTo>
                    <a:pt x="1059126" y="777914"/>
                    <a:pt x="1073902" y="784636"/>
                    <a:pt x="1088677" y="791359"/>
                  </a:cubicBezTo>
                  <a:cubicBezTo>
                    <a:pt x="1153152" y="820936"/>
                    <a:pt x="1213598" y="850514"/>
                    <a:pt x="1275387" y="839758"/>
                  </a:cubicBezTo>
                  <a:cubicBezTo>
                    <a:pt x="1318371" y="833036"/>
                    <a:pt x="1353295" y="787325"/>
                    <a:pt x="1360011" y="749681"/>
                  </a:cubicBezTo>
                  <a:cubicBezTo>
                    <a:pt x="1364041" y="730859"/>
                    <a:pt x="1362697" y="705315"/>
                    <a:pt x="1337176" y="691871"/>
                  </a:cubicBezTo>
                  <a:cubicBezTo>
                    <a:pt x="1322400" y="683804"/>
                    <a:pt x="1304938" y="681115"/>
                    <a:pt x="1284790" y="678426"/>
                  </a:cubicBezTo>
                  <a:lnTo>
                    <a:pt x="1280760" y="678426"/>
                  </a:lnTo>
                  <a:cubicBezTo>
                    <a:pt x="1181360" y="666326"/>
                    <a:pt x="1111512" y="639438"/>
                    <a:pt x="1059126" y="595072"/>
                  </a:cubicBezTo>
                  <a:cubicBezTo>
                    <a:pt x="998680" y="543983"/>
                    <a:pt x="958383" y="448528"/>
                    <a:pt x="995994" y="366518"/>
                  </a:cubicBezTo>
                  <a:cubicBezTo>
                    <a:pt x="1040321" y="269719"/>
                    <a:pt x="1236433" y="77465"/>
                    <a:pt x="1334489" y="34443"/>
                  </a:cubicBezTo>
                  <a:cubicBezTo>
                    <a:pt x="1486275" y="-30089"/>
                    <a:pt x="1706566" y="-1856"/>
                    <a:pt x="1848949" y="101665"/>
                  </a:cubicBezTo>
                  <a:lnTo>
                    <a:pt x="1848949" y="101665"/>
                  </a:lnTo>
                  <a:cubicBezTo>
                    <a:pt x="2034316" y="236108"/>
                    <a:pt x="2094761" y="502306"/>
                    <a:pt x="1981930" y="682460"/>
                  </a:cubicBezTo>
                  <a:cubicBezTo>
                    <a:pt x="1973870" y="694560"/>
                    <a:pt x="1965811" y="706659"/>
                    <a:pt x="1957751" y="717415"/>
                  </a:cubicBezTo>
                  <a:cubicBezTo>
                    <a:pt x="1941633" y="740270"/>
                    <a:pt x="1926857" y="761781"/>
                    <a:pt x="1916111" y="785981"/>
                  </a:cubicBezTo>
                  <a:cubicBezTo>
                    <a:pt x="1879844" y="876058"/>
                    <a:pt x="1929543" y="968824"/>
                    <a:pt x="1981930" y="1066967"/>
                  </a:cubicBezTo>
                  <a:cubicBezTo>
                    <a:pt x="2034316" y="1165111"/>
                    <a:pt x="2088045" y="1267287"/>
                    <a:pt x="2057151" y="1372153"/>
                  </a:cubicBezTo>
                  <a:cubicBezTo>
                    <a:pt x="2030286" y="1464919"/>
                    <a:pt x="1944319" y="1525418"/>
                    <a:pt x="1858352" y="1577851"/>
                  </a:cubicBezTo>
                  <a:cubicBezTo>
                    <a:pt x="1710596" y="1669272"/>
                    <a:pt x="1538662" y="1752627"/>
                    <a:pt x="1388219" y="1678684"/>
                  </a:cubicBezTo>
                  <a:cubicBezTo>
                    <a:pt x="1358668" y="1663895"/>
                    <a:pt x="1329117" y="1643728"/>
                    <a:pt x="1302252" y="1623562"/>
                  </a:cubicBezTo>
                  <a:cubicBezTo>
                    <a:pt x="1247179" y="1583229"/>
                    <a:pt x="1194793" y="1544241"/>
                    <a:pt x="1138377" y="1561718"/>
                  </a:cubicBezTo>
                  <a:cubicBezTo>
                    <a:pt x="1095393" y="1573818"/>
                    <a:pt x="1067185" y="1616840"/>
                    <a:pt x="1038977" y="1657173"/>
                  </a:cubicBezTo>
                  <a:lnTo>
                    <a:pt x="1034948" y="1662550"/>
                  </a:lnTo>
                  <a:cubicBezTo>
                    <a:pt x="903310" y="1852115"/>
                    <a:pt x="724660" y="2005380"/>
                    <a:pt x="516458" y="2106213"/>
                  </a:cubicBezTo>
                  <a:cubicBezTo>
                    <a:pt x="466758" y="2135791"/>
                    <a:pt x="402283" y="2161335"/>
                    <a:pt x="337808" y="2161335"/>
                  </a:cubicBezTo>
                  <a:close/>
                  <a:moveTo>
                    <a:pt x="911370" y="783292"/>
                  </a:moveTo>
                  <a:cubicBezTo>
                    <a:pt x="872416" y="783292"/>
                    <a:pt x="836148" y="794047"/>
                    <a:pt x="813313" y="823625"/>
                  </a:cubicBezTo>
                  <a:cubicBezTo>
                    <a:pt x="767644" y="881436"/>
                    <a:pt x="801224" y="954035"/>
                    <a:pt x="838835" y="1038734"/>
                  </a:cubicBezTo>
                  <a:cubicBezTo>
                    <a:pt x="876446" y="1119400"/>
                    <a:pt x="914056" y="1204099"/>
                    <a:pt x="880475" y="1284765"/>
                  </a:cubicBezTo>
                  <a:cubicBezTo>
                    <a:pt x="868386" y="1314343"/>
                    <a:pt x="845551" y="1341231"/>
                    <a:pt x="813313" y="1366775"/>
                  </a:cubicBezTo>
                  <a:cubicBezTo>
                    <a:pt x="712571" y="1443408"/>
                    <a:pt x="584963" y="1456852"/>
                    <a:pt x="460042" y="1468952"/>
                  </a:cubicBezTo>
                  <a:cubicBezTo>
                    <a:pt x="435864" y="1471641"/>
                    <a:pt x="410342" y="1474330"/>
                    <a:pt x="386164" y="1477019"/>
                  </a:cubicBezTo>
                  <a:cubicBezTo>
                    <a:pt x="281392" y="1489119"/>
                    <a:pt x="97368" y="1532140"/>
                    <a:pt x="49012" y="1675995"/>
                  </a:cubicBezTo>
                  <a:cubicBezTo>
                    <a:pt x="14088" y="1778172"/>
                    <a:pt x="67817" y="1892448"/>
                    <a:pt x="117517" y="1969081"/>
                  </a:cubicBezTo>
                  <a:cubicBezTo>
                    <a:pt x="173933" y="2056469"/>
                    <a:pt x="233035" y="2104869"/>
                    <a:pt x="296167" y="2118313"/>
                  </a:cubicBezTo>
                  <a:cubicBezTo>
                    <a:pt x="366016" y="2133102"/>
                    <a:pt x="439894" y="2103524"/>
                    <a:pt x="497653" y="2076635"/>
                  </a:cubicBezTo>
                  <a:cubicBezTo>
                    <a:pt x="699138" y="1979836"/>
                    <a:pt x="873759" y="1830604"/>
                    <a:pt x="1000024" y="1646417"/>
                  </a:cubicBezTo>
                  <a:lnTo>
                    <a:pt x="1004053" y="1641040"/>
                  </a:lnTo>
                  <a:cubicBezTo>
                    <a:pt x="1034948" y="1596673"/>
                    <a:pt x="1069872" y="1546929"/>
                    <a:pt x="1124944" y="1529452"/>
                  </a:cubicBezTo>
                  <a:cubicBezTo>
                    <a:pt x="1200166" y="1506596"/>
                    <a:pt x="1263298" y="1553651"/>
                    <a:pt x="1323743" y="1598018"/>
                  </a:cubicBezTo>
                  <a:cubicBezTo>
                    <a:pt x="1349265" y="1616840"/>
                    <a:pt x="1377473" y="1637006"/>
                    <a:pt x="1404338" y="1650451"/>
                  </a:cubicBezTo>
                  <a:cubicBezTo>
                    <a:pt x="1535975" y="1714983"/>
                    <a:pt x="1695820" y="1637006"/>
                    <a:pt x="1835516" y="1550963"/>
                  </a:cubicBezTo>
                  <a:cubicBezTo>
                    <a:pt x="1917454" y="1499874"/>
                    <a:pt x="1992675" y="1447441"/>
                    <a:pt x="2016853" y="1368120"/>
                  </a:cubicBezTo>
                  <a:cubicBezTo>
                    <a:pt x="2043718" y="1278043"/>
                    <a:pt x="1995362" y="1187966"/>
                    <a:pt x="1944319" y="1092511"/>
                  </a:cubicBezTo>
                  <a:cubicBezTo>
                    <a:pt x="1889246" y="990335"/>
                    <a:pt x="1832830" y="884124"/>
                    <a:pt x="1875814" y="776570"/>
                  </a:cubicBezTo>
                  <a:cubicBezTo>
                    <a:pt x="1886560" y="748337"/>
                    <a:pt x="1904022" y="722793"/>
                    <a:pt x="1921484" y="698593"/>
                  </a:cubicBezTo>
                  <a:cubicBezTo>
                    <a:pt x="1929543" y="686493"/>
                    <a:pt x="1937603" y="675737"/>
                    <a:pt x="1944319" y="664982"/>
                  </a:cubicBezTo>
                  <a:cubicBezTo>
                    <a:pt x="2045061" y="504995"/>
                    <a:pt x="1987302" y="257619"/>
                    <a:pt x="1822084" y="137965"/>
                  </a:cubicBezTo>
                  <a:lnTo>
                    <a:pt x="1822084" y="137965"/>
                  </a:lnTo>
                  <a:cubicBezTo>
                    <a:pt x="1690447" y="42510"/>
                    <a:pt x="1486275" y="15621"/>
                    <a:pt x="1346578" y="74776"/>
                  </a:cubicBezTo>
                  <a:cubicBezTo>
                    <a:pt x="1256582" y="113765"/>
                    <a:pt x="1069872" y="296608"/>
                    <a:pt x="1028231" y="386685"/>
                  </a:cubicBezTo>
                  <a:cubicBezTo>
                    <a:pt x="998680" y="451217"/>
                    <a:pt x="1032261" y="526506"/>
                    <a:pt x="1080618" y="568183"/>
                  </a:cubicBezTo>
                  <a:cubicBezTo>
                    <a:pt x="1126288" y="607171"/>
                    <a:pt x="1190763" y="631371"/>
                    <a:pt x="1280760" y="642127"/>
                  </a:cubicBezTo>
                  <a:lnTo>
                    <a:pt x="1284790" y="642127"/>
                  </a:lnTo>
                  <a:cubicBezTo>
                    <a:pt x="1306281" y="644815"/>
                    <a:pt x="1330460" y="647504"/>
                    <a:pt x="1353295" y="659604"/>
                  </a:cubicBezTo>
                  <a:cubicBezTo>
                    <a:pt x="1386876" y="679771"/>
                    <a:pt x="1402995" y="717415"/>
                    <a:pt x="1394935" y="760437"/>
                  </a:cubicBezTo>
                  <a:cubicBezTo>
                    <a:pt x="1385532" y="811525"/>
                    <a:pt x="1341206" y="872024"/>
                    <a:pt x="1276730" y="882780"/>
                  </a:cubicBezTo>
                  <a:cubicBezTo>
                    <a:pt x="1201509" y="894880"/>
                    <a:pt x="1133004" y="862613"/>
                    <a:pt x="1065842" y="831692"/>
                  </a:cubicBezTo>
                  <a:cubicBezTo>
                    <a:pt x="1051066" y="824969"/>
                    <a:pt x="1036291" y="818247"/>
                    <a:pt x="1021515" y="811525"/>
                  </a:cubicBezTo>
                  <a:cubicBezTo>
                    <a:pt x="993307" y="795392"/>
                    <a:pt x="950324" y="783292"/>
                    <a:pt x="911370" y="7832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98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59" r:id="rId5"/>
    <p:sldLayoutId id="2147483667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lt1"/>
                </a:solidFill>
              </a:rPr>
              <a:t>SALES PORTAL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Labaratory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13691" t="10709" r="13676" b="10717"/>
          <a:stretch/>
        </p:blipFill>
        <p:spPr>
          <a:xfrm>
            <a:off x="5120350" y="713351"/>
            <a:ext cx="3539024" cy="38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TABLE </a:t>
            </a:r>
            <a:r>
              <a:rPr lang="en">
                <a:solidFill>
                  <a:schemeClr val="lt2"/>
                </a:solidFill>
              </a:rPr>
              <a:t>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2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5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Details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8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14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en-IN" dirty="0"/>
              <a:t>e</a:t>
            </a:r>
            <a:r>
              <a:rPr lang="en" dirty="0"/>
              <a:t>nges Faced</a:t>
            </a:r>
            <a:endParaRPr dirty="0"/>
          </a:p>
        </p:txBody>
      </p:sp>
      <p:sp>
        <p:nvSpPr>
          <p:cNvPr id="222" name="Google Shape;222;p28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17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20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7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dk2"/>
                </a:solidFill>
              </a:rPr>
              <a:t>TEAM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8" name="Google Shape;638;p47"/>
          <p:cNvSpPr txBox="1">
            <a:spLocks noGrp="1"/>
          </p:cNvSpPr>
          <p:nvPr>
            <p:ph type="title" idx="4294967295"/>
          </p:nvPr>
        </p:nvSpPr>
        <p:spPr>
          <a:xfrm>
            <a:off x="6181950" y="1701375"/>
            <a:ext cx="15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MANTRI JASWANTH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39" name="Google Shape;639;p47"/>
          <p:cNvSpPr txBox="1">
            <a:spLocks noGrp="1"/>
          </p:cNvSpPr>
          <p:nvPr>
            <p:ph type="subTitle" idx="4294967295"/>
          </p:nvPr>
        </p:nvSpPr>
        <p:spPr>
          <a:xfrm>
            <a:off x="6181950" y="2012187"/>
            <a:ext cx="1544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40" name="Google Shape;640;p47"/>
          <p:cNvSpPr txBox="1">
            <a:spLocks noGrp="1"/>
          </p:cNvSpPr>
          <p:nvPr>
            <p:ph type="title" idx="4294967295"/>
          </p:nvPr>
        </p:nvSpPr>
        <p:spPr>
          <a:xfrm>
            <a:off x="6181950" y="3245699"/>
            <a:ext cx="1544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VARUN MUPPARAJU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41" name="Google Shape;641;p47"/>
          <p:cNvSpPr txBox="1">
            <a:spLocks noGrp="1"/>
          </p:cNvSpPr>
          <p:nvPr>
            <p:ph type="subTitle" idx="4294967295"/>
          </p:nvPr>
        </p:nvSpPr>
        <p:spPr>
          <a:xfrm>
            <a:off x="6181950" y="3548289"/>
            <a:ext cx="1544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42" name="Google Shape;642;p47"/>
          <p:cNvSpPr txBox="1">
            <a:spLocks noGrp="1"/>
          </p:cNvSpPr>
          <p:nvPr>
            <p:ph type="title" idx="4294967295"/>
          </p:nvPr>
        </p:nvSpPr>
        <p:spPr>
          <a:xfrm>
            <a:off x="1417650" y="2407950"/>
            <a:ext cx="1544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KANCHI RAM PREETHAM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43" name="Google Shape;643;p47"/>
          <p:cNvSpPr txBox="1">
            <a:spLocks noGrp="1"/>
          </p:cNvSpPr>
          <p:nvPr>
            <p:ph type="subTitle" idx="4294967295"/>
          </p:nvPr>
        </p:nvSpPr>
        <p:spPr>
          <a:xfrm>
            <a:off x="1417650" y="2958260"/>
            <a:ext cx="1544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644" name="Google Shape;644;p47"/>
          <p:cNvPicPr preferRelativeResize="0"/>
          <p:nvPr/>
        </p:nvPicPr>
        <p:blipFill rotWithShape="1">
          <a:blip r:embed="rId3"/>
          <a:srcRect l="13990" t="9732" r="18519" b="21043"/>
          <a:stretch/>
        </p:blipFill>
        <p:spPr>
          <a:xfrm>
            <a:off x="3063425" y="1402625"/>
            <a:ext cx="3017150" cy="3094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5"/>
          <p:cNvSpPr txBox="1">
            <a:spLocks noGrp="1"/>
          </p:cNvSpPr>
          <p:nvPr>
            <p:ph type="title"/>
          </p:nvPr>
        </p:nvSpPr>
        <p:spPr>
          <a:xfrm>
            <a:off x="720000" y="53341"/>
            <a:ext cx="7704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795" name="Google Shape;795;p45"/>
          <p:cNvSpPr txBox="1">
            <a:spLocks noGrp="1"/>
          </p:cNvSpPr>
          <p:nvPr>
            <p:ph type="subTitle" idx="1"/>
          </p:nvPr>
        </p:nvSpPr>
        <p:spPr>
          <a:xfrm>
            <a:off x="720000" y="2622132"/>
            <a:ext cx="2364600" cy="2208948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Search</a:t>
            </a:r>
            <a:r>
              <a:rPr lang="en-US" dirty="0"/>
              <a:t> for items and find different sellers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Raise a </a:t>
            </a:r>
            <a:r>
              <a:rPr lang="en-US" b="1" dirty="0"/>
              <a:t>request</a:t>
            </a:r>
            <a:r>
              <a:rPr lang="en-US" dirty="0"/>
              <a:t> to buy an item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Negotiate</a:t>
            </a:r>
            <a:r>
              <a:rPr lang="en-US" dirty="0"/>
              <a:t> on price with the seller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Pay</a:t>
            </a:r>
            <a:r>
              <a:rPr lang="en-US" dirty="0"/>
              <a:t> money online if seller accepts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96" name="Google Shape;796;p45"/>
          <p:cNvSpPr txBox="1">
            <a:spLocks noGrp="1"/>
          </p:cNvSpPr>
          <p:nvPr>
            <p:ph type="subTitle" idx="2"/>
          </p:nvPr>
        </p:nvSpPr>
        <p:spPr>
          <a:xfrm>
            <a:off x="3412350" y="2684974"/>
            <a:ext cx="2249310" cy="2146106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Upload</a:t>
            </a:r>
            <a:r>
              <a:rPr lang="en" dirty="0"/>
              <a:t> th</a:t>
            </a:r>
            <a:r>
              <a:rPr lang="en-IN" dirty="0"/>
              <a:t>e</a:t>
            </a:r>
            <a:r>
              <a:rPr lang="en" dirty="0"/>
              <a:t> product with specifications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Negotiate</a:t>
            </a:r>
            <a:r>
              <a:rPr lang="en" dirty="0"/>
              <a:t> on price with the buyer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Accept</a:t>
            </a:r>
            <a:r>
              <a:rPr lang="en" dirty="0"/>
              <a:t> or </a:t>
            </a:r>
            <a:r>
              <a:rPr lang="en" b="1" dirty="0"/>
              <a:t>reject</a:t>
            </a:r>
            <a:r>
              <a:rPr lang="en" dirty="0"/>
              <a:t> the request after negotiating</a:t>
            </a:r>
            <a:endParaRPr dirty="0"/>
          </a:p>
        </p:txBody>
      </p:sp>
      <p:sp>
        <p:nvSpPr>
          <p:cNvPr id="797" name="Google Shape;797;p45"/>
          <p:cNvSpPr txBox="1">
            <a:spLocks noGrp="1"/>
          </p:cNvSpPr>
          <p:nvPr>
            <p:ph type="subTitle" idx="3"/>
          </p:nvPr>
        </p:nvSpPr>
        <p:spPr>
          <a:xfrm>
            <a:off x="6104708" y="2571750"/>
            <a:ext cx="2364600" cy="200787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or remove </a:t>
            </a:r>
            <a:r>
              <a:rPr lang="en-US" b="1" dirty="0"/>
              <a:t>categories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items and </a:t>
            </a:r>
            <a:r>
              <a:rPr lang="en-US" b="1" dirty="0"/>
              <a:t>remove</a:t>
            </a:r>
            <a:r>
              <a:rPr lang="en-US" dirty="0"/>
              <a:t> items of poor quality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Help</a:t>
            </a:r>
            <a:r>
              <a:rPr lang="en-US" dirty="0"/>
              <a:t> negotiations between buyer and seller by resolving </a:t>
            </a:r>
            <a:r>
              <a:rPr lang="en-US" b="1" dirty="0"/>
              <a:t>issues</a:t>
            </a:r>
          </a:p>
        </p:txBody>
      </p:sp>
      <p:sp>
        <p:nvSpPr>
          <p:cNvPr id="798" name="Google Shape;798;p45"/>
          <p:cNvSpPr txBox="1">
            <a:spLocks noGrp="1"/>
          </p:cNvSpPr>
          <p:nvPr>
            <p:ph type="subTitle" idx="4"/>
          </p:nvPr>
        </p:nvSpPr>
        <p:spPr>
          <a:xfrm>
            <a:off x="720000" y="2188600"/>
            <a:ext cx="2364600" cy="33276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Buyer</a:t>
            </a:r>
          </a:p>
        </p:txBody>
      </p:sp>
      <p:sp>
        <p:nvSpPr>
          <p:cNvPr id="799" name="Google Shape;799;p45"/>
          <p:cNvSpPr txBox="1">
            <a:spLocks noGrp="1"/>
          </p:cNvSpPr>
          <p:nvPr>
            <p:ph type="subTitle" idx="5"/>
          </p:nvPr>
        </p:nvSpPr>
        <p:spPr>
          <a:xfrm>
            <a:off x="3412351" y="2188600"/>
            <a:ext cx="2364600" cy="33276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Seller</a:t>
            </a:r>
            <a:endParaRPr dirty="0"/>
          </a:p>
        </p:txBody>
      </p:sp>
      <p:sp>
        <p:nvSpPr>
          <p:cNvPr id="800" name="Google Shape;800;p45"/>
          <p:cNvSpPr txBox="1">
            <a:spLocks noGrp="1"/>
          </p:cNvSpPr>
          <p:nvPr>
            <p:ph type="subTitle" idx="6"/>
          </p:nvPr>
        </p:nvSpPr>
        <p:spPr>
          <a:xfrm>
            <a:off x="6104701" y="2188600"/>
            <a:ext cx="2364600" cy="33276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Manager</a:t>
            </a:r>
            <a:endParaRPr dirty="0"/>
          </a:p>
        </p:txBody>
      </p:sp>
      <p:grpSp>
        <p:nvGrpSpPr>
          <p:cNvPr id="2" name="Google Shape;317;p35">
            <a:extLst>
              <a:ext uri="{FF2B5EF4-FFF2-40B4-BE49-F238E27FC236}">
                <a16:creationId xmlns:a16="http://schemas.microsoft.com/office/drawing/2014/main" id="{46B385C9-D8E9-BF23-7B04-F518A16442C3}"/>
              </a:ext>
            </a:extLst>
          </p:cNvPr>
          <p:cNvGrpSpPr/>
          <p:nvPr/>
        </p:nvGrpSpPr>
        <p:grpSpPr>
          <a:xfrm>
            <a:off x="720000" y="1046234"/>
            <a:ext cx="882300" cy="882300"/>
            <a:chOff x="3492962" y="2130600"/>
            <a:chExt cx="882300" cy="882300"/>
          </a:xfrm>
        </p:grpSpPr>
        <p:sp>
          <p:nvSpPr>
            <p:cNvPr id="3" name="Google Shape;318;p35">
              <a:extLst>
                <a:ext uri="{FF2B5EF4-FFF2-40B4-BE49-F238E27FC236}">
                  <a16:creationId xmlns:a16="http://schemas.microsoft.com/office/drawing/2014/main" id="{B3CA1BFC-974C-D768-FB4B-8DBAE16FC3DB}"/>
                </a:ext>
              </a:extLst>
            </p:cNvPr>
            <p:cNvSpPr/>
            <p:nvPr/>
          </p:nvSpPr>
          <p:spPr>
            <a:xfrm>
              <a:off x="3492962" y="2130600"/>
              <a:ext cx="882300" cy="88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319;p35">
              <a:extLst>
                <a:ext uri="{FF2B5EF4-FFF2-40B4-BE49-F238E27FC236}">
                  <a16:creationId xmlns:a16="http://schemas.microsoft.com/office/drawing/2014/main" id="{A0F34112-4304-C3E7-918B-A3E79CAC771A}"/>
                </a:ext>
              </a:extLst>
            </p:cNvPr>
            <p:cNvGrpSpPr/>
            <p:nvPr/>
          </p:nvGrpSpPr>
          <p:grpSpPr>
            <a:xfrm>
              <a:off x="3731308" y="2364460"/>
              <a:ext cx="414615" cy="414586"/>
              <a:chOff x="3497300" y="3227275"/>
              <a:chExt cx="296175" cy="296175"/>
            </a:xfrm>
          </p:grpSpPr>
          <p:sp>
            <p:nvSpPr>
              <p:cNvPr id="5" name="Google Shape;320;p35">
                <a:extLst>
                  <a:ext uri="{FF2B5EF4-FFF2-40B4-BE49-F238E27FC236}">
                    <a16:creationId xmlns:a16="http://schemas.microsoft.com/office/drawing/2014/main" id="{82392CA5-43C6-80C8-6456-2AB7D70F8FB6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321;p35">
                <a:extLst>
                  <a:ext uri="{FF2B5EF4-FFF2-40B4-BE49-F238E27FC236}">
                    <a16:creationId xmlns:a16="http://schemas.microsoft.com/office/drawing/2014/main" id="{664D454C-0C2F-72A2-5FC3-8566536AF87F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322;p35">
                <a:extLst>
                  <a:ext uri="{FF2B5EF4-FFF2-40B4-BE49-F238E27FC236}">
                    <a16:creationId xmlns:a16="http://schemas.microsoft.com/office/drawing/2014/main" id="{D8C2FEF5-C86F-64E2-ADBA-06991F0AFF46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23;p35">
                <a:extLst>
                  <a:ext uri="{FF2B5EF4-FFF2-40B4-BE49-F238E27FC236}">
                    <a16:creationId xmlns:a16="http://schemas.microsoft.com/office/drawing/2014/main" id="{17747D4D-A534-3278-0D16-20AB93CB4812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24;p35">
                <a:extLst>
                  <a:ext uri="{FF2B5EF4-FFF2-40B4-BE49-F238E27FC236}">
                    <a16:creationId xmlns:a16="http://schemas.microsoft.com/office/drawing/2014/main" id="{D34BCCEF-E0D5-C0A2-1F40-A1AA50450283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25;p35">
                <a:extLst>
                  <a:ext uri="{FF2B5EF4-FFF2-40B4-BE49-F238E27FC236}">
                    <a16:creationId xmlns:a16="http://schemas.microsoft.com/office/drawing/2014/main" id="{CB08D293-C642-86F6-4449-9412FD073C37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26;p35">
                <a:extLst>
                  <a:ext uri="{FF2B5EF4-FFF2-40B4-BE49-F238E27FC236}">
                    <a16:creationId xmlns:a16="http://schemas.microsoft.com/office/drawing/2014/main" id="{8C8DF043-8D28-92DB-614B-C4AC2B2977AB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27;p35">
                <a:extLst>
                  <a:ext uri="{FF2B5EF4-FFF2-40B4-BE49-F238E27FC236}">
                    <a16:creationId xmlns:a16="http://schemas.microsoft.com/office/drawing/2014/main" id="{DDDEB789-1068-5B33-45B3-3715C8CF7ED3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308;p35">
            <a:extLst>
              <a:ext uri="{FF2B5EF4-FFF2-40B4-BE49-F238E27FC236}">
                <a16:creationId xmlns:a16="http://schemas.microsoft.com/office/drawing/2014/main" id="{3DA47E91-E4F4-C21A-CF5B-DCC931600600}"/>
              </a:ext>
            </a:extLst>
          </p:cNvPr>
          <p:cNvGrpSpPr/>
          <p:nvPr/>
        </p:nvGrpSpPr>
        <p:grpSpPr>
          <a:xfrm>
            <a:off x="6241861" y="1001930"/>
            <a:ext cx="882300" cy="882300"/>
            <a:chOff x="1849200" y="1991525"/>
            <a:chExt cx="882300" cy="882300"/>
          </a:xfrm>
        </p:grpSpPr>
        <p:sp>
          <p:nvSpPr>
            <p:cNvPr id="14" name="Google Shape;309;p35">
              <a:extLst>
                <a:ext uri="{FF2B5EF4-FFF2-40B4-BE49-F238E27FC236}">
                  <a16:creationId xmlns:a16="http://schemas.microsoft.com/office/drawing/2014/main" id="{2199B22A-A3F5-37F6-7CF5-561CA566AF27}"/>
                </a:ext>
              </a:extLst>
            </p:cNvPr>
            <p:cNvSpPr/>
            <p:nvPr/>
          </p:nvSpPr>
          <p:spPr>
            <a:xfrm>
              <a:off x="1849200" y="1991525"/>
              <a:ext cx="882300" cy="88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310;p35">
              <a:extLst>
                <a:ext uri="{FF2B5EF4-FFF2-40B4-BE49-F238E27FC236}">
                  <a16:creationId xmlns:a16="http://schemas.microsoft.com/office/drawing/2014/main" id="{B9715F96-0B43-B3D6-A7B5-CEBE7BC8AE4E}"/>
                </a:ext>
              </a:extLst>
            </p:cNvPr>
            <p:cNvGrpSpPr/>
            <p:nvPr/>
          </p:nvGrpSpPr>
          <p:grpSpPr>
            <a:xfrm>
              <a:off x="2029436" y="2172050"/>
              <a:ext cx="522498" cy="521209"/>
              <a:chOff x="6553275" y="3604550"/>
              <a:chExt cx="296975" cy="296175"/>
            </a:xfrm>
          </p:grpSpPr>
          <p:sp>
            <p:nvSpPr>
              <p:cNvPr id="16" name="Google Shape;311;p35">
                <a:extLst>
                  <a:ext uri="{FF2B5EF4-FFF2-40B4-BE49-F238E27FC236}">
                    <a16:creationId xmlns:a16="http://schemas.microsoft.com/office/drawing/2014/main" id="{922EBF9F-C173-50FF-2F37-1CAA2F070542}"/>
                  </a:ext>
                </a:extLst>
              </p:cNvPr>
              <p:cNvSpPr/>
              <p:nvPr/>
            </p:nvSpPr>
            <p:spPr>
              <a:xfrm>
                <a:off x="6657250" y="3604550"/>
                <a:ext cx="866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6" extrusionOk="0"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678" y="3466"/>
                      <a:pt x="3466" y="2678"/>
                      <a:pt x="3466" y="1733"/>
                    </a:cubicBezTo>
                    <a:cubicBezTo>
                      <a:pt x="3466" y="788"/>
                      <a:pt x="2678" y="0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12;p35">
                <a:extLst>
                  <a:ext uri="{FF2B5EF4-FFF2-40B4-BE49-F238E27FC236}">
                    <a16:creationId xmlns:a16="http://schemas.microsoft.com/office/drawing/2014/main" id="{7DA95ED2-34E7-27F4-7C3F-2D44941B4C86}"/>
                  </a:ext>
                </a:extLst>
              </p:cNvPr>
              <p:cNvSpPr/>
              <p:nvPr/>
            </p:nvSpPr>
            <p:spPr>
              <a:xfrm>
                <a:off x="6553275" y="3777825"/>
                <a:ext cx="29697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4916" extrusionOk="0">
                    <a:moveTo>
                      <a:pt x="694" y="0"/>
                    </a:moveTo>
                    <a:cubicBezTo>
                      <a:pt x="316" y="0"/>
                      <a:pt x="1" y="315"/>
                      <a:pt x="1" y="693"/>
                    </a:cubicBezTo>
                    <a:cubicBezTo>
                      <a:pt x="1" y="1103"/>
                      <a:pt x="316" y="1418"/>
                      <a:pt x="694" y="1418"/>
                    </a:cubicBezTo>
                    <a:lnTo>
                      <a:pt x="694" y="4569"/>
                    </a:lnTo>
                    <a:cubicBezTo>
                      <a:pt x="694" y="4758"/>
                      <a:pt x="851" y="4915"/>
                      <a:pt x="1040" y="4915"/>
                    </a:cubicBezTo>
                    <a:lnTo>
                      <a:pt x="10807" y="4915"/>
                    </a:lnTo>
                    <a:cubicBezTo>
                      <a:pt x="11028" y="4915"/>
                      <a:pt x="11185" y="4758"/>
                      <a:pt x="11185" y="4569"/>
                    </a:cubicBezTo>
                    <a:lnTo>
                      <a:pt x="11185" y="1418"/>
                    </a:lnTo>
                    <a:cubicBezTo>
                      <a:pt x="11563" y="1418"/>
                      <a:pt x="11878" y="1103"/>
                      <a:pt x="11878" y="693"/>
                    </a:cubicBezTo>
                    <a:cubicBezTo>
                      <a:pt x="11815" y="315"/>
                      <a:pt x="11500" y="0"/>
                      <a:pt x="11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3;p35">
                <a:extLst>
                  <a:ext uri="{FF2B5EF4-FFF2-40B4-BE49-F238E27FC236}">
                    <a16:creationId xmlns:a16="http://schemas.microsoft.com/office/drawing/2014/main" id="{C0D10377-84CB-24A6-AC88-839AB0FCA503}"/>
                  </a:ext>
                </a:extLst>
              </p:cNvPr>
              <p:cNvSpPr/>
              <p:nvPr/>
            </p:nvSpPr>
            <p:spPr>
              <a:xfrm>
                <a:off x="6755700" y="3640000"/>
                <a:ext cx="748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4852" extrusionOk="0">
                    <a:moveTo>
                      <a:pt x="190" y="0"/>
                    </a:moveTo>
                    <a:cubicBezTo>
                      <a:pt x="190" y="126"/>
                      <a:pt x="253" y="221"/>
                      <a:pt x="253" y="347"/>
                    </a:cubicBezTo>
                    <a:cubicBezTo>
                      <a:pt x="253" y="693"/>
                      <a:pt x="158" y="1071"/>
                      <a:pt x="1" y="1386"/>
                    </a:cubicBezTo>
                    <a:cubicBezTo>
                      <a:pt x="977" y="2079"/>
                      <a:pt x="1607" y="3182"/>
                      <a:pt x="1607" y="4474"/>
                    </a:cubicBezTo>
                    <a:lnTo>
                      <a:pt x="1607" y="4852"/>
                    </a:lnTo>
                    <a:lnTo>
                      <a:pt x="2994" y="4852"/>
                    </a:lnTo>
                    <a:lnTo>
                      <a:pt x="2489" y="756"/>
                    </a:lnTo>
                    <a:cubicBezTo>
                      <a:pt x="2363" y="315"/>
                      <a:pt x="1922" y="0"/>
                      <a:pt x="14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14;p35">
                <a:extLst>
                  <a:ext uri="{FF2B5EF4-FFF2-40B4-BE49-F238E27FC236}">
                    <a16:creationId xmlns:a16="http://schemas.microsoft.com/office/drawing/2014/main" id="{93217E4C-6CCF-1BCC-BB58-F5CDEB34EB08}"/>
                  </a:ext>
                </a:extLst>
              </p:cNvPr>
              <p:cNvSpPr/>
              <p:nvPr/>
            </p:nvSpPr>
            <p:spPr>
              <a:xfrm>
                <a:off x="6570600" y="3640000"/>
                <a:ext cx="748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4852" extrusionOk="0">
                    <a:moveTo>
                      <a:pt x="1545" y="0"/>
                    </a:moveTo>
                    <a:cubicBezTo>
                      <a:pt x="1072" y="0"/>
                      <a:pt x="663" y="315"/>
                      <a:pt x="505" y="788"/>
                    </a:cubicBezTo>
                    <a:lnTo>
                      <a:pt x="1" y="4852"/>
                    </a:lnTo>
                    <a:lnTo>
                      <a:pt x="1356" y="4852"/>
                    </a:lnTo>
                    <a:lnTo>
                      <a:pt x="1356" y="4474"/>
                    </a:lnTo>
                    <a:lnTo>
                      <a:pt x="1387" y="4474"/>
                    </a:lnTo>
                    <a:cubicBezTo>
                      <a:pt x="1387" y="3182"/>
                      <a:pt x="2017" y="2048"/>
                      <a:pt x="2994" y="1386"/>
                    </a:cubicBezTo>
                    <a:cubicBezTo>
                      <a:pt x="2836" y="1071"/>
                      <a:pt x="2773" y="693"/>
                      <a:pt x="2773" y="347"/>
                    </a:cubicBezTo>
                    <a:cubicBezTo>
                      <a:pt x="2773" y="221"/>
                      <a:pt x="2773" y="95"/>
                      <a:pt x="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5;p35">
                <a:extLst>
                  <a:ext uri="{FF2B5EF4-FFF2-40B4-BE49-F238E27FC236}">
                    <a16:creationId xmlns:a16="http://schemas.microsoft.com/office/drawing/2014/main" id="{28536913-C203-E433-0C70-6092EE378DE3}"/>
                  </a:ext>
                </a:extLst>
              </p:cNvPr>
              <p:cNvSpPr/>
              <p:nvPr/>
            </p:nvSpPr>
            <p:spPr>
              <a:xfrm>
                <a:off x="6707650" y="3688025"/>
                <a:ext cx="709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837" extrusionOk="0">
                    <a:moveTo>
                      <a:pt x="1482" y="1"/>
                    </a:moveTo>
                    <a:cubicBezTo>
                      <a:pt x="1450" y="32"/>
                      <a:pt x="1418" y="64"/>
                      <a:pt x="1324" y="127"/>
                    </a:cubicBezTo>
                    <a:cubicBezTo>
                      <a:pt x="1324" y="190"/>
                      <a:pt x="1292" y="253"/>
                      <a:pt x="1261" y="284"/>
                    </a:cubicBezTo>
                    <a:lnTo>
                      <a:pt x="1" y="1923"/>
                    </a:lnTo>
                    <a:lnTo>
                      <a:pt x="1" y="2836"/>
                    </a:lnTo>
                    <a:lnTo>
                      <a:pt x="2742" y="2836"/>
                    </a:lnTo>
                    <a:lnTo>
                      <a:pt x="2742" y="2553"/>
                    </a:lnTo>
                    <a:lnTo>
                      <a:pt x="2836" y="2553"/>
                    </a:lnTo>
                    <a:cubicBezTo>
                      <a:pt x="2836" y="1513"/>
                      <a:pt x="2332" y="599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16;p35">
                <a:extLst>
                  <a:ext uri="{FF2B5EF4-FFF2-40B4-BE49-F238E27FC236}">
                    <a16:creationId xmlns:a16="http://schemas.microsoft.com/office/drawing/2014/main" id="{BA7614C2-F04A-A969-31AF-BEF075272C2D}"/>
                  </a:ext>
                </a:extLst>
              </p:cNvPr>
              <p:cNvSpPr/>
              <p:nvPr/>
            </p:nvSpPr>
            <p:spPr>
              <a:xfrm>
                <a:off x="6621025" y="3688825"/>
                <a:ext cx="709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931" extrusionOk="0">
                    <a:moveTo>
                      <a:pt x="1323" y="0"/>
                    </a:moveTo>
                    <a:cubicBezTo>
                      <a:pt x="536" y="567"/>
                      <a:pt x="0" y="1513"/>
                      <a:pt x="0" y="2584"/>
                    </a:cubicBezTo>
                    <a:lnTo>
                      <a:pt x="0" y="2930"/>
                    </a:lnTo>
                    <a:lnTo>
                      <a:pt x="2741" y="2930"/>
                    </a:lnTo>
                    <a:lnTo>
                      <a:pt x="2741" y="1922"/>
                    </a:lnTo>
                    <a:lnTo>
                      <a:pt x="2836" y="1922"/>
                    </a:lnTo>
                    <a:lnTo>
                      <a:pt x="1575" y="284"/>
                    </a:lnTo>
                    <a:cubicBezTo>
                      <a:pt x="1512" y="252"/>
                      <a:pt x="1512" y="158"/>
                      <a:pt x="1481" y="126"/>
                    </a:cubicBezTo>
                    <a:cubicBezTo>
                      <a:pt x="1449" y="95"/>
                      <a:pt x="1355" y="63"/>
                      <a:pt x="1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317;p35">
            <a:extLst>
              <a:ext uri="{FF2B5EF4-FFF2-40B4-BE49-F238E27FC236}">
                <a16:creationId xmlns:a16="http://schemas.microsoft.com/office/drawing/2014/main" id="{E1E741B2-4D06-546C-7521-709BC4F1A44B}"/>
              </a:ext>
            </a:extLst>
          </p:cNvPr>
          <p:cNvGrpSpPr/>
          <p:nvPr/>
        </p:nvGrpSpPr>
        <p:grpSpPr>
          <a:xfrm>
            <a:off x="3416967" y="1046234"/>
            <a:ext cx="882300" cy="882300"/>
            <a:chOff x="3492962" y="2130600"/>
            <a:chExt cx="882300" cy="882300"/>
          </a:xfrm>
        </p:grpSpPr>
        <p:sp>
          <p:nvSpPr>
            <p:cNvPr id="23" name="Google Shape;318;p35">
              <a:extLst>
                <a:ext uri="{FF2B5EF4-FFF2-40B4-BE49-F238E27FC236}">
                  <a16:creationId xmlns:a16="http://schemas.microsoft.com/office/drawing/2014/main" id="{C0982C48-8647-EAB8-275D-8618DFCCFB6A}"/>
                </a:ext>
              </a:extLst>
            </p:cNvPr>
            <p:cNvSpPr/>
            <p:nvPr/>
          </p:nvSpPr>
          <p:spPr>
            <a:xfrm>
              <a:off x="3492962" y="2130600"/>
              <a:ext cx="882300" cy="88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319;p35">
              <a:extLst>
                <a:ext uri="{FF2B5EF4-FFF2-40B4-BE49-F238E27FC236}">
                  <a16:creationId xmlns:a16="http://schemas.microsoft.com/office/drawing/2014/main" id="{A8DAEEE0-2200-8629-BC7D-4FFA6AB619A9}"/>
                </a:ext>
              </a:extLst>
            </p:cNvPr>
            <p:cNvGrpSpPr/>
            <p:nvPr/>
          </p:nvGrpSpPr>
          <p:grpSpPr>
            <a:xfrm>
              <a:off x="3731308" y="2364460"/>
              <a:ext cx="414615" cy="414586"/>
              <a:chOff x="3497300" y="3227275"/>
              <a:chExt cx="296175" cy="296175"/>
            </a:xfrm>
          </p:grpSpPr>
          <p:sp>
            <p:nvSpPr>
              <p:cNvPr id="25" name="Google Shape;320;p35">
                <a:extLst>
                  <a:ext uri="{FF2B5EF4-FFF2-40B4-BE49-F238E27FC236}">
                    <a16:creationId xmlns:a16="http://schemas.microsoft.com/office/drawing/2014/main" id="{1EE84FCE-789F-0B9A-97A1-F768E21BDF3D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1;p35">
                <a:extLst>
                  <a:ext uri="{FF2B5EF4-FFF2-40B4-BE49-F238E27FC236}">
                    <a16:creationId xmlns:a16="http://schemas.microsoft.com/office/drawing/2014/main" id="{D85DF1E8-D204-2408-5834-8D62510FA7E1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22;p35">
                <a:extLst>
                  <a:ext uri="{FF2B5EF4-FFF2-40B4-BE49-F238E27FC236}">
                    <a16:creationId xmlns:a16="http://schemas.microsoft.com/office/drawing/2014/main" id="{AE68A874-FE23-79DD-D5F3-1AF1F3E4DC27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23;p35">
                <a:extLst>
                  <a:ext uri="{FF2B5EF4-FFF2-40B4-BE49-F238E27FC236}">
                    <a16:creationId xmlns:a16="http://schemas.microsoft.com/office/drawing/2014/main" id="{16A50781-CEEC-3D42-8064-06F4D46D349D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24;p35">
                <a:extLst>
                  <a:ext uri="{FF2B5EF4-FFF2-40B4-BE49-F238E27FC236}">
                    <a16:creationId xmlns:a16="http://schemas.microsoft.com/office/drawing/2014/main" id="{0071683C-E8AE-A3EC-BD96-FCB5513BF663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5;p35">
                <a:extLst>
                  <a:ext uri="{FF2B5EF4-FFF2-40B4-BE49-F238E27FC236}">
                    <a16:creationId xmlns:a16="http://schemas.microsoft.com/office/drawing/2014/main" id="{05B288A1-7F83-1E33-C120-962A2116C802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26;p35">
                <a:extLst>
                  <a:ext uri="{FF2B5EF4-FFF2-40B4-BE49-F238E27FC236}">
                    <a16:creationId xmlns:a16="http://schemas.microsoft.com/office/drawing/2014/main" id="{DE75DA72-9A39-13B9-D61B-799C3B4472DB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7;p35">
                <a:extLst>
                  <a:ext uri="{FF2B5EF4-FFF2-40B4-BE49-F238E27FC236}">
                    <a16:creationId xmlns:a16="http://schemas.microsoft.com/office/drawing/2014/main" id="{E76C2DCD-E655-0418-68B6-AF6E35EE0FDD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3"/>
          <p:cNvSpPr txBox="1"/>
          <p:nvPr/>
        </p:nvSpPr>
        <p:spPr>
          <a:xfrm>
            <a:off x="1264473" y="1920005"/>
            <a:ext cx="2240727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28000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Models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reated classes for each entity of system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7" name="Google Shape;737;p43"/>
          <p:cNvSpPr txBox="1">
            <a:spLocks noGrp="1"/>
          </p:cNvSpPr>
          <p:nvPr>
            <p:ph type="title"/>
          </p:nvPr>
        </p:nvSpPr>
        <p:spPr>
          <a:xfrm>
            <a:off x="720000" y="170985"/>
            <a:ext cx="7704000" cy="562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</a:t>
            </a:r>
            <a:r>
              <a:rPr lang="en" dirty="0">
                <a:solidFill>
                  <a:schemeClr val="accent2"/>
                </a:solidFill>
              </a:rPr>
              <a:t>Details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3890525" y="2922458"/>
            <a:ext cx="13632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Barlow"/>
                <a:ea typeface="DM Sans"/>
                <a:cs typeface="DM Sans"/>
                <a:sym typeface="Barlow"/>
              </a:rPr>
              <a:t>OSP</a:t>
            </a:r>
            <a:endParaRPr sz="2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39" name="Google Shape;739;p43"/>
          <p:cNvCxnSpPr>
            <a:stCxn id="738" idx="0"/>
            <a:endCxn id="740" idx="1"/>
          </p:cNvCxnSpPr>
          <p:nvPr/>
        </p:nvCxnSpPr>
        <p:spPr>
          <a:xfrm rot="-5400000">
            <a:off x="4673225" y="2160758"/>
            <a:ext cx="660600" cy="862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1" name="Google Shape;741;p43"/>
          <p:cNvCxnSpPr>
            <a:stCxn id="738" idx="2"/>
            <a:endCxn id="742" idx="1"/>
          </p:cNvCxnSpPr>
          <p:nvPr/>
        </p:nvCxnSpPr>
        <p:spPr>
          <a:xfrm rot="-5400000" flipH="1">
            <a:off x="4667375" y="3476708"/>
            <a:ext cx="672300" cy="862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43" name="Google Shape;743;p43"/>
          <p:cNvSpPr txBox="1"/>
          <p:nvPr/>
        </p:nvSpPr>
        <p:spPr>
          <a:xfrm>
            <a:off x="1235400" y="3875637"/>
            <a:ext cx="2269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Views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Implemeted application logic for differ</a:t>
            </a:r>
            <a:r>
              <a:rPr lang="en-I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nt events of the system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5737149" y="1916125"/>
            <a:ext cx="2269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Frontend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Django template language and Bootstrap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p43"/>
          <p:cNvSpPr txBox="1"/>
          <p:nvPr/>
        </p:nvSpPr>
        <p:spPr>
          <a:xfrm>
            <a:off x="5737149" y="3784670"/>
            <a:ext cx="2269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27430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Backend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Django and SQLite database</a:t>
            </a:r>
          </a:p>
        </p:txBody>
      </p:sp>
      <p:cxnSp>
        <p:nvCxnSpPr>
          <p:cNvPr id="746" name="Google Shape;746;p43"/>
          <p:cNvCxnSpPr>
            <a:cxnSpLocks/>
          </p:cNvCxnSpPr>
          <p:nvPr/>
        </p:nvCxnSpPr>
        <p:spPr>
          <a:xfrm rot="5400000" flipH="1">
            <a:off x="3810424" y="2159145"/>
            <a:ext cx="660600" cy="862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8" name="Google Shape;748;p43"/>
          <p:cNvCxnSpPr>
            <a:stCxn id="738" idx="2"/>
            <a:endCxn id="749" idx="3"/>
          </p:cNvCxnSpPr>
          <p:nvPr/>
        </p:nvCxnSpPr>
        <p:spPr>
          <a:xfrm rot="5400000">
            <a:off x="3804575" y="3476708"/>
            <a:ext cx="672300" cy="862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50" name="Google Shape;750;p43"/>
          <p:cNvSpPr txBox="1"/>
          <p:nvPr/>
        </p:nvSpPr>
        <p:spPr>
          <a:xfrm>
            <a:off x="1261038" y="2897821"/>
            <a:ext cx="2269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different pages with unique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urls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43"/>
          <p:cNvSpPr txBox="1"/>
          <p:nvPr/>
        </p:nvSpPr>
        <p:spPr>
          <a:xfrm>
            <a:off x="6154300" y="2874307"/>
            <a:ext cx="2269800" cy="99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52" name="Google Shape;752;p43"/>
          <p:cNvCxnSpPr>
            <a:stCxn id="753" idx="3"/>
            <a:endCxn id="738" idx="1"/>
          </p:cNvCxnSpPr>
          <p:nvPr/>
        </p:nvCxnSpPr>
        <p:spPr>
          <a:xfrm rot="10800000" flipH="1">
            <a:off x="3709325" y="3247243"/>
            <a:ext cx="181200" cy="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7" name="Google Shape;747;p43"/>
          <p:cNvSpPr/>
          <p:nvPr/>
        </p:nvSpPr>
        <p:spPr>
          <a:xfrm>
            <a:off x="2989925" y="1975545"/>
            <a:ext cx="71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989925" y="2964793"/>
            <a:ext cx="71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43"/>
          <p:cNvSpPr/>
          <p:nvPr/>
        </p:nvSpPr>
        <p:spPr>
          <a:xfrm>
            <a:off x="2989925" y="3957770"/>
            <a:ext cx="71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43"/>
          <p:cNvSpPr/>
          <p:nvPr/>
        </p:nvSpPr>
        <p:spPr>
          <a:xfrm>
            <a:off x="5434777" y="1975545"/>
            <a:ext cx="71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43"/>
          <p:cNvSpPr/>
          <p:nvPr/>
        </p:nvSpPr>
        <p:spPr>
          <a:xfrm>
            <a:off x="5434777" y="2964793"/>
            <a:ext cx="71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43"/>
          <p:cNvSpPr/>
          <p:nvPr/>
        </p:nvSpPr>
        <p:spPr>
          <a:xfrm>
            <a:off x="5434777" y="3957770"/>
            <a:ext cx="71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43"/>
          <p:cNvSpPr txBox="1"/>
          <p:nvPr/>
        </p:nvSpPr>
        <p:spPr>
          <a:xfrm>
            <a:off x="726450" y="797853"/>
            <a:ext cx="7704000" cy="108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Django is a free and open-source, python based web framework that follows the model-template-view (MTV) architectural pattern. MTV is a software design that separates the user interface (UI), data, and application logic into separate components.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2BFC5-591D-E083-E91E-F9BCDDA2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590" y="559070"/>
            <a:ext cx="8735121" cy="42210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5C33-28FA-C387-36BE-2EEBA3FC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75" y="104078"/>
            <a:ext cx="7950000" cy="454992"/>
          </a:xfrm>
        </p:spPr>
        <p:txBody>
          <a:bodyPr/>
          <a:lstStyle/>
          <a:p>
            <a:r>
              <a:rPr lang="en-IN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C7095-8D3F-4276-E669-B2DF12EA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"/>
          <a:stretch/>
        </p:blipFill>
        <p:spPr>
          <a:xfrm>
            <a:off x="1524000" y="859524"/>
            <a:ext cx="6519746" cy="378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7934FE-846E-6464-8BC0-F91DF2A5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56" y="810322"/>
            <a:ext cx="8757423" cy="3977268"/>
          </a:xfrm>
        </p:spPr>
        <p:txBody>
          <a:bodyPr/>
          <a:lstStyle/>
          <a:p>
            <a:endParaRPr lang="en-IN" sz="1600" dirty="0"/>
          </a:p>
          <a:p>
            <a:r>
              <a:rPr lang="en-IN" sz="1600" dirty="0"/>
              <a:t>Since we were new to Django and Django template language, getting familiarised with syntax and working was challenging</a:t>
            </a:r>
          </a:p>
          <a:p>
            <a:pPr marL="139700" indent="0">
              <a:buNone/>
            </a:pPr>
            <a:endParaRPr lang="en-IN" sz="1600" dirty="0"/>
          </a:p>
          <a:p>
            <a:pPr marL="139700" indent="0">
              <a:buNone/>
            </a:pPr>
            <a:endParaRPr lang="en-IN" sz="1600" dirty="0"/>
          </a:p>
          <a:p>
            <a:pPr marL="139700" indent="0">
              <a:buNone/>
            </a:pPr>
            <a:endParaRPr lang="en-IN" sz="1600" dirty="0"/>
          </a:p>
          <a:p>
            <a:r>
              <a:rPr lang="en-IN" sz="1600" dirty="0"/>
              <a:t>We did not have any experience working with SQL, so migrating changes to existing database while development was big challenge</a:t>
            </a:r>
          </a:p>
          <a:p>
            <a:pPr marL="139700" indent="0">
              <a:buNone/>
            </a:pPr>
            <a:endParaRPr lang="en-IN" sz="1600" dirty="0"/>
          </a:p>
          <a:p>
            <a:pPr marL="139700" indent="0">
              <a:buNone/>
            </a:pP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Although we used Git and </a:t>
            </a:r>
            <a:r>
              <a:rPr lang="en-IN" sz="1600" dirty="0" err="1"/>
              <a:t>Github</a:t>
            </a:r>
            <a:r>
              <a:rPr lang="en-IN" sz="1600" dirty="0"/>
              <a:t> for version control and collaboration, merging individual works was challenging and it caused merge conflicts because we used local database</a:t>
            </a:r>
          </a:p>
          <a:p>
            <a:pPr marL="13970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8AB4CA-60A5-02C1-A6BD-BAECF6A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75" y="52039"/>
            <a:ext cx="7950000" cy="579863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485025414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E995500E81D64D84DAE0CB72F98749" ma:contentTypeVersion="8" ma:contentTypeDescription="Create a new document." ma:contentTypeScope="" ma:versionID="bade8d1c47781d2587ea144cff8e6550">
  <xsd:schema xmlns:xsd="http://www.w3.org/2001/XMLSchema" xmlns:xs="http://www.w3.org/2001/XMLSchema" xmlns:p="http://schemas.microsoft.com/office/2006/metadata/properties" xmlns:ns3="638ed144-8409-4077-8343-b37aadc5b546" xmlns:ns4="45d41d63-bda5-408f-9cfb-78573efe63a6" targetNamespace="http://schemas.microsoft.com/office/2006/metadata/properties" ma:root="true" ma:fieldsID="dbd46e17ed15977fc02669de935bde64" ns3:_="" ns4:_="">
    <xsd:import namespace="638ed144-8409-4077-8343-b37aadc5b546"/>
    <xsd:import namespace="45d41d63-bda5-408f-9cfb-78573efe63a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ed144-8409-4077-8343-b37aadc5b54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1d63-bda5-408f-9cfb-78573efe63a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8ed144-8409-4077-8343-b37aadc5b546" xsi:nil="true"/>
  </documentManagement>
</p:properties>
</file>

<file path=customXml/itemProps1.xml><?xml version="1.0" encoding="utf-8"?>
<ds:datastoreItem xmlns:ds="http://schemas.openxmlformats.org/officeDocument/2006/customXml" ds:itemID="{FC701ABE-B288-4A53-8886-EF225DDCF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697BCE-BBC4-4751-A5A1-A5C9FCA87D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ed144-8409-4077-8343-b37aadc5b546"/>
    <ds:schemaRef ds:uri="45d41d63-bda5-408f-9cfb-78573efe63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040CA9-4564-49CC-9A6D-99BB65DD8DB6}">
  <ds:schemaRefs>
    <ds:schemaRef ds:uri="45d41d63-bda5-408f-9cfb-78573efe63a6"/>
    <ds:schemaRef ds:uri="http://schemas.microsoft.com/office/infopath/2007/PartnerControls"/>
    <ds:schemaRef ds:uri="http://purl.org/dc/elements/1.1/"/>
    <ds:schemaRef ds:uri="638ed144-8409-4077-8343-b37aadc5b546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262</Words>
  <Application>Microsoft Office PowerPoint</Application>
  <PresentationFormat>On-screen Show (16:9)</PresentationFormat>
  <Paragraphs>63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Barlow</vt:lpstr>
      <vt:lpstr>Calibri</vt:lpstr>
      <vt:lpstr>DM Sans</vt:lpstr>
      <vt:lpstr>Lato</vt:lpstr>
      <vt:lpstr>Montserrat</vt:lpstr>
      <vt:lpstr>Sarala</vt:lpstr>
      <vt:lpstr>Final Project Proposal by Slidesgo</vt:lpstr>
      <vt:lpstr>ONLINE SALES PORTAL</vt:lpstr>
      <vt:lpstr>TABLE OF CONTENTS</vt:lpstr>
      <vt:lpstr>OUR TEAM</vt:lpstr>
      <vt:lpstr>Problem Description</vt:lpstr>
      <vt:lpstr>Technical Details</vt:lpstr>
      <vt:lpstr>Use cases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SALES PORTAL</dc:title>
  <dc:creator>mantri jaswanth</dc:creator>
  <cp:lastModifiedBy>Mantri Jaswanth</cp:lastModifiedBy>
  <cp:revision>2</cp:revision>
  <dcterms:modified xsi:type="dcterms:W3CDTF">2024-04-15T11:20:04Z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0x0101008BE995500E81D64D84DAE0CB72F98749</vt:lpwstr>
  </property>
</Properties>
</file>