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ENGR 10 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Wind Turbine Blade Design by Yixu Liu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design was inspired by common wind turbine blades but adjusted to fit a small motor.</a:t>
            </a:r>
          </a:p>
          <a:p>
            <a:r>
              <a:t>I tested different blade shapes and sizes to find one that could generate enough torque to lift a weight.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Obstacles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Initial design didn’t fit the motor.</a:t>
            </a:r>
          </a:p>
          <a:p>
            <a:r>
              <a:t>- Second design was too small to generate lift.</a:t>
            </a:r>
          </a:p>
          <a:p>
            <a:r>
              <a:t>- Balancing strength and lightweight design was challenging.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Voltage output: 1.35 V</a:t>
            </a:r>
          </a:p>
          <a:p>
            <a:r>
              <a:t>- Current output: 0.23 A</a:t>
            </a:r>
          </a:p>
          <a:p>
            <a:r>
              <a:t>- Speed: 0.0119 m/s (20 cm in 16.81 seconds)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Fan Test Images</a:t>
            </a:r>
          </a:p>
        </p:txBody>
      </p:sp>
      <p:pic>
        <p:nvPicPr>
          <p:cNvPr id="3" name="Picture 2" descr="fan_test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606661"/>
          </a:xfrm>
          <a:prstGeom prst="rect">
            <a:avLst/>
          </a:prstGeom>
        </p:spPr>
      </p:pic>
      <p:pic>
        <p:nvPicPr>
          <p:cNvPr id="4" name="Picture 3" descr="fan_tes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914400"/>
            <a:ext cx="2743200" cy="2347274"/>
          </a:xfrm>
          <a:prstGeom prst="rect">
            <a:avLst/>
          </a:prstGeom>
        </p:spPr>
      </p:pic>
      <p:pic>
        <p:nvPicPr>
          <p:cNvPr id="5" name="Picture 4" descr="fan_test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0" y="914400"/>
            <a:ext cx="2743200" cy="1860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