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67" r:id="rId4"/>
    <p:sldId id="266" r:id="rId5"/>
    <p:sldId id="271" r:id="rId6"/>
    <p:sldId id="269" r:id="rId7"/>
    <p:sldId id="270" r:id="rId8"/>
    <p:sldId id="272" r:id="rId9"/>
    <p:sldId id="274" r:id="rId10"/>
    <p:sldId id="27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418A79D-806A-4012-8667-D62D9BD164ED}">
          <p14:sldIdLst>
            <p14:sldId id="265"/>
            <p14:sldId id="257"/>
            <p14:sldId id="267"/>
            <p14:sldId id="266"/>
            <p14:sldId id="271"/>
            <p14:sldId id="269"/>
            <p14:sldId id="270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B97CF-FAC7-4FE0-A793-E43D5A8FE138}" v="21" dt="2024-08-21T22:32:12.7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89" autoAdjust="0"/>
  </p:normalViewPr>
  <p:slideViewPr>
    <p:cSldViewPr snapToGrid="0"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N RAGHAVAN" userId="e78e5fe25cf75560" providerId="LiveId" clId="{665B97CF-FAC7-4FE0-A793-E43D5A8FE138}"/>
    <pc:docChg chg="undo custSel addSld delSld modSld sldOrd delSection modSection">
      <pc:chgData name="KRISHNAN RAGHAVAN" userId="e78e5fe25cf75560" providerId="LiveId" clId="{665B97CF-FAC7-4FE0-A793-E43D5A8FE138}" dt="2024-08-21T22:34:30.217" v="3205" actId="17851"/>
      <pc:docMkLst>
        <pc:docMk/>
      </pc:docMkLst>
      <pc:sldChg chg="del">
        <pc:chgData name="KRISHNAN RAGHAVAN" userId="e78e5fe25cf75560" providerId="LiveId" clId="{665B97CF-FAC7-4FE0-A793-E43D5A8FE138}" dt="2024-08-21T22:18:12.297" v="2069" actId="47"/>
        <pc:sldMkLst>
          <pc:docMk/>
          <pc:sldMk cId="0" sldId="256"/>
        </pc:sldMkLst>
      </pc:sldChg>
      <pc:sldChg chg="addSp delSp modSp mod ord">
        <pc:chgData name="KRISHNAN RAGHAVAN" userId="e78e5fe25cf75560" providerId="LiveId" clId="{665B97CF-FAC7-4FE0-A793-E43D5A8FE138}" dt="2024-08-21T22:34:08.844" v="3203" actId="20577"/>
        <pc:sldMkLst>
          <pc:docMk/>
          <pc:sldMk cId="1744178946" sldId="257"/>
        </pc:sldMkLst>
        <pc:spChg chg="mod">
          <ac:chgData name="KRISHNAN RAGHAVAN" userId="e78e5fe25cf75560" providerId="LiveId" clId="{665B97CF-FAC7-4FE0-A793-E43D5A8FE138}" dt="2024-08-21T22:02:29.918" v="1148" actId="20577"/>
          <ac:spMkLst>
            <pc:docMk/>
            <pc:sldMk cId="1744178946" sldId="257"/>
            <ac:spMk id="2" creationId="{26B0B011-BF51-1810-FD9A-CE0B5483C0E6}"/>
          </ac:spMkLst>
        </pc:spChg>
        <pc:spChg chg="add del mod">
          <ac:chgData name="KRISHNAN RAGHAVAN" userId="e78e5fe25cf75560" providerId="LiveId" clId="{665B97CF-FAC7-4FE0-A793-E43D5A8FE138}" dt="2024-08-21T21:53:04.297" v="884" actId="478"/>
          <ac:spMkLst>
            <pc:docMk/>
            <pc:sldMk cId="1744178946" sldId="257"/>
            <ac:spMk id="3" creationId="{155B644E-4AB4-9D5A-CA4D-AB49F98FA713}"/>
          </ac:spMkLst>
        </pc:spChg>
        <pc:spChg chg="mod">
          <ac:chgData name="KRISHNAN RAGHAVAN" userId="e78e5fe25cf75560" providerId="LiveId" clId="{665B97CF-FAC7-4FE0-A793-E43D5A8FE138}" dt="2024-08-21T22:04:22.488" v="1409" actId="403"/>
          <ac:spMkLst>
            <pc:docMk/>
            <pc:sldMk cId="1744178946" sldId="257"/>
            <ac:spMk id="4" creationId="{53CA1E3E-DD8C-206F-D046-6768DDC6DFCF}"/>
          </ac:spMkLst>
        </pc:spChg>
        <pc:spChg chg="del">
          <ac:chgData name="KRISHNAN RAGHAVAN" userId="e78e5fe25cf75560" providerId="LiveId" clId="{665B97CF-FAC7-4FE0-A793-E43D5A8FE138}" dt="2024-08-21T21:49:27.263" v="673" actId="478"/>
          <ac:spMkLst>
            <pc:docMk/>
            <pc:sldMk cId="1744178946" sldId="257"/>
            <ac:spMk id="6" creationId="{6D8C5377-D205-C183-7C59-F563B49DB590}"/>
          </ac:spMkLst>
        </pc:spChg>
        <pc:spChg chg="del">
          <ac:chgData name="KRISHNAN RAGHAVAN" userId="e78e5fe25cf75560" providerId="LiveId" clId="{665B97CF-FAC7-4FE0-A793-E43D5A8FE138}" dt="2024-08-21T21:48:12.795" v="526" actId="478"/>
          <ac:spMkLst>
            <pc:docMk/>
            <pc:sldMk cId="1744178946" sldId="257"/>
            <ac:spMk id="8" creationId="{3E9645DD-1FD6-887F-4F25-FA48266A4C82}"/>
          </ac:spMkLst>
        </pc:spChg>
        <pc:spChg chg="add del mod">
          <ac:chgData name="KRISHNAN RAGHAVAN" userId="e78e5fe25cf75560" providerId="LiveId" clId="{665B97CF-FAC7-4FE0-A793-E43D5A8FE138}" dt="2024-08-21T22:04:15.489" v="1407" actId="478"/>
          <ac:spMkLst>
            <pc:docMk/>
            <pc:sldMk cId="1744178946" sldId="257"/>
            <ac:spMk id="9" creationId="{119B9475-C14C-89DC-452C-52143D763A94}"/>
          </ac:spMkLst>
        </pc:spChg>
        <pc:spChg chg="add mod">
          <ac:chgData name="KRISHNAN RAGHAVAN" userId="e78e5fe25cf75560" providerId="LiveId" clId="{665B97CF-FAC7-4FE0-A793-E43D5A8FE138}" dt="2024-08-21T22:32:08.197" v="2834" actId="20577"/>
          <ac:spMkLst>
            <pc:docMk/>
            <pc:sldMk cId="1744178946" sldId="257"/>
            <ac:spMk id="10" creationId="{79AD1679-F526-D3BA-2D2B-FB60C81D0A5E}"/>
          </ac:spMkLst>
        </pc:spChg>
        <pc:spChg chg="add mod">
          <ac:chgData name="KRISHNAN RAGHAVAN" userId="e78e5fe25cf75560" providerId="LiveId" clId="{665B97CF-FAC7-4FE0-A793-E43D5A8FE138}" dt="2024-08-21T22:34:08.844" v="3203" actId="20577"/>
          <ac:spMkLst>
            <pc:docMk/>
            <pc:sldMk cId="1744178946" sldId="257"/>
            <ac:spMk id="11" creationId="{421D3A0D-94A2-6639-2D86-FB28B726EDE4}"/>
          </ac:spMkLst>
        </pc:spChg>
        <pc:picChg chg="add del mod">
          <ac:chgData name="KRISHNAN RAGHAVAN" userId="e78e5fe25cf75560" providerId="LiveId" clId="{665B97CF-FAC7-4FE0-A793-E43D5A8FE138}" dt="2024-08-21T22:04:15.489" v="1407" actId="478"/>
          <ac:picMkLst>
            <pc:docMk/>
            <pc:sldMk cId="1744178946" sldId="257"/>
            <ac:picMk id="7" creationId="{3E323EBA-ED57-29E0-BD09-681F961D712B}"/>
          </ac:picMkLst>
        </pc:pic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845918625" sldId="258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845918625" sldId="258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1144787350" sldId="259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1144787350" sldId="259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251904748" sldId="260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251904748" sldId="260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3334410668" sldId="261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3334410668" sldId="261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27:46.917" v="2649" actId="47"/>
        <pc:sldMkLst>
          <pc:docMk/>
          <pc:sldMk cId="2383629883" sldId="262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2383629883" sldId="262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58803605" sldId="263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58803605" sldId="263"/>
            <ac:spMk id="2" creationId="{F572BF99-37BE-B1F4-8416-C8B43BEBE770}"/>
          </ac:spMkLst>
        </pc:spChg>
      </pc:sldChg>
      <pc:sldChg chg="modSp del">
        <pc:chgData name="KRISHNAN RAGHAVAN" userId="e78e5fe25cf75560" providerId="LiveId" clId="{665B97CF-FAC7-4FE0-A793-E43D5A8FE138}" dt="2024-08-21T22:18:12.297" v="2069" actId="47"/>
        <pc:sldMkLst>
          <pc:docMk/>
          <pc:sldMk cId="4233090971" sldId="264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4233090971" sldId="264"/>
            <ac:spMk id="2" creationId="{F572BF99-37BE-B1F4-8416-C8B43BEBE770}"/>
          </ac:spMkLst>
        </pc:spChg>
      </pc:sldChg>
      <pc:sldChg chg="addSp delSp modSp new mod ord">
        <pc:chgData name="KRISHNAN RAGHAVAN" userId="e78e5fe25cf75560" providerId="LiveId" clId="{665B97CF-FAC7-4FE0-A793-E43D5A8FE138}" dt="2024-08-21T21:43:19.540" v="279"/>
        <pc:sldMkLst>
          <pc:docMk/>
          <pc:sldMk cId="1226448351" sldId="265"/>
        </pc:sldMkLst>
        <pc:spChg chg="mod">
          <ac:chgData name="KRISHNAN RAGHAVAN" userId="e78e5fe25cf75560" providerId="LiveId" clId="{665B97CF-FAC7-4FE0-A793-E43D5A8FE138}" dt="2024-08-21T21:43:19.540" v="279"/>
          <ac:spMkLst>
            <pc:docMk/>
            <pc:sldMk cId="1226448351" sldId="265"/>
            <ac:spMk id="2" creationId="{F178A2CE-DC5B-DFC2-5F72-6916D11AD3F1}"/>
          </ac:spMkLst>
        </pc:spChg>
        <pc:spChg chg="add del mod">
          <ac:chgData name="KRISHNAN RAGHAVAN" userId="e78e5fe25cf75560" providerId="LiveId" clId="{665B97CF-FAC7-4FE0-A793-E43D5A8FE138}" dt="2024-08-21T21:42:41.071" v="273" actId="26606"/>
          <ac:spMkLst>
            <pc:docMk/>
            <pc:sldMk cId="1226448351" sldId="265"/>
            <ac:spMk id="4" creationId="{4265CB92-DC17-E448-FF1F-B2C2B6A39352}"/>
          </ac:spMkLst>
        </pc:spChg>
        <pc:graphicFrameChg chg="add del">
          <ac:chgData name="KRISHNAN RAGHAVAN" userId="e78e5fe25cf75560" providerId="LiveId" clId="{665B97CF-FAC7-4FE0-A793-E43D5A8FE138}" dt="2024-08-21T21:42:32.077" v="270" actId="26606"/>
          <ac:graphicFrameMkLst>
            <pc:docMk/>
            <pc:sldMk cId="1226448351" sldId="265"/>
            <ac:graphicFrameMk id="6" creationId="{233701D0-1A74-D218-3E0B-D7AFC4C8F139}"/>
          </ac:graphicFrameMkLst>
        </pc:graphicFrameChg>
        <pc:graphicFrameChg chg="add del">
          <ac:chgData name="KRISHNAN RAGHAVAN" userId="e78e5fe25cf75560" providerId="LiveId" clId="{665B97CF-FAC7-4FE0-A793-E43D5A8FE138}" dt="2024-08-21T21:42:36.218" v="272" actId="26606"/>
          <ac:graphicFrameMkLst>
            <pc:docMk/>
            <pc:sldMk cId="1226448351" sldId="265"/>
            <ac:graphicFrameMk id="7" creationId="{A9F5010D-77BE-6475-3158-39A2674DD0FE}"/>
          </ac:graphicFrameMkLst>
        </pc:graphicFrameChg>
        <pc:graphicFrameChg chg="add">
          <ac:chgData name="KRISHNAN RAGHAVAN" userId="e78e5fe25cf75560" providerId="LiveId" clId="{665B97CF-FAC7-4FE0-A793-E43D5A8FE138}" dt="2024-08-21T21:42:41.071" v="273" actId="26606"/>
          <ac:graphicFrameMkLst>
            <pc:docMk/>
            <pc:sldMk cId="1226448351" sldId="265"/>
            <ac:graphicFrameMk id="8" creationId="{0E9327F3-BD60-33DA-BF72-408281CD716A}"/>
          </ac:graphicFrameMkLst>
        </pc:graphicFrameChg>
      </pc:sldChg>
      <pc:sldChg chg="addSp delSp modSp add mod ord">
        <pc:chgData name="KRISHNAN RAGHAVAN" userId="e78e5fe25cf75560" providerId="LiveId" clId="{665B97CF-FAC7-4FE0-A793-E43D5A8FE138}" dt="2024-08-21T22:14:00.826" v="1841" actId="1076"/>
        <pc:sldMkLst>
          <pc:docMk/>
          <pc:sldMk cId="3581464666" sldId="266"/>
        </pc:sldMkLst>
        <pc:spChg chg="mod">
          <ac:chgData name="KRISHNAN RAGHAVAN" userId="e78e5fe25cf75560" providerId="LiveId" clId="{665B97CF-FAC7-4FE0-A793-E43D5A8FE138}" dt="2024-08-21T21:55:16.756" v="960" actId="20577"/>
          <ac:spMkLst>
            <pc:docMk/>
            <pc:sldMk cId="3581464666" sldId="266"/>
            <ac:spMk id="2" creationId="{26B0B011-BF51-1810-FD9A-CE0B5483C0E6}"/>
          </ac:spMkLst>
        </pc:spChg>
        <pc:spChg chg="del">
          <ac:chgData name="KRISHNAN RAGHAVAN" userId="e78e5fe25cf75560" providerId="LiveId" clId="{665B97CF-FAC7-4FE0-A793-E43D5A8FE138}" dt="2024-08-21T21:52:53.386" v="880" actId="21"/>
          <ac:spMkLst>
            <pc:docMk/>
            <pc:sldMk cId="3581464666" sldId="266"/>
            <ac:spMk id="3" creationId="{155B644E-4AB4-9D5A-CA4D-AB49F98FA713}"/>
          </ac:spMkLst>
        </pc:spChg>
        <pc:spChg chg="del">
          <ac:chgData name="KRISHNAN RAGHAVAN" userId="e78e5fe25cf75560" providerId="LiveId" clId="{665B97CF-FAC7-4FE0-A793-E43D5A8FE138}" dt="2024-08-21T21:52:57.588" v="881" actId="478"/>
          <ac:spMkLst>
            <pc:docMk/>
            <pc:sldMk cId="3581464666" sldId="266"/>
            <ac:spMk id="4" creationId="{53CA1E3E-DD8C-206F-D046-6768DDC6DFCF}"/>
          </ac:spMkLst>
        </pc:spChg>
        <pc:spChg chg="add del mod">
          <ac:chgData name="KRISHNAN RAGHAVAN" userId="e78e5fe25cf75560" providerId="LiveId" clId="{665B97CF-FAC7-4FE0-A793-E43D5A8FE138}" dt="2024-08-21T22:13:52.639" v="1839" actId="478"/>
          <ac:spMkLst>
            <pc:docMk/>
            <pc:sldMk cId="3581464666" sldId="266"/>
            <ac:spMk id="5" creationId="{155B644E-4AB4-9D5A-CA4D-AB49F98FA713}"/>
          </ac:spMkLst>
        </pc:spChg>
        <pc:spChg chg="add del">
          <ac:chgData name="KRISHNAN RAGHAVAN" userId="e78e5fe25cf75560" providerId="LiveId" clId="{665B97CF-FAC7-4FE0-A793-E43D5A8FE138}" dt="2024-08-21T21:55:41.956" v="962" actId="22"/>
          <ac:spMkLst>
            <pc:docMk/>
            <pc:sldMk cId="3581464666" sldId="266"/>
            <ac:spMk id="7" creationId="{8BB66358-F797-1683-F060-2F12D470EA80}"/>
          </ac:spMkLst>
        </pc:spChg>
        <pc:spChg chg="add mod">
          <ac:chgData name="KRISHNAN RAGHAVAN" userId="e78e5fe25cf75560" providerId="LiveId" clId="{665B97CF-FAC7-4FE0-A793-E43D5A8FE138}" dt="2024-08-21T22:14:00.826" v="1841" actId="1076"/>
          <ac:spMkLst>
            <pc:docMk/>
            <pc:sldMk cId="3581464666" sldId="266"/>
            <ac:spMk id="12" creationId="{3626B5F6-D3E4-717B-438D-E186AC03D77D}"/>
          </ac:spMkLst>
        </pc:spChg>
        <pc:spChg chg="add mod">
          <ac:chgData name="KRISHNAN RAGHAVAN" userId="e78e5fe25cf75560" providerId="LiveId" clId="{665B97CF-FAC7-4FE0-A793-E43D5A8FE138}" dt="2024-08-21T21:57:39.140" v="976" actId="1076"/>
          <ac:spMkLst>
            <pc:docMk/>
            <pc:sldMk cId="3581464666" sldId="266"/>
            <ac:spMk id="13" creationId="{892BBBD9-9B4D-FE09-8585-D01BDEBE2C6E}"/>
          </ac:spMkLst>
        </pc:spChg>
        <pc:picChg chg="add del mod">
          <ac:chgData name="KRISHNAN RAGHAVAN" userId="e78e5fe25cf75560" providerId="LiveId" clId="{665B97CF-FAC7-4FE0-A793-E43D5A8FE138}" dt="2024-08-21T21:56:09.812" v="965" actId="478"/>
          <ac:picMkLst>
            <pc:docMk/>
            <pc:sldMk cId="3581464666" sldId="266"/>
            <ac:picMk id="9" creationId="{C1FD564F-0ECC-7929-6ACC-D365E66DC379}"/>
          </ac:picMkLst>
        </pc:picChg>
        <pc:picChg chg="add mod">
          <ac:chgData name="KRISHNAN RAGHAVAN" userId="e78e5fe25cf75560" providerId="LiveId" clId="{665B97CF-FAC7-4FE0-A793-E43D5A8FE138}" dt="2024-08-21T22:13:58.114" v="1840" actId="14100"/>
          <ac:picMkLst>
            <pc:docMk/>
            <pc:sldMk cId="3581464666" sldId="266"/>
            <ac:picMk id="11" creationId="{8B83BFC4-38D4-3C16-0A9A-E76CD7F79135}"/>
          </ac:picMkLst>
        </pc:picChg>
      </pc:sldChg>
      <pc:sldChg chg="addSp delSp modSp add mod ord">
        <pc:chgData name="KRISHNAN RAGHAVAN" userId="e78e5fe25cf75560" providerId="LiveId" clId="{665B97CF-FAC7-4FE0-A793-E43D5A8FE138}" dt="2024-08-21T22:15:55.710" v="2064" actId="20577"/>
        <pc:sldMkLst>
          <pc:docMk/>
          <pc:sldMk cId="2700656541" sldId="267"/>
        </pc:sldMkLst>
        <pc:spChg chg="add mod">
          <ac:chgData name="KRISHNAN RAGHAVAN" userId="e78e5fe25cf75560" providerId="LiveId" clId="{665B97CF-FAC7-4FE0-A793-E43D5A8FE138}" dt="2024-08-21T22:04:43.101" v="1411" actId="1076"/>
          <ac:spMkLst>
            <pc:docMk/>
            <pc:sldMk cId="2700656541" sldId="267"/>
            <ac:spMk id="6" creationId="{D585D518-1223-F3ED-A88C-CB12AE8890EE}"/>
          </ac:spMkLst>
        </pc:spChg>
        <pc:spChg chg="add mod">
          <ac:chgData name="KRISHNAN RAGHAVAN" userId="e78e5fe25cf75560" providerId="LiveId" clId="{665B97CF-FAC7-4FE0-A793-E43D5A8FE138}" dt="2024-08-21T22:04:53.868" v="1413" actId="1076"/>
          <ac:spMkLst>
            <pc:docMk/>
            <pc:sldMk cId="2700656541" sldId="267"/>
            <ac:spMk id="7" creationId="{7E1EC030-1B37-CD11-9A7F-78F56A71DAD7}"/>
          </ac:spMkLst>
        </pc:spChg>
        <pc:spChg chg="add del mod">
          <ac:chgData name="KRISHNAN RAGHAVAN" userId="e78e5fe25cf75560" providerId="LiveId" clId="{665B97CF-FAC7-4FE0-A793-E43D5A8FE138}" dt="2024-08-21T22:14:12.595" v="1842" actId="21"/>
          <ac:spMkLst>
            <pc:docMk/>
            <pc:sldMk cId="2700656541" sldId="267"/>
            <ac:spMk id="8" creationId="{A59C1929-9AE6-ECD8-699F-90701524B434}"/>
          </ac:spMkLst>
        </pc:spChg>
        <pc:spChg chg="add mod">
          <ac:chgData name="KRISHNAN RAGHAVAN" userId="e78e5fe25cf75560" providerId="LiveId" clId="{665B97CF-FAC7-4FE0-A793-E43D5A8FE138}" dt="2024-08-21T22:15:55.710" v="2064" actId="20577"/>
          <ac:spMkLst>
            <pc:docMk/>
            <pc:sldMk cId="2700656541" sldId="267"/>
            <ac:spMk id="9" creationId="{F507D0B8-101A-0E77-5082-0FB7BD4A5E98}"/>
          </ac:spMkLst>
        </pc:spChg>
        <pc:spChg chg="del">
          <ac:chgData name="KRISHNAN RAGHAVAN" userId="e78e5fe25cf75560" providerId="LiveId" clId="{665B97CF-FAC7-4FE0-A793-E43D5A8FE138}" dt="2024-08-21T21:58:00.393" v="979" actId="478"/>
          <ac:spMkLst>
            <pc:docMk/>
            <pc:sldMk cId="2700656541" sldId="267"/>
            <ac:spMk id="12" creationId="{3626B5F6-D3E4-717B-438D-E186AC03D77D}"/>
          </ac:spMkLst>
        </pc:spChg>
        <pc:spChg chg="del">
          <ac:chgData name="KRISHNAN RAGHAVAN" userId="e78e5fe25cf75560" providerId="LiveId" clId="{665B97CF-FAC7-4FE0-A793-E43D5A8FE138}" dt="2024-08-21T21:58:01.454" v="980" actId="478"/>
          <ac:spMkLst>
            <pc:docMk/>
            <pc:sldMk cId="2700656541" sldId="267"/>
            <ac:spMk id="13" creationId="{892BBBD9-9B4D-FE09-8585-D01BDEBE2C6E}"/>
          </ac:spMkLst>
        </pc:spChg>
        <pc:picChg chg="add mod">
          <ac:chgData name="KRISHNAN RAGHAVAN" userId="e78e5fe25cf75560" providerId="LiveId" clId="{665B97CF-FAC7-4FE0-A793-E43D5A8FE138}" dt="2024-08-21T21:58:44.236" v="986" actId="14100"/>
          <ac:picMkLst>
            <pc:docMk/>
            <pc:sldMk cId="2700656541" sldId="267"/>
            <ac:picMk id="4" creationId="{006AFC17-9325-29C0-93CA-CB1FE3687B0C}"/>
          </ac:picMkLst>
        </pc:picChg>
        <pc:picChg chg="del">
          <ac:chgData name="KRISHNAN RAGHAVAN" userId="e78e5fe25cf75560" providerId="LiveId" clId="{665B97CF-FAC7-4FE0-A793-E43D5A8FE138}" dt="2024-08-21T21:57:59.303" v="978" actId="478"/>
          <ac:picMkLst>
            <pc:docMk/>
            <pc:sldMk cId="2700656541" sldId="267"/>
            <ac:picMk id="11" creationId="{8B83BFC4-38D4-3C16-0A9A-E76CD7F79135}"/>
          </ac:picMkLst>
        </pc:picChg>
      </pc:sldChg>
      <pc:sldChg chg="addSp delSp modSp add del mod">
        <pc:chgData name="KRISHNAN RAGHAVAN" userId="e78e5fe25cf75560" providerId="LiveId" clId="{665B97CF-FAC7-4FE0-A793-E43D5A8FE138}" dt="2024-08-21T22:27:46.917" v="2649" actId="47"/>
        <pc:sldMkLst>
          <pc:docMk/>
          <pc:sldMk cId="3720875261" sldId="268"/>
        </pc:sldMkLst>
        <pc:spChg chg="mod">
          <ac:chgData name="KRISHNAN RAGHAVAN" userId="e78e5fe25cf75560" providerId="LiveId" clId="{665B97CF-FAC7-4FE0-A793-E43D5A8FE138}" dt="2024-08-21T21:59:16.548" v="1009" actId="20577"/>
          <ac:spMkLst>
            <pc:docMk/>
            <pc:sldMk cId="3720875261" sldId="268"/>
            <ac:spMk id="2" creationId="{26B0B011-BF51-1810-FD9A-CE0B5483C0E6}"/>
          </ac:spMkLst>
        </pc:spChg>
        <pc:spChg chg="del">
          <ac:chgData name="KRISHNAN RAGHAVAN" userId="e78e5fe25cf75560" providerId="LiveId" clId="{665B97CF-FAC7-4FE0-A793-E43D5A8FE138}" dt="2024-08-21T21:59:21.917" v="1010" actId="478"/>
          <ac:spMkLst>
            <pc:docMk/>
            <pc:sldMk cId="3720875261" sldId="268"/>
            <ac:spMk id="5" creationId="{155B644E-4AB4-9D5A-CA4D-AB49F98FA713}"/>
          </ac:spMkLst>
        </pc:spChg>
        <pc:spChg chg="add mod">
          <ac:chgData name="KRISHNAN RAGHAVAN" userId="e78e5fe25cf75560" providerId="LiveId" clId="{665B97CF-FAC7-4FE0-A793-E43D5A8FE138}" dt="2024-08-21T22:00:16.719" v="1015" actId="14100"/>
          <ac:spMkLst>
            <pc:docMk/>
            <pc:sldMk cId="3720875261" sldId="268"/>
            <ac:spMk id="6" creationId="{550243D9-0F60-DDF5-2446-CD7F60B912AA}"/>
          </ac:spMkLst>
        </pc:spChg>
        <pc:spChg chg="add del mod">
          <ac:chgData name="KRISHNAN RAGHAVAN" userId="e78e5fe25cf75560" providerId="LiveId" clId="{665B97CF-FAC7-4FE0-A793-E43D5A8FE138}" dt="2024-08-21T22:12:19.102" v="1823" actId="478"/>
          <ac:spMkLst>
            <pc:docMk/>
            <pc:sldMk cId="3720875261" sldId="268"/>
            <ac:spMk id="7" creationId="{36E7C77A-6762-3465-199A-9EEAAE2E4376}"/>
          </ac:spMkLst>
        </pc:spChg>
        <pc:spChg chg="del">
          <ac:chgData name="KRISHNAN RAGHAVAN" userId="e78e5fe25cf75560" providerId="LiveId" clId="{665B97CF-FAC7-4FE0-A793-E43D5A8FE138}" dt="2024-08-21T21:59:21.917" v="1010" actId="478"/>
          <ac:spMkLst>
            <pc:docMk/>
            <pc:sldMk cId="3720875261" sldId="268"/>
            <ac:spMk id="12" creationId="{3626B5F6-D3E4-717B-438D-E186AC03D77D}"/>
          </ac:spMkLst>
        </pc:spChg>
        <pc:spChg chg="del">
          <ac:chgData name="KRISHNAN RAGHAVAN" userId="e78e5fe25cf75560" providerId="LiveId" clId="{665B97CF-FAC7-4FE0-A793-E43D5A8FE138}" dt="2024-08-21T21:59:21.917" v="1010" actId="478"/>
          <ac:spMkLst>
            <pc:docMk/>
            <pc:sldMk cId="3720875261" sldId="268"/>
            <ac:spMk id="13" creationId="{892BBBD9-9B4D-FE09-8585-D01BDEBE2C6E}"/>
          </ac:spMkLst>
        </pc:spChg>
        <pc:picChg chg="add del mod">
          <ac:chgData name="KRISHNAN RAGHAVAN" userId="e78e5fe25cf75560" providerId="LiveId" clId="{665B97CF-FAC7-4FE0-A793-E43D5A8FE138}" dt="2024-08-21T22:12:19.102" v="1823" actId="478"/>
          <ac:picMkLst>
            <pc:docMk/>
            <pc:sldMk cId="3720875261" sldId="268"/>
            <ac:picMk id="4" creationId="{11A2DB77-9C7F-8C99-BB9E-18E68452194A}"/>
          </ac:picMkLst>
        </pc:picChg>
        <pc:picChg chg="del">
          <ac:chgData name="KRISHNAN RAGHAVAN" userId="e78e5fe25cf75560" providerId="LiveId" clId="{665B97CF-FAC7-4FE0-A793-E43D5A8FE138}" dt="2024-08-21T21:59:21.917" v="1010" actId="478"/>
          <ac:picMkLst>
            <pc:docMk/>
            <pc:sldMk cId="3720875261" sldId="268"/>
            <ac:picMk id="11" creationId="{8B83BFC4-38D4-3C16-0A9A-E76CD7F79135}"/>
          </ac:picMkLst>
        </pc:picChg>
      </pc:sldChg>
      <pc:sldChg chg="addSp modSp add mod ord">
        <pc:chgData name="KRISHNAN RAGHAVAN" userId="e78e5fe25cf75560" providerId="LiveId" clId="{665B97CF-FAC7-4FE0-A793-E43D5A8FE138}" dt="2024-08-21T22:12:12.020" v="1822"/>
        <pc:sldMkLst>
          <pc:docMk/>
          <pc:sldMk cId="4054047915" sldId="269"/>
        </pc:sldMkLst>
        <pc:spChg chg="mod">
          <ac:chgData name="KRISHNAN RAGHAVAN" userId="e78e5fe25cf75560" providerId="LiveId" clId="{665B97CF-FAC7-4FE0-A793-E43D5A8FE138}" dt="2024-08-21T22:05:30.235" v="1431" actId="20577"/>
          <ac:spMkLst>
            <pc:docMk/>
            <pc:sldMk cId="4054047915" sldId="269"/>
            <ac:spMk id="2" creationId="{26B0B011-BF51-1810-FD9A-CE0B5483C0E6}"/>
          </ac:spMkLst>
        </pc:spChg>
        <pc:spChg chg="mod">
          <ac:chgData name="KRISHNAN RAGHAVAN" userId="e78e5fe25cf75560" providerId="LiveId" clId="{665B97CF-FAC7-4FE0-A793-E43D5A8FE138}" dt="2024-08-21T22:08:44.122" v="1794" actId="20577"/>
          <ac:spMkLst>
            <pc:docMk/>
            <pc:sldMk cId="4054047915" sldId="269"/>
            <ac:spMk id="4" creationId="{53CA1E3E-DD8C-206F-D046-6768DDC6DFCF}"/>
          </ac:spMkLst>
        </pc:spChg>
        <pc:spChg chg="add mod">
          <ac:chgData name="KRISHNAN RAGHAVAN" userId="e78e5fe25cf75560" providerId="LiveId" clId="{665B97CF-FAC7-4FE0-A793-E43D5A8FE138}" dt="2024-08-21T22:07:38.885" v="1721" actId="14100"/>
          <ac:spMkLst>
            <pc:docMk/>
            <pc:sldMk cId="4054047915" sldId="269"/>
            <ac:spMk id="5" creationId="{20544919-A128-2276-860C-A80F91F471A2}"/>
          </ac:spMkLst>
        </pc:spChg>
        <pc:spChg chg="mod">
          <ac:chgData name="KRISHNAN RAGHAVAN" userId="e78e5fe25cf75560" providerId="LiveId" clId="{665B97CF-FAC7-4FE0-A793-E43D5A8FE138}" dt="2024-08-21T22:06:52.099" v="1708" actId="1076"/>
          <ac:spMkLst>
            <pc:docMk/>
            <pc:sldMk cId="4054047915" sldId="269"/>
            <ac:spMk id="9" creationId="{119B9475-C14C-89DC-452C-52143D763A94}"/>
          </ac:spMkLst>
        </pc:spChg>
        <pc:picChg chg="add mod">
          <ac:chgData name="KRISHNAN RAGHAVAN" userId="e78e5fe25cf75560" providerId="LiveId" clId="{665B97CF-FAC7-4FE0-A793-E43D5A8FE138}" dt="2024-08-21T22:07:32.051" v="1719" actId="14100"/>
          <ac:picMkLst>
            <pc:docMk/>
            <pc:sldMk cId="4054047915" sldId="269"/>
            <ac:picMk id="3" creationId="{BB263882-08A3-D507-B857-F2B795E4AEE7}"/>
          </ac:picMkLst>
        </pc:picChg>
        <pc:picChg chg="mod">
          <ac:chgData name="KRISHNAN RAGHAVAN" userId="e78e5fe25cf75560" providerId="LiveId" clId="{665B97CF-FAC7-4FE0-A793-E43D5A8FE138}" dt="2024-08-21T22:06:52.099" v="1708" actId="1076"/>
          <ac:picMkLst>
            <pc:docMk/>
            <pc:sldMk cId="4054047915" sldId="269"/>
            <ac:picMk id="7" creationId="{3E323EBA-ED57-29E0-BD09-681F961D712B}"/>
          </ac:picMkLst>
        </pc:picChg>
      </pc:sldChg>
      <pc:sldChg chg="addSp delSp modSp add mod ord">
        <pc:chgData name="KRISHNAN RAGHAVAN" userId="e78e5fe25cf75560" providerId="LiveId" clId="{665B97CF-FAC7-4FE0-A793-E43D5A8FE138}" dt="2024-08-21T22:30:01.047" v="2750" actId="20577"/>
        <pc:sldMkLst>
          <pc:docMk/>
          <pc:sldMk cId="3077460358" sldId="270"/>
        </pc:sldMkLst>
        <pc:spChg chg="mod">
          <ac:chgData name="KRISHNAN RAGHAVAN" userId="e78e5fe25cf75560" providerId="LiveId" clId="{665B97CF-FAC7-4FE0-A793-E43D5A8FE138}" dt="2024-08-21T22:09:07.215" v="1813" actId="20577"/>
          <ac:spMkLst>
            <pc:docMk/>
            <pc:sldMk cId="3077460358" sldId="270"/>
            <ac:spMk id="2" creationId="{26B0B011-BF51-1810-FD9A-CE0B5483C0E6}"/>
          </ac:spMkLst>
        </pc:spChg>
        <pc:spChg chg="mod">
          <ac:chgData name="KRISHNAN RAGHAVAN" userId="e78e5fe25cf75560" providerId="LiveId" clId="{665B97CF-FAC7-4FE0-A793-E43D5A8FE138}" dt="2024-08-21T22:30:01.047" v="2750" actId="20577"/>
          <ac:spMkLst>
            <pc:docMk/>
            <pc:sldMk cId="3077460358" sldId="270"/>
            <ac:spMk id="4" creationId="{53CA1E3E-DD8C-206F-D046-6768DDC6DFCF}"/>
          </ac:spMkLst>
        </pc:spChg>
        <pc:spChg chg="add del mod">
          <ac:chgData name="KRISHNAN RAGHAVAN" userId="e78e5fe25cf75560" providerId="LiveId" clId="{665B97CF-FAC7-4FE0-A793-E43D5A8FE138}" dt="2024-08-21T22:12:28.794" v="1824" actId="21"/>
          <ac:spMkLst>
            <pc:docMk/>
            <pc:sldMk cId="3077460358" sldId="270"/>
            <ac:spMk id="5" creationId="{A59C1929-9AE6-ECD8-699F-90701524B434}"/>
          </ac:spMkLst>
        </pc:spChg>
      </pc:sldChg>
      <pc:sldChg chg="addSp delSp modSp add mod">
        <pc:chgData name="KRISHNAN RAGHAVAN" userId="e78e5fe25cf75560" providerId="LiveId" clId="{665B97CF-FAC7-4FE0-A793-E43D5A8FE138}" dt="2024-08-21T22:14:43.155" v="1858" actId="948"/>
        <pc:sldMkLst>
          <pc:docMk/>
          <pc:sldMk cId="2507862454" sldId="271"/>
        </pc:sldMkLst>
        <pc:spChg chg="mod">
          <ac:chgData name="KRISHNAN RAGHAVAN" userId="e78e5fe25cf75560" providerId="LiveId" clId="{665B97CF-FAC7-4FE0-A793-E43D5A8FE138}" dt="2024-08-21T22:14:25.809" v="1852" actId="20577"/>
          <ac:spMkLst>
            <pc:docMk/>
            <pc:sldMk cId="2507862454" sldId="271"/>
            <ac:spMk id="2" creationId="{26B0B011-BF51-1810-FD9A-CE0B5483C0E6}"/>
          </ac:spMkLst>
        </pc:spChg>
        <pc:spChg chg="add mod">
          <ac:chgData name="KRISHNAN RAGHAVAN" userId="e78e5fe25cf75560" providerId="LiveId" clId="{665B97CF-FAC7-4FE0-A793-E43D5A8FE138}" dt="2024-08-21T22:14:43.155" v="1858" actId="948"/>
          <ac:spMkLst>
            <pc:docMk/>
            <pc:sldMk cId="2507862454" sldId="271"/>
            <ac:spMk id="8" creationId="{A59C1929-9AE6-ECD8-699F-90701524B434}"/>
          </ac:spMkLst>
        </pc:spChg>
        <pc:spChg chg="del">
          <ac:chgData name="KRISHNAN RAGHAVAN" userId="e78e5fe25cf75560" providerId="LiveId" clId="{665B97CF-FAC7-4FE0-A793-E43D5A8FE138}" dt="2024-08-21T22:14:20.935" v="1844" actId="478"/>
          <ac:spMkLst>
            <pc:docMk/>
            <pc:sldMk cId="2507862454" sldId="271"/>
            <ac:spMk id="12" creationId="{3626B5F6-D3E4-717B-438D-E186AC03D77D}"/>
          </ac:spMkLst>
        </pc:spChg>
        <pc:spChg chg="del">
          <ac:chgData name="KRISHNAN RAGHAVAN" userId="e78e5fe25cf75560" providerId="LiveId" clId="{665B97CF-FAC7-4FE0-A793-E43D5A8FE138}" dt="2024-08-21T22:14:20.935" v="1844" actId="478"/>
          <ac:spMkLst>
            <pc:docMk/>
            <pc:sldMk cId="2507862454" sldId="271"/>
            <ac:spMk id="13" creationId="{892BBBD9-9B4D-FE09-8585-D01BDEBE2C6E}"/>
          </ac:spMkLst>
        </pc:spChg>
        <pc:picChg chg="del">
          <ac:chgData name="KRISHNAN RAGHAVAN" userId="e78e5fe25cf75560" providerId="LiveId" clId="{665B97CF-FAC7-4FE0-A793-E43D5A8FE138}" dt="2024-08-21T22:14:20.935" v="1844" actId="478"/>
          <ac:picMkLst>
            <pc:docMk/>
            <pc:sldMk cId="2507862454" sldId="271"/>
            <ac:picMk id="11" creationId="{8B83BFC4-38D4-3C16-0A9A-E76CD7F79135}"/>
          </ac:picMkLst>
        </pc:picChg>
      </pc:sldChg>
      <pc:sldChg chg="modSp add mod">
        <pc:chgData name="KRISHNAN RAGHAVAN" userId="e78e5fe25cf75560" providerId="LiveId" clId="{665B97CF-FAC7-4FE0-A793-E43D5A8FE138}" dt="2024-08-21T22:29:54.140" v="2748" actId="21"/>
        <pc:sldMkLst>
          <pc:docMk/>
          <pc:sldMk cId="1621346631" sldId="272"/>
        </pc:sldMkLst>
        <pc:spChg chg="mod">
          <ac:chgData name="KRISHNAN RAGHAVAN" userId="e78e5fe25cf75560" providerId="LiveId" clId="{665B97CF-FAC7-4FE0-A793-E43D5A8FE138}" dt="2024-08-21T22:19:25.365" v="2087" actId="20577"/>
          <ac:spMkLst>
            <pc:docMk/>
            <pc:sldMk cId="1621346631" sldId="272"/>
            <ac:spMk id="2" creationId="{26B0B011-BF51-1810-FD9A-CE0B5483C0E6}"/>
          </ac:spMkLst>
        </pc:spChg>
        <pc:spChg chg="mod">
          <ac:chgData name="KRISHNAN RAGHAVAN" userId="e78e5fe25cf75560" providerId="LiveId" clId="{665B97CF-FAC7-4FE0-A793-E43D5A8FE138}" dt="2024-08-21T22:29:54.140" v="2748" actId="21"/>
          <ac:spMkLst>
            <pc:docMk/>
            <pc:sldMk cId="1621346631" sldId="272"/>
            <ac:spMk id="4" creationId="{53CA1E3E-DD8C-206F-D046-6768DDC6DFCF}"/>
          </ac:spMkLst>
        </pc:spChg>
      </pc:sldChg>
      <pc:sldChg chg="modSp add mod">
        <pc:chgData name="KRISHNAN RAGHAVAN" userId="e78e5fe25cf75560" providerId="LiveId" clId="{665B97CF-FAC7-4FE0-A793-E43D5A8FE138}" dt="2024-08-21T22:30:47.402" v="2819" actId="948"/>
        <pc:sldMkLst>
          <pc:docMk/>
          <pc:sldMk cId="728127031" sldId="273"/>
        </pc:sldMkLst>
        <pc:spChg chg="mod">
          <ac:chgData name="KRISHNAN RAGHAVAN" userId="e78e5fe25cf75560" providerId="LiveId" clId="{665B97CF-FAC7-4FE0-A793-E43D5A8FE138}" dt="2024-08-21T22:20:03.257" v="2106" actId="20577"/>
          <ac:spMkLst>
            <pc:docMk/>
            <pc:sldMk cId="728127031" sldId="273"/>
            <ac:spMk id="2" creationId="{26B0B011-BF51-1810-FD9A-CE0B5483C0E6}"/>
          </ac:spMkLst>
        </pc:spChg>
        <pc:spChg chg="mod">
          <ac:chgData name="KRISHNAN RAGHAVAN" userId="e78e5fe25cf75560" providerId="LiveId" clId="{665B97CF-FAC7-4FE0-A793-E43D5A8FE138}" dt="2024-08-21T22:30:47.402" v="2819" actId="948"/>
          <ac:spMkLst>
            <pc:docMk/>
            <pc:sldMk cId="728127031" sldId="273"/>
            <ac:spMk id="4" creationId="{53CA1E3E-DD8C-206F-D046-6768DDC6DFCF}"/>
          </ac:spMkLst>
        </pc:spChg>
      </pc:sldChg>
      <pc:sldChg chg="modSp add mod ord">
        <pc:chgData name="KRISHNAN RAGHAVAN" userId="e78e5fe25cf75560" providerId="LiveId" clId="{665B97CF-FAC7-4FE0-A793-E43D5A8FE138}" dt="2024-08-21T22:28:49.684" v="2656" actId="6549"/>
        <pc:sldMkLst>
          <pc:docMk/>
          <pc:sldMk cId="555403875" sldId="274"/>
        </pc:sldMkLst>
        <pc:spChg chg="mod">
          <ac:chgData name="KRISHNAN RAGHAVAN" userId="e78e5fe25cf75560" providerId="LiveId" clId="{665B97CF-FAC7-4FE0-A793-E43D5A8FE138}" dt="2024-08-21T22:20:18.935" v="2114" actId="20577"/>
          <ac:spMkLst>
            <pc:docMk/>
            <pc:sldMk cId="555403875" sldId="274"/>
            <ac:spMk id="2" creationId="{26B0B011-BF51-1810-FD9A-CE0B5483C0E6}"/>
          </ac:spMkLst>
        </pc:spChg>
        <pc:spChg chg="mod">
          <ac:chgData name="KRISHNAN RAGHAVAN" userId="e78e5fe25cf75560" providerId="LiveId" clId="{665B97CF-FAC7-4FE0-A793-E43D5A8FE138}" dt="2024-08-21T22:28:49.684" v="2656" actId="6549"/>
          <ac:spMkLst>
            <pc:docMk/>
            <pc:sldMk cId="555403875" sldId="274"/>
            <ac:spMk id="4" creationId="{53CA1E3E-DD8C-206F-D046-6768DDC6DFC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FF6B2C-1331-475E-B94F-77B5CA1A9727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113AE85-59C2-4D4A-8F53-BD575438F4B1}">
      <dgm:prSet/>
      <dgm:spPr/>
      <dgm:t>
        <a:bodyPr/>
        <a:lstStyle/>
        <a:p>
          <a:r>
            <a:rPr lang="en-US" b="0" i="0" dirty="0"/>
            <a:t>Some of India’s most air-polluted cities have air qualities that can reduce a person’s lifespan by 10 years due to air quality alone! </a:t>
          </a:r>
          <a:endParaRPr lang="en-US" dirty="0"/>
        </a:p>
      </dgm:t>
    </dgm:pt>
    <dgm:pt modelId="{5782DB89-4B72-45FD-9007-BAA9CD5F849B}" type="parTrans" cxnId="{7CB1C93C-F195-46B3-ADA5-59990C5981F1}">
      <dgm:prSet/>
      <dgm:spPr/>
      <dgm:t>
        <a:bodyPr/>
        <a:lstStyle/>
        <a:p>
          <a:endParaRPr lang="en-US"/>
        </a:p>
      </dgm:t>
    </dgm:pt>
    <dgm:pt modelId="{E625EEC3-F5EE-4AE5-AAD2-AB1E042FC399}" type="sibTrans" cxnId="{7CB1C93C-F195-46B3-ADA5-59990C5981F1}">
      <dgm:prSet/>
      <dgm:spPr/>
      <dgm:t>
        <a:bodyPr/>
        <a:lstStyle/>
        <a:p>
          <a:endParaRPr lang="en-US"/>
        </a:p>
      </dgm:t>
    </dgm:pt>
    <dgm:pt modelId="{6B9F3A26-26DC-4B4E-85E5-57C03481B8D2}">
      <dgm:prSet/>
      <dgm:spPr/>
      <dgm:t>
        <a:bodyPr/>
        <a:lstStyle/>
        <a:p>
          <a:r>
            <a:rPr lang="en-US" b="0" i="0"/>
            <a:t>Won’t it be great to get 10 years of your life back? Not to mention, live better the whole time?</a:t>
          </a:r>
          <a:endParaRPr lang="en-US"/>
        </a:p>
      </dgm:t>
    </dgm:pt>
    <dgm:pt modelId="{958B2EE3-D007-42C9-84F2-EF37783D0914}" type="parTrans" cxnId="{42A5C43F-982B-4FA1-9393-77A56CAFB6BF}">
      <dgm:prSet/>
      <dgm:spPr/>
      <dgm:t>
        <a:bodyPr/>
        <a:lstStyle/>
        <a:p>
          <a:endParaRPr lang="en-US"/>
        </a:p>
      </dgm:t>
    </dgm:pt>
    <dgm:pt modelId="{A5BF7215-D78E-48AB-A4E2-3765003DB0ED}" type="sibTrans" cxnId="{42A5C43F-982B-4FA1-9393-77A56CAFB6BF}">
      <dgm:prSet/>
      <dgm:spPr/>
      <dgm:t>
        <a:bodyPr/>
        <a:lstStyle/>
        <a:p>
          <a:endParaRPr lang="en-US"/>
        </a:p>
      </dgm:t>
    </dgm:pt>
    <dgm:pt modelId="{4F1BBC3D-E844-4610-84A8-718C7B89B606}" type="pres">
      <dgm:prSet presAssocID="{74FF6B2C-1331-475E-B94F-77B5CA1A9727}" presName="root" presStyleCnt="0">
        <dgm:presLayoutVars>
          <dgm:dir/>
          <dgm:resizeHandles val="exact"/>
        </dgm:presLayoutVars>
      </dgm:prSet>
      <dgm:spPr/>
    </dgm:pt>
    <dgm:pt modelId="{6B5CA399-5AF2-4FFE-A177-CA1A9D0F3504}" type="pres">
      <dgm:prSet presAssocID="{74FF6B2C-1331-475E-B94F-77B5CA1A9727}" presName="container" presStyleCnt="0">
        <dgm:presLayoutVars>
          <dgm:dir/>
          <dgm:resizeHandles val="exact"/>
        </dgm:presLayoutVars>
      </dgm:prSet>
      <dgm:spPr/>
    </dgm:pt>
    <dgm:pt modelId="{80132751-1467-43AC-B6E8-10EEF4269B46}" type="pres">
      <dgm:prSet presAssocID="{C113AE85-59C2-4D4A-8F53-BD575438F4B1}" presName="compNode" presStyleCnt="0"/>
      <dgm:spPr/>
    </dgm:pt>
    <dgm:pt modelId="{CF7E7249-2CB3-4FA4-83CA-DC0F58DEE59E}" type="pres">
      <dgm:prSet presAssocID="{C113AE85-59C2-4D4A-8F53-BD575438F4B1}" presName="iconBgRect" presStyleLbl="bgShp" presStyleIdx="0" presStyleCnt="2"/>
      <dgm:spPr/>
    </dgm:pt>
    <dgm:pt modelId="{C2943FE2-E741-449B-A097-F84153AAD153}" type="pres">
      <dgm:prSet presAssocID="{C113AE85-59C2-4D4A-8F53-BD575438F4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D4F19A98-F71D-46D0-B237-3483FC952956}" type="pres">
      <dgm:prSet presAssocID="{C113AE85-59C2-4D4A-8F53-BD575438F4B1}" presName="spaceRect" presStyleCnt="0"/>
      <dgm:spPr/>
    </dgm:pt>
    <dgm:pt modelId="{B5DED2D1-3B76-46A0-8E04-B798BB99145D}" type="pres">
      <dgm:prSet presAssocID="{C113AE85-59C2-4D4A-8F53-BD575438F4B1}" presName="textRect" presStyleLbl="revTx" presStyleIdx="0" presStyleCnt="2">
        <dgm:presLayoutVars>
          <dgm:chMax val="1"/>
          <dgm:chPref val="1"/>
        </dgm:presLayoutVars>
      </dgm:prSet>
      <dgm:spPr/>
    </dgm:pt>
    <dgm:pt modelId="{FE9C64C2-C8CD-481C-8450-0629E8A2DFF3}" type="pres">
      <dgm:prSet presAssocID="{E625EEC3-F5EE-4AE5-AAD2-AB1E042FC399}" presName="sibTrans" presStyleLbl="sibTrans2D1" presStyleIdx="0" presStyleCnt="0"/>
      <dgm:spPr/>
    </dgm:pt>
    <dgm:pt modelId="{639D3341-9ED5-4551-BA9F-F76DE803B8F0}" type="pres">
      <dgm:prSet presAssocID="{6B9F3A26-26DC-4B4E-85E5-57C03481B8D2}" presName="compNode" presStyleCnt="0"/>
      <dgm:spPr/>
    </dgm:pt>
    <dgm:pt modelId="{38A4CC1F-1117-432B-8240-B1258F921956}" type="pres">
      <dgm:prSet presAssocID="{6B9F3A26-26DC-4B4E-85E5-57C03481B8D2}" presName="iconBgRect" presStyleLbl="bgShp" presStyleIdx="1" presStyleCnt="2"/>
      <dgm:spPr/>
    </dgm:pt>
    <dgm:pt modelId="{3689E903-A76B-4A98-A08E-E61C49B984E7}" type="pres">
      <dgm:prSet presAssocID="{6B9F3A26-26DC-4B4E-85E5-57C03481B8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CB5C9A6F-DFF1-4726-B0C9-D53751477B47}" type="pres">
      <dgm:prSet presAssocID="{6B9F3A26-26DC-4B4E-85E5-57C03481B8D2}" presName="spaceRect" presStyleCnt="0"/>
      <dgm:spPr/>
    </dgm:pt>
    <dgm:pt modelId="{5750A3F8-47BB-4BE8-8D84-8C3148207E13}" type="pres">
      <dgm:prSet presAssocID="{6B9F3A26-26DC-4B4E-85E5-57C03481B8D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B1C93C-F195-46B3-ADA5-59990C5981F1}" srcId="{74FF6B2C-1331-475E-B94F-77B5CA1A9727}" destId="{C113AE85-59C2-4D4A-8F53-BD575438F4B1}" srcOrd="0" destOrd="0" parTransId="{5782DB89-4B72-45FD-9007-BAA9CD5F849B}" sibTransId="{E625EEC3-F5EE-4AE5-AAD2-AB1E042FC399}"/>
    <dgm:cxn modelId="{42A5C43F-982B-4FA1-9393-77A56CAFB6BF}" srcId="{74FF6B2C-1331-475E-B94F-77B5CA1A9727}" destId="{6B9F3A26-26DC-4B4E-85E5-57C03481B8D2}" srcOrd="1" destOrd="0" parTransId="{958B2EE3-D007-42C9-84F2-EF37783D0914}" sibTransId="{A5BF7215-D78E-48AB-A4E2-3765003DB0ED}"/>
    <dgm:cxn modelId="{F7BFC997-565B-4F9E-B3CF-40D66DFC36AC}" type="presOf" srcId="{74FF6B2C-1331-475E-B94F-77B5CA1A9727}" destId="{4F1BBC3D-E844-4610-84A8-718C7B89B606}" srcOrd="0" destOrd="0" presId="urn:microsoft.com/office/officeart/2018/2/layout/IconCircleList"/>
    <dgm:cxn modelId="{C1DFF7A2-308B-4F00-AB46-9E33F3E2E3D8}" type="presOf" srcId="{6B9F3A26-26DC-4B4E-85E5-57C03481B8D2}" destId="{5750A3F8-47BB-4BE8-8D84-8C3148207E13}" srcOrd="0" destOrd="0" presId="urn:microsoft.com/office/officeart/2018/2/layout/IconCircleList"/>
    <dgm:cxn modelId="{CEFFE4A6-7DD2-41ED-80DB-03ED227B208B}" type="presOf" srcId="{C113AE85-59C2-4D4A-8F53-BD575438F4B1}" destId="{B5DED2D1-3B76-46A0-8E04-B798BB99145D}" srcOrd="0" destOrd="0" presId="urn:microsoft.com/office/officeart/2018/2/layout/IconCircleList"/>
    <dgm:cxn modelId="{2F68A7FF-B3DF-442E-9CC9-9C597E7E1B02}" type="presOf" srcId="{E625EEC3-F5EE-4AE5-AAD2-AB1E042FC399}" destId="{FE9C64C2-C8CD-481C-8450-0629E8A2DFF3}" srcOrd="0" destOrd="0" presId="urn:microsoft.com/office/officeart/2018/2/layout/IconCircleList"/>
    <dgm:cxn modelId="{1A076759-6069-409A-BBFC-FB32EEB885C2}" type="presParOf" srcId="{4F1BBC3D-E844-4610-84A8-718C7B89B606}" destId="{6B5CA399-5AF2-4FFE-A177-CA1A9D0F3504}" srcOrd="0" destOrd="0" presId="urn:microsoft.com/office/officeart/2018/2/layout/IconCircleList"/>
    <dgm:cxn modelId="{C59B6BDB-7F72-4A4A-ACDE-7CCAF05D162B}" type="presParOf" srcId="{6B5CA399-5AF2-4FFE-A177-CA1A9D0F3504}" destId="{80132751-1467-43AC-B6E8-10EEF4269B46}" srcOrd="0" destOrd="0" presId="urn:microsoft.com/office/officeart/2018/2/layout/IconCircleList"/>
    <dgm:cxn modelId="{EAE8201C-19B0-423F-B347-1934A9D795A1}" type="presParOf" srcId="{80132751-1467-43AC-B6E8-10EEF4269B46}" destId="{CF7E7249-2CB3-4FA4-83CA-DC0F58DEE59E}" srcOrd="0" destOrd="0" presId="urn:microsoft.com/office/officeart/2018/2/layout/IconCircleList"/>
    <dgm:cxn modelId="{A6BC97AD-FFA9-4B22-B3A6-1E0477EA8E61}" type="presParOf" srcId="{80132751-1467-43AC-B6E8-10EEF4269B46}" destId="{C2943FE2-E741-449B-A097-F84153AAD153}" srcOrd="1" destOrd="0" presId="urn:microsoft.com/office/officeart/2018/2/layout/IconCircleList"/>
    <dgm:cxn modelId="{B4706F62-2BF9-45E8-91C3-57F8A4680508}" type="presParOf" srcId="{80132751-1467-43AC-B6E8-10EEF4269B46}" destId="{D4F19A98-F71D-46D0-B237-3483FC952956}" srcOrd="2" destOrd="0" presId="urn:microsoft.com/office/officeart/2018/2/layout/IconCircleList"/>
    <dgm:cxn modelId="{D34BCE39-27A4-4176-8D18-5CDC2A5E01CC}" type="presParOf" srcId="{80132751-1467-43AC-B6E8-10EEF4269B46}" destId="{B5DED2D1-3B76-46A0-8E04-B798BB99145D}" srcOrd="3" destOrd="0" presId="urn:microsoft.com/office/officeart/2018/2/layout/IconCircleList"/>
    <dgm:cxn modelId="{F5AB99FD-27DE-487B-B08D-7F780BB6708C}" type="presParOf" srcId="{6B5CA399-5AF2-4FFE-A177-CA1A9D0F3504}" destId="{FE9C64C2-C8CD-481C-8450-0629E8A2DFF3}" srcOrd="1" destOrd="0" presId="urn:microsoft.com/office/officeart/2018/2/layout/IconCircleList"/>
    <dgm:cxn modelId="{AD472CB5-EFF9-4E80-A1BB-389CE00B8C6C}" type="presParOf" srcId="{6B5CA399-5AF2-4FFE-A177-CA1A9D0F3504}" destId="{639D3341-9ED5-4551-BA9F-F76DE803B8F0}" srcOrd="2" destOrd="0" presId="urn:microsoft.com/office/officeart/2018/2/layout/IconCircleList"/>
    <dgm:cxn modelId="{675E4C33-A38E-4E40-93FA-AACD22786E86}" type="presParOf" srcId="{639D3341-9ED5-4551-BA9F-F76DE803B8F0}" destId="{38A4CC1F-1117-432B-8240-B1258F921956}" srcOrd="0" destOrd="0" presId="urn:microsoft.com/office/officeart/2018/2/layout/IconCircleList"/>
    <dgm:cxn modelId="{C98DC1D7-D25F-4AED-87A0-FF2586453E15}" type="presParOf" srcId="{639D3341-9ED5-4551-BA9F-F76DE803B8F0}" destId="{3689E903-A76B-4A98-A08E-E61C49B984E7}" srcOrd="1" destOrd="0" presId="urn:microsoft.com/office/officeart/2018/2/layout/IconCircleList"/>
    <dgm:cxn modelId="{E425D9E7-A701-4A4E-AC1E-5CB40BF5A70A}" type="presParOf" srcId="{639D3341-9ED5-4551-BA9F-F76DE803B8F0}" destId="{CB5C9A6F-DFF1-4726-B0C9-D53751477B47}" srcOrd="2" destOrd="0" presId="urn:microsoft.com/office/officeart/2018/2/layout/IconCircleList"/>
    <dgm:cxn modelId="{6601DC07-183B-45FF-B6B2-7B6B76CCDE7E}" type="presParOf" srcId="{639D3341-9ED5-4551-BA9F-F76DE803B8F0}" destId="{5750A3F8-47BB-4BE8-8D84-8C3148207E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E7249-2CB3-4FA4-83CA-DC0F58DEE59E}">
      <dsp:nvSpPr>
        <dsp:cNvPr id="0" name=""/>
        <dsp:cNvSpPr/>
      </dsp:nvSpPr>
      <dsp:spPr>
        <a:xfrm>
          <a:off x="139726" y="1612653"/>
          <a:ext cx="1127236" cy="112723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43FE2-E741-449B-A097-F84153AAD153}">
      <dsp:nvSpPr>
        <dsp:cNvPr id="0" name=""/>
        <dsp:cNvSpPr/>
      </dsp:nvSpPr>
      <dsp:spPr>
        <a:xfrm>
          <a:off x="376445" y="1849373"/>
          <a:ext cx="653797" cy="653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ED2D1-3B76-46A0-8E04-B798BB99145D}">
      <dsp:nvSpPr>
        <dsp:cNvPr id="0" name=""/>
        <dsp:cNvSpPr/>
      </dsp:nvSpPr>
      <dsp:spPr>
        <a:xfrm>
          <a:off x="1508513" y="1612653"/>
          <a:ext cx="2657057" cy="11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Some of India’s most air-polluted cities have air qualities that can reduce a person’s lifespan by 10 years due to air quality alone! </a:t>
          </a:r>
          <a:endParaRPr lang="en-US" sz="1600" kern="1200" dirty="0"/>
        </a:p>
      </dsp:txBody>
      <dsp:txXfrm>
        <a:off x="1508513" y="1612653"/>
        <a:ext cx="2657057" cy="1127236"/>
      </dsp:txXfrm>
    </dsp:sp>
    <dsp:sp modelId="{38A4CC1F-1117-432B-8240-B1258F921956}">
      <dsp:nvSpPr>
        <dsp:cNvPr id="0" name=""/>
        <dsp:cNvSpPr/>
      </dsp:nvSpPr>
      <dsp:spPr>
        <a:xfrm>
          <a:off x="4628542" y="1612653"/>
          <a:ext cx="1127236" cy="112723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9E903-A76B-4A98-A08E-E61C49B984E7}">
      <dsp:nvSpPr>
        <dsp:cNvPr id="0" name=""/>
        <dsp:cNvSpPr/>
      </dsp:nvSpPr>
      <dsp:spPr>
        <a:xfrm>
          <a:off x="4865262" y="1849373"/>
          <a:ext cx="653797" cy="653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0A3F8-47BB-4BE8-8D84-8C3148207E13}">
      <dsp:nvSpPr>
        <dsp:cNvPr id="0" name=""/>
        <dsp:cNvSpPr/>
      </dsp:nvSpPr>
      <dsp:spPr>
        <a:xfrm>
          <a:off x="5997329" y="1612653"/>
          <a:ext cx="2657057" cy="1127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Won’t it be great to get 10 years of your life back? Not to mention, live better the whole time?</a:t>
          </a:r>
          <a:endParaRPr lang="en-US" sz="1600" kern="1200"/>
        </a:p>
      </dsp:txBody>
      <dsp:txXfrm>
        <a:off x="5997329" y="1612653"/>
        <a:ext cx="2657057" cy="1127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A2CE-DC5B-DFC2-5F72-6916D11A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Bad Air and it’s impact on YOU</a:t>
            </a: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0E9327F3-BD60-33DA-BF72-408281CD71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598357"/>
              </p:ext>
            </p:extLst>
          </p:nvPr>
        </p:nvGraphicFramePr>
        <p:xfrm>
          <a:off x="174945" y="723690"/>
          <a:ext cx="8794113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44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2" y="1086338"/>
            <a:ext cx="82924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Lack of good data was the biggest challenge – For example, AQI was available for 228 cities but less than half of them had population information, making comparisons among these variables difficult.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Industrialization information was also only available for 22 of the 28 states.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Other information such as outdoor burning was difficult to come by</a:t>
            </a:r>
          </a:p>
        </p:txBody>
      </p:sp>
    </p:spTree>
    <p:extLst>
      <p:ext uri="{BB962C8B-B14F-4D97-AF65-F5344CB8AC3E}">
        <p14:creationId xmlns:p14="http://schemas.microsoft.com/office/powerpoint/2010/main" val="72812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 of this Study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2" y="1086338"/>
            <a:ext cx="82924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explore the distribution of cities with air quality issues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Try and understand more about what activities might be causing this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Explore suggestions to remediate this</a:t>
            </a:r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AD1679-F526-D3BA-2D2B-FB60C81D0A5E}"/>
              </a:ext>
            </a:extLst>
          </p:cNvPr>
          <p:cNvSpPr txBox="1">
            <a:spLocks/>
          </p:cNvSpPr>
          <p:nvPr/>
        </p:nvSpPr>
        <p:spPr>
          <a:xfrm>
            <a:off x="174945" y="3730827"/>
            <a:ext cx="8794113" cy="111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we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3A0D-94A2-6639-2D86-FB28B726EDE4}"/>
              </a:ext>
            </a:extLst>
          </p:cNvPr>
          <p:cNvSpPr txBox="1"/>
          <p:nvPr/>
        </p:nvSpPr>
        <p:spPr>
          <a:xfrm>
            <a:off x="174942" y="4315651"/>
            <a:ext cx="829240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Northern regions of the country have significantly worse Air Quality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Human related activities, such as industrialization (and possibly others) are the leading cause of high AQI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Since industrial emissions is a possible contributing factor, addressing this could help reduce air pollution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Other factors and correlations can be explored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417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was explored?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B644E-4AB4-9D5A-CA4D-AB49F98FA713}"/>
              </a:ext>
            </a:extLst>
          </p:cNvPr>
          <p:cNvSpPr txBox="1"/>
          <p:nvPr/>
        </p:nvSpPr>
        <p:spPr>
          <a:xfrm>
            <a:off x="174942" y="1064486"/>
            <a:ext cx="8713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about City Area, location, Population and Density, along with State Data, specifically the number of factories in the state that denotes the level of industrialization.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AFC17-9325-29C0-93CA-CB1FE368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4" y="1987816"/>
            <a:ext cx="6955243" cy="471473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585D518-1223-F3ED-A88C-CB12AE8890EE}"/>
              </a:ext>
            </a:extLst>
          </p:cNvPr>
          <p:cNvSpPr/>
          <p:nvPr/>
        </p:nvSpPr>
        <p:spPr>
          <a:xfrm>
            <a:off x="697356" y="3837385"/>
            <a:ext cx="329184" cy="1748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1EC030-1B37-CD11-9A7F-78F56A71DAD7}"/>
              </a:ext>
            </a:extLst>
          </p:cNvPr>
          <p:cNvSpPr/>
          <p:nvPr/>
        </p:nvSpPr>
        <p:spPr>
          <a:xfrm>
            <a:off x="578484" y="4962097"/>
            <a:ext cx="329184" cy="1748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7D0B8-101A-0E77-5082-0FB7BD4A5E98}"/>
              </a:ext>
            </a:extLst>
          </p:cNvPr>
          <p:cNvSpPr txBox="1"/>
          <p:nvPr/>
        </p:nvSpPr>
        <p:spPr>
          <a:xfrm>
            <a:off x="6622473" y="2540000"/>
            <a:ext cx="21613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City AQI correlates most strongly (although still weak) with Population, number of factories, followed by latitude and population density.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association between City AQI and State Avg AQI is expected</a:t>
            </a:r>
          </a:p>
        </p:txBody>
      </p:sp>
    </p:spTree>
    <p:extLst>
      <p:ext uri="{BB962C8B-B14F-4D97-AF65-F5344CB8AC3E}">
        <p14:creationId xmlns:p14="http://schemas.microsoft.com/office/powerpoint/2010/main" val="27006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was explored?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83BFC4-38D4-3C16-0A9A-E76CD7F79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182"/>
            <a:ext cx="9144000" cy="579581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626B5F6-D3E4-717B-438D-E186AC03D77D}"/>
              </a:ext>
            </a:extLst>
          </p:cNvPr>
          <p:cNvSpPr/>
          <p:nvPr/>
        </p:nvSpPr>
        <p:spPr>
          <a:xfrm>
            <a:off x="-163475" y="1754769"/>
            <a:ext cx="329184" cy="1748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92BBBD9-9B4D-FE09-8585-D01BDEBE2C6E}"/>
              </a:ext>
            </a:extLst>
          </p:cNvPr>
          <p:cNvSpPr/>
          <p:nvPr/>
        </p:nvSpPr>
        <p:spPr>
          <a:xfrm>
            <a:off x="-235332" y="5846017"/>
            <a:ext cx="329184" cy="1748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was Observed?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C1929-9AE6-ECD8-699F-90701524B434}"/>
              </a:ext>
            </a:extLst>
          </p:cNvPr>
          <p:cNvSpPr txBox="1"/>
          <p:nvPr/>
        </p:nvSpPr>
        <p:spPr>
          <a:xfrm>
            <a:off x="174942" y="866849"/>
            <a:ext cx="80705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There is a weak correlation between City AQI and City Population and Population Density.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There is also a weak correlation between City and State AQI and number of factories in State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This suggests that industrialization could be a significant factor to bad air quality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This also gives another insight - highly industrialized areas tend to be more populous - This could exacerbate air quality issues caused by other human activities as well</a:t>
            </a:r>
          </a:p>
        </p:txBody>
      </p:sp>
    </p:spTree>
    <p:extLst>
      <p:ext uri="{BB962C8B-B14F-4D97-AF65-F5344CB8AC3E}">
        <p14:creationId xmlns:p14="http://schemas.microsoft.com/office/powerpoint/2010/main" val="250786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was Observed?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3" y="1086338"/>
            <a:ext cx="852671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left map shows how a lot of the worse air quality regions are in the Northern parts of the country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The right map shows major metros, and hubs of commerce and industrialization had disproportionately worse air quality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323EBA-ED57-29E0-BD09-681F961D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43" y="2640610"/>
            <a:ext cx="3511834" cy="35395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9B9475-C14C-89DC-452C-52143D763A94}"/>
              </a:ext>
            </a:extLst>
          </p:cNvPr>
          <p:cNvSpPr txBox="1"/>
          <p:nvPr/>
        </p:nvSpPr>
        <p:spPr>
          <a:xfrm>
            <a:off x="442343" y="6180205"/>
            <a:ext cx="351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Darker circles indicate higher AQI (worse Air Quality)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63882-08A3-D507-B857-F2B795E4A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40610"/>
            <a:ext cx="3639312" cy="3502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44919-A128-2276-860C-A80F91F471A2}"/>
              </a:ext>
            </a:extLst>
          </p:cNvPr>
          <p:cNvSpPr txBox="1"/>
          <p:nvPr/>
        </p:nvSpPr>
        <p:spPr>
          <a:xfrm>
            <a:off x="4351805" y="6119336"/>
            <a:ext cx="4792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Darker polygons indicate higher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Darker circles indicate higher number of factories in state (industrialization)</a:t>
            </a:r>
          </a:p>
        </p:txBody>
      </p:sp>
    </p:spTree>
    <p:extLst>
      <p:ext uri="{BB962C8B-B14F-4D97-AF65-F5344CB8AC3E}">
        <p14:creationId xmlns:p14="http://schemas.microsoft.com/office/powerpoint/2010/main" val="405404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was observed?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2" y="1086338"/>
            <a:ext cx="8292401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In general, northern parts of India had higher AQI than southern areas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Population was found to be the most correlated with bad air quality, followed by population density and industrialization.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The most populated areas, especially the four major metros as well as cities like Ahmedabad and Hyderabad have higher AQIs.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This trend of populated areas having high AQIs are observed throughout India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46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Conclusions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2" y="1086338"/>
            <a:ext cx="82924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A combination of industrialization and other population related effects could be the causes of air pollution.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More exploration needs to be performed to determine the root causes and remedial measures</a:t>
            </a:r>
          </a:p>
        </p:txBody>
      </p:sp>
    </p:spTree>
    <p:extLst>
      <p:ext uri="{BB962C8B-B14F-4D97-AF65-F5344CB8AC3E}">
        <p14:creationId xmlns:p14="http://schemas.microsoft.com/office/powerpoint/2010/main" val="162134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011-BF51-1810-FD9A-CE0B5483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45" y="234863"/>
            <a:ext cx="8794113" cy="111844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Actions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A1E3E-DD8C-206F-D046-6768DDC6DFCF}"/>
              </a:ext>
            </a:extLst>
          </p:cNvPr>
          <p:cNvSpPr txBox="1"/>
          <p:nvPr/>
        </p:nvSpPr>
        <p:spPr>
          <a:xfrm>
            <a:off x="174942" y="1086338"/>
            <a:ext cx="82924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Since industrialization is a significant contributing factor, think of solutions to reduce industrial emissions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Understand better what human activities lead to higher air pollution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  <a:cs typeface="Times New Roman" panose="02020603050405020304" pitchFamily="18" charset="0"/>
              </a:rPr>
              <a:t>Other factors that can be explored: Motor vehicles, electric vehicles, outdoor burning, combination of factors</a:t>
            </a:r>
          </a:p>
        </p:txBody>
      </p:sp>
    </p:spTree>
    <p:extLst>
      <p:ext uri="{BB962C8B-B14F-4D97-AF65-F5344CB8AC3E}">
        <p14:creationId xmlns:p14="http://schemas.microsoft.com/office/powerpoint/2010/main" val="555403875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387</TotalTime>
  <Words>568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Synergy_CF_YNR002</vt:lpstr>
      <vt:lpstr>Bad Air and it’s impact on YOU</vt:lpstr>
      <vt:lpstr>Goal of this Study</vt:lpstr>
      <vt:lpstr>What was explored?</vt:lpstr>
      <vt:lpstr>What was explored?</vt:lpstr>
      <vt:lpstr>What was Observed?</vt:lpstr>
      <vt:lpstr>What was Observed?</vt:lpstr>
      <vt:lpstr>What was observed?</vt:lpstr>
      <vt:lpstr>Conclusions</vt:lpstr>
      <vt:lpstr>Actions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lastModifiedBy>Krishnan Raghavan</cp:lastModifiedBy>
  <cp:revision>2</cp:revision>
  <dcterms:modified xsi:type="dcterms:W3CDTF">2024-08-21T22:34:32Z</dcterms:modified>
</cp:coreProperties>
</file>