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looked at the describe for my new set of data, which had my two outliers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campaigns with more than 100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im</a:t>
            </a:r>
            <a:r>
              <a:rPr lang="en-GB" dirty="0"/>
              <a:t> interested in the standard deviations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decided to remove the top 25% and see how this would affect my visualisations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considered the ones that were asking for less than 100,000 dollars and this is what I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one had no backers so obviously I didn’t include that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looked at the stats for the successful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fair comparison I used the same cut off as the failures, instead of the 75</a:t>
            </a:r>
            <a:r>
              <a:rPr lang="en-GB" baseline="30000" dirty="0"/>
              <a:t>th</a:t>
            </a:r>
            <a:r>
              <a:rPr lang="en-GB" dirty="0"/>
              <a:t> percentile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to compare the two, I also looked at it with less bins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did an overlay too, but because of the vast difference in quantities it isn’t very easy to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you play the system and ask for barely any money like some of the successful campaigns did just so that you get your money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3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 have a low goal, do people keep giving after </a:t>
            </a:r>
            <a:r>
              <a:rPr lang="en-GB" dirty="0" err="1"/>
              <a:t>youve</a:t>
            </a:r>
            <a:r>
              <a:rPr lang="en-GB" dirty="0"/>
              <a:t> reached it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found the bottom 5</a:t>
            </a:r>
            <a:r>
              <a:rPr lang="en-GB" baseline="30000" dirty="0"/>
              <a:t>th</a:t>
            </a:r>
            <a:r>
              <a:rPr lang="en-GB" dirty="0"/>
              <a:t> percentile for the </a:t>
            </a:r>
            <a:r>
              <a:rPr lang="en-GB" dirty="0" err="1"/>
              <a:t>usd</a:t>
            </a:r>
            <a:r>
              <a:rPr lang="en-GB" dirty="0"/>
              <a:t> goal real, which is the values smaller than $498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were 322 of these so I wanted to look into how much more than their goal they received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6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had to change the x axis range for this, as there are a few campaigns which had tens of thousands of backers and it didn’t well show the comparison between the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there are just so many failed projects that it is hard to see any comparisons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now if we look at the failures: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campaigns got lots of backers and still failed whereas some got none, well most got none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lets consider the ones who have actually got a fair amount of backers, and see where they went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thought if you’ve got all this support how can you fail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Maybe people were just donating one or two dollars here and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maybe your goal is </a:t>
            </a:r>
            <a:r>
              <a:rPr lang="en-GB" dirty="0" err="1"/>
              <a:t>wayyyyy</a:t>
            </a:r>
            <a:r>
              <a:rPr lang="en-GB" dirty="0"/>
              <a:t> too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think this maybe links back to the idea of a minimum viable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plotted the ones with more than 100 backers, and saw how high their goal amount was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then of course there was one campaign with a goal of 30 million, who wanted to build a death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which in the risks section the owner had written and I quote 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risk is the power of the Force..</a:t>
            </a:r>
            <a:r>
              <a:rPr lang="en-GB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Guess what was the second highest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‘Rebel Alliance X-Wing Squadron’ which had a goal of only 11 million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599C-FD24-4CD4-A5FE-068B91C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3213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F710-8E9C-4D5A-A246-AEC4CDD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comparison with the successes</a:t>
            </a:r>
          </a:p>
        </p:txBody>
      </p:sp>
    </p:spTree>
    <p:extLst>
      <p:ext uri="{BB962C8B-B14F-4D97-AF65-F5344CB8AC3E}">
        <p14:creationId xmlns:p14="http://schemas.microsoft.com/office/powerpoint/2010/main" val="377929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334E9-FFBF-4ED0-AC9C-00DE623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low goals</a:t>
            </a:r>
          </a:p>
        </p:txBody>
      </p:sp>
    </p:spTree>
    <p:extLst>
      <p:ext uri="{BB962C8B-B14F-4D97-AF65-F5344CB8AC3E}">
        <p14:creationId xmlns:p14="http://schemas.microsoft.com/office/powerpoint/2010/main" val="35667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6-81E7-4906-B286-0762FFF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8639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7F7-B5EB-4662-AC2C-261BA75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Failures by engagement</a:t>
            </a:r>
          </a:p>
        </p:txBody>
      </p:sp>
    </p:spTree>
    <p:extLst>
      <p:ext uri="{BB962C8B-B14F-4D97-AF65-F5344CB8AC3E}">
        <p14:creationId xmlns:p14="http://schemas.microsoft.com/office/powerpoint/2010/main" val="39300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80BE-D91C-45B0-B0F4-510C1E1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wars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982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  <vt:lpstr>histograms</vt:lpstr>
      <vt:lpstr>Failures by engagement</vt:lpstr>
      <vt:lpstr>Star wars </vt:lpstr>
      <vt:lpstr>table</vt:lpstr>
      <vt:lpstr>Back to comparison with the successes</vt:lpstr>
      <vt:lpstr>Success low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33</cp:revision>
  <dcterms:created xsi:type="dcterms:W3CDTF">2020-03-07T22:37:56Z</dcterms:created>
  <dcterms:modified xsi:type="dcterms:W3CDTF">2020-03-08T17:54:35Z</dcterms:modified>
</cp:coreProperties>
</file>