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first I thought od look at the backers vs duration for the whole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because of the combination of success and failure its hard to see any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this first to include the failed, suspended and </a:t>
            </a:r>
            <a:r>
              <a:rPr lang="en-GB" dirty="0" err="1"/>
              <a:t>canceled</a:t>
            </a:r>
            <a:r>
              <a:rPr lang="en-GB" dirty="0"/>
              <a:t>, and then I noticed that actually some </a:t>
            </a:r>
            <a:r>
              <a:rPr lang="en-GB" dirty="0" err="1"/>
              <a:t>fo</a:t>
            </a:r>
            <a:r>
              <a:rPr lang="en-GB" dirty="0"/>
              <a:t> them had reached their target so this threw of the 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just the ones defined as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 again it looks pretty similar, in fact if we look at them side by side……. However the </a:t>
            </a:r>
            <a:r>
              <a:rPr lang="en-GB"/>
              <a:t>scales vary </a:t>
            </a:r>
            <a:r>
              <a:rPr lang="en-GB" dirty="0"/>
              <a:t>slightly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had to change the x axis range for this, as there are a few campaigns which had tens of thousands of backers and it didn’t well show the comparison between the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there are just so many failed projects that it is hard to see </a:t>
            </a:r>
            <a:r>
              <a:rPr lang="en-GB"/>
              <a:t>any comparisons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56D7C-EE1A-4257-BF91-6FA0C7D1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for overall </a:t>
            </a:r>
            <a:r>
              <a:rPr lang="en-GB" dirty="0" err="1"/>
              <a:t>tec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7E9-1FBB-478D-B469-543EA94C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jointplot</a:t>
            </a:r>
            <a:r>
              <a:rPr lang="en-GB" dirty="0"/>
              <a:t> for failures</a:t>
            </a:r>
          </a:p>
        </p:txBody>
      </p:sp>
    </p:spTree>
    <p:extLst>
      <p:ext uri="{BB962C8B-B14F-4D97-AF65-F5344CB8AC3E}">
        <p14:creationId xmlns:p14="http://schemas.microsoft.com/office/powerpoint/2010/main" val="336286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3C6F9-B586-4C3B-AA64-4EA6A1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 for successes</a:t>
            </a:r>
          </a:p>
        </p:txBody>
      </p:sp>
    </p:spTree>
    <p:extLst>
      <p:ext uri="{BB962C8B-B14F-4D97-AF65-F5344CB8AC3E}">
        <p14:creationId xmlns:p14="http://schemas.microsoft.com/office/powerpoint/2010/main" val="33755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7D6-81E7-4906-B286-0762FFF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86391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553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  <vt:lpstr>Kde for overall tec</vt:lpstr>
      <vt:lpstr>Kde jointplot for failures</vt:lpstr>
      <vt:lpstr>Joint plot for successes</vt:lpstr>
      <vt:lpstr>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14</cp:revision>
  <dcterms:created xsi:type="dcterms:W3CDTF">2020-03-07T22:37:56Z</dcterms:created>
  <dcterms:modified xsi:type="dcterms:W3CDTF">2020-03-08T14:30:32Z</dcterms:modified>
</cp:coreProperties>
</file>