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13" autoAdjust="0"/>
  </p:normalViewPr>
  <p:slideViewPr>
    <p:cSldViewPr snapToGrid="0">
      <p:cViewPr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ED5D-7977-43D5-9955-3FD59D31A49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0DFA-B98D-46A3-A997-8D3A39E1F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at first I thought about checking to see if any of the dates were incorrect that would affect my data, these 7 records have a strange error, however they were all failures, so I thought id keep them in for any general counts etc, but if I did anything that was requiring a timescale, </a:t>
            </a:r>
            <a:r>
              <a:rPr lang="en-GB" dirty="0" err="1"/>
              <a:t>i’d</a:t>
            </a:r>
            <a:r>
              <a:rPr lang="en-GB" dirty="0"/>
              <a:t> remove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there was the undefined state type, which all had null values for the pledge amount and no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the pledge real is filled so I decided that if I did anything relating to location then I wouldn’t include them, but for an overall I could keep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Ill explain what I did about the status later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initially I did some overall visualisations across the whole dataset to try and help me decide where to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decided not to consider the live projects, as we don’t know whether they were successful or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looking at this, I grouped the failed, </a:t>
            </a:r>
            <a:r>
              <a:rPr lang="en-GB" dirty="0" err="1"/>
              <a:t>canceled</a:t>
            </a:r>
            <a:r>
              <a:rPr lang="en-GB" dirty="0"/>
              <a:t>, postponed and undefined into an unsuccessful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after looking up a few online, I realised that actually some of the undefined were actually successful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all of them had no country entry so obviously I couldn’t include them in anything that was dependent on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simply looked whether the pledged amount was greater than the goal amount and considered this to be a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they could have been postponed or cancelled, but for a broad picture, I thought they’d be worth including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thought, what would be most interesting to look into and I thought, why not the one that has the worst success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A TREMENDOUS 80% failure rate, lets talk about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lets look at the categories within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As we can see, its across the board pretty consistently unsuccessful in all of the subcategories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somehow, it would appear we are more successful in space exploration, than in apps, remarkable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Mention how like its maybe not the categories fault, maybe it’s the type of people who are committing to these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8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92C-2B11-42FF-B373-400C4DA38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32B6-4D4D-4358-AC82-831E85ED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D31-8F55-4A32-8850-2B6B9FBE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E940-5758-4A4E-A548-AEF21AF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AAEB-A498-44DF-B152-F9E752B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E70-C522-4E55-9906-A59D7A2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A453-0FC1-43E4-8A7C-B05DD092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D16-4615-4840-9B9B-F5F6404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AD58-E45E-453F-A2A9-822301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766-9E63-48C2-AFFB-9FD14F5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9AA4-BC6D-45F1-B9DA-A6B5D484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D2EE-0AD5-488E-9976-1184652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2D7-64F5-42E6-B792-DE9D10C6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7565-7224-4384-A614-C3892A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CF18-D0A4-4763-9CF3-CAD7DE0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03F-92E2-4220-B262-B58B649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DB4-3F60-4F3B-BF5F-14BCA0E3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600-CA41-428D-9AA7-F1C35C1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4D-0073-428A-9651-6A634772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24-2080-471D-9393-439DA81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AA96-10F6-4B62-A2DE-6286C65B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F9-8B14-4D0A-B1BD-4A7F8B1D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BA2B-EF6C-4CFE-A1F6-75194CB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A21-3903-4E45-8391-FFDCEEC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2EEF-D54E-461E-90F7-B8BACF8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AB8-0852-4F92-8C6E-78827E68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004-85CC-4DEB-BF0A-32431806A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09EC-9C3A-4692-AA38-5BD8133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3A67-CA94-4A31-B522-4E2F380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3CD7-0C5C-498D-AED0-868D5B8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B61F-F769-4A49-9A59-BB4CE50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8C4F-7A99-40D8-AED4-BDCCBE4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39C6-5417-4FDF-8003-D48DEAFB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E9FA-BC7E-447D-9F8E-BDB8F86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1056-5939-4ECE-BF84-DD60A27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2A69-F41A-4904-88EC-ACE95BCF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AAC5-00CB-48AE-90A3-12666D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48332-6379-4D07-957F-31E35B2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A03F-DF9D-4E88-BA8E-B0CEC5E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D743-CA8A-4187-9AF4-74E3A27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E05-9E30-45C6-9589-B9CA477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E852-334A-425E-AD63-153DDF6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71A1-4F5F-4B76-ADD2-10C3285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8E7A4-97DB-4AC4-AA4F-7A6A3A5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6739-F7B7-4005-B5B1-63167DC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34E4-C9CE-4812-A9E8-45DE527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7BD-0627-44AF-846D-1FADBE8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4FC-DE98-4248-BF2E-424AEF9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2959-D0A4-4E59-B606-0E9581BC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6795-936C-4750-AE84-C555778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AA39-24B2-4F3A-A6D7-E092DB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3E3-0C2F-4308-9077-B52B650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910-7F3E-448F-85F5-6C792AD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1E99-1A33-4F9A-82DC-B06C5B7D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528-CC41-410F-A7FA-CEF1710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1A27-4AF2-467F-BDF8-755812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8031-1BED-4A91-887C-A37A1CDA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A2BB-63AC-4CA3-ACFC-5FC6AB5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B0EA-4C9E-4396-A240-419BAE7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B443-8779-41D4-8B38-67ACB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3199-82CB-4E42-B0B1-9848C2A0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12D1-BE76-4404-BFEE-450F415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E0AD-114F-40FA-9242-C0116152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C28A8-E9B6-4559-A730-D097883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192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FC190-DFBA-42FF-B8A5-A8C08E0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4987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C14C64-2490-4863-9620-36DD53A1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Tech zoom in</a:t>
            </a:r>
          </a:p>
        </p:txBody>
      </p:sp>
    </p:spTree>
    <p:extLst>
      <p:ext uri="{BB962C8B-B14F-4D97-AF65-F5344CB8AC3E}">
        <p14:creationId xmlns:p14="http://schemas.microsoft.com/office/powerpoint/2010/main" val="16104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384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cleaning</vt:lpstr>
      <vt:lpstr>Page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Kate Greengrass</dc:creator>
  <cp:lastModifiedBy>Kate Greengrass</cp:lastModifiedBy>
  <cp:revision>9</cp:revision>
  <dcterms:created xsi:type="dcterms:W3CDTF">2020-03-07T22:37:56Z</dcterms:created>
  <dcterms:modified xsi:type="dcterms:W3CDTF">2020-03-08T13:08:51Z</dcterms:modified>
</cp:coreProperties>
</file>