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495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13</cp:revision>
  <dcterms:created xsi:type="dcterms:W3CDTF">2020-03-07T22:37:56Z</dcterms:created>
  <dcterms:modified xsi:type="dcterms:W3CDTF">2020-03-08T13:58:01Z</dcterms:modified>
</cp:coreProperties>
</file>