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613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9ED5D-7977-43D5-9955-3FD59D31A492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90DFA-B98D-46A3-A997-8D3A39E1F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5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initially I did some overall visualisations across the whole dataset to try and help me decide where to focus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 decided not to consider the live projects, as we don’t know whether they were successful or not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then looking at this, I grouped the failed, </a:t>
            </a:r>
            <a:r>
              <a:rPr lang="en-GB" dirty="0" err="1"/>
              <a:t>canceled</a:t>
            </a:r>
            <a:r>
              <a:rPr lang="en-GB" dirty="0"/>
              <a:t>, postponed and undefined into an unsuccessful category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But then after looking up a few online, I realised that actually some of the undefined were actually successful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However all of them had no country entry so obviously I couldn’t include them in anything that was dependent on that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I simply looked whether the pledged amount was greater than the goal amount and considered this to be a success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Obviously they could have been postponed or cancelled, but for a broad picture, I thought they’d be worth including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Then I thought, what would be most interesting to look into and I thought, why not the one that has the worst success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42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So at first I thought about checking to see if any of the dates were incorrect that would affect my data, these 7 records have a strange error, however they were all failures, so I thought id keep them in for any general counts etc, but if I did anything that was requiring a timescale, </a:t>
            </a:r>
            <a:r>
              <a:rPr lang="en-GB" dirty="0" err="1"/>
              <a:t>i’d</a:t>
            </a:r>
            <a:r>
              <a:rPr lang="en-GB" dirty="0"/>
              <a:t> remove them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90DFA-B98D-46A3-A997-8D3A39E1F4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963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E92C-2B11-42FF-B373-400C4DA38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2132B6-4D4D-4358-AC82-831E85EDE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6CD31-8F55-4A32-8850-2B6B9FBE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E940-5758-4A4E-A548-AEF21AF5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AAAEB-A498-44DF-B152-F9E752BD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2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5E70-C522-4E55-9906-A59D7A20B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BA453-0FC1-43E4-8A7C-B05DD0928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32D16-4615-4840-9B9B-F5F6404A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2AD58-E45E-453F-A2A9-822301D5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3766-9E63-48C2-AFFB-9FD14F5D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9AA4-BC6D-45F1-B9DA-A6B5D484B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1D2EE-0AD5-488E-9976-118465225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72D7-64F5-42E6-B792-DE9D10C6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7565-7224-4384-A614-C3892A39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CF18-D0A4-4763-9CF3-CAD7DE09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92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603F-92E2-4220-B262-B58B6494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6BDB4-3F60-4F3B-BF5F-14BCA0E35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1600-CA41-428D-9AA7-F1C35C1F5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E904D-0073-428A-9651-6A6347728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E6D24-2080-471D-9393-439DA81A2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AA96-10F6-4B62-A2DE-6286C65B2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BFBF9-8B14-4D0A-B1BD-4A7F8B1D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ABA2B-EF6C-4CFE-A1F6-75194CBF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18A21-3903-4E45-8391-FFDCEEC7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F2EEF-D54E-461E-90F7-B8BACF8B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95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10AB8-0852-4F92-8C6E-78827E68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4004-85CC-4DEB-BF0A-32431806A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A09EC-9C3A-4692-AA38-5BD8133D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13A67-CA94-4A31-B522-4E2F380F7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3CD7-0C5C-498D-AED0-868D5B82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6B61F-F769-4A49-9A59-BB4CE508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14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8C4F-7A99-40D8-AED4-BDCCBE4E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439C6-5417-4FDF-8003-D48DEAFB5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7E9FA-BC7E-447D-9F8E-BDB8F8624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91056-5939-4ECE-BF84-DD60A276D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6A2A69-F41A-4904-88EC-ACE95BCF0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7AAC5-00CB-48AE-90A3-12666D6EC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48332-6379-4D07-957F-31E35B2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A03F-DF9D-4E88-BA8E-B0CEC5E9D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052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D743-CA8A-4187-9AF4-74E3A27C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9AE05-9E30-45C6-9589-B9CA4776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2E852-334A-425E-AD63-153DDF68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971A1-4F5F-4B76-ADD2-10C3285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1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8E7A4-97DB-4AC4-AA4F-7A6A3A5D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26739-F7B7-4005-B5B1-63167DCE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F34E4-C9CE-4812-A9E8-45DE52749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491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FE7BD-0627-44AF-846D-1FADBE8A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54FC-DE98-4248-BF2E-424AEF9F3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742959-D0A4-4E59-B606-0E9581BC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56795-936C-4750-AE84-C555778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FAA39-24B2-4F3A-A6D7-E092DB3B6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0D3E3-0C2F-4308-9077-B52B650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086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72910-7F3E-448F-85F5-6C792AD3D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1E99-1A33-4F9A-82DC-B06C5B7D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EC528-CC41-410F-A7FA-CEF1710F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61A27-4AF2-467F-BDF8-755812C0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08031-1BED-4A91-887C-A37A1CDA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EA2BB-63AC-4CA3-ACFC-5FC6AB52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1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B0EA-4C9E-4396-A240-419BAE71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DB443-8779-41D4-8B38-67ACBC64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3199-82CB-4E42-B0B1-9848C2A0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FCA93-C407-4EC4-8EA6-77C77783DF48}" type="datetimeFigureOut">
              <a:rPr lang="en-GB" smtClean="0"/>
              <a:t>07/03/2020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712D1-BE76-4404-BFEE-450F41576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E0AD-114F-40FA-9242-C0116152E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71F2D-2EE4-4FC2-BCBE-F7C41CB5D4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66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FC190-DFBA-42FF-B8A5-A8C08E06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Page 1</a:t>
            </a:r>
          </a:p>
        </p:txBody>
      </p:sp>
    </p:spTree>
    <p:extLst>
      <p:ext uri="{BB962C8B-B14F-4D97-AF65-F5344CB8AC3E}">
        <p14:creationId xmlns:p14="http://schemas.microsoft.com/office/powerpoint/2010/main" val="2498786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C4EA5-F8F1-4DB9-899D-9774A42FB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14C64-2490-4863-9620-36DD53A13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47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4C28A8-E9B6-4559-A730-D0978834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168192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237</Words>
  <Application>Microsoft Office PowerPoint</Application>
  <PresentationFormat>Widescreen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Page 1</vt:lpstr>
      <vt:lpstr>PowerPoint Presentation</vt:lpstr>
      <vt:lpstr>Data cleaning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</dc:title>
  <dc:creator>Kate Greengrass</dc:creator>
  <cp:lastModifiedBy>Kate Greengrass</cp:lastModifiedBy>
  <cp:revision>4</cp:revision>
  <dcterms:created xsi:type="dcterms:W3CDTF">2020-03-07T22:37:56Z</dcterms:created>
  <dcterms:modified xsi:type="dcterms:W3CDTF">2020-03-07T23:42:50Z</dcterms:modified>
</cp:coreProperties>
</file>