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there was the undefined state type, which all had null values for the pledge amount and no country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the pledge real is filled so I decided that if I did anything relating to location then I wouldn’t include them, but for an overall I could keep them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Ill explain what I did about the status later too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looked at the describe for my new set of data, which had my two outliers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campaigns with more than 100 backers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</a:t>
            </a:r>
            <a:r>
              <a:rPr lang="en-GB" dirty="0" err="1"/>
              <a:t>im</a:t>
            </a:r>
            <a:r>
              <a:rPr lang="en-GB" dirty="0"/>
              <a:t> interested in the standard deviations 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decided to remove the top 25% and see how this would affect my visualisations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considered the ones that were asking for less than 100,000 dollars and this is what I got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one had no backers so obviously I didn’t include that 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looked at the stats for the successful ones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fair comparison I used the same cut off as the failures, instead of the 75</a:t>
            </a:r>
            <a:r>
              <a:rPr lang="en-GB" baseline="30000" dirty="0"/>
              <a:t>th</a:t>
            </a:r>
            <a:r>
              <a:rPr lang="en-GB" dirty="0"/>
              <a:t> percentile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to compare the two, I also looked at it with less bins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did an overlay too, but because of the vast difference in quantities it isn’t very easy to see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Should you play the system and ask for barely any money like some of the successful campaigns did just so that you get your money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932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If you have a low goal, do people keep giving after </a:t>
            </a:r>
            <a:r>
              <a:rPr lang="en-GB" dirty="0" err="1"/>
              <a:t>youve</a:t>
            </a:r>
            <a:r>
              <a:rPr lang="en-GB" dirty="0"/>
              <a:t> reached it 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found the bottom 5</a:t>
            </a:r>
            <a:r>
              <a:rPr lang="en-GB" baseline="30000" dirty="0"/>
              <a:t>th</a:t>
            </a:r>
            <a:r>
              <a:rPr lang="en-GB" dirty="0"/>
              <a:t> percentile for the </a:t>
            </a:r>
            <a:r>
              <a:rPr lang="en-GB" dirty="0" err="1"/>
              <a:t>usd</a:t>
            </a:r>
            <a:r>
              <a:rPr lang="en-GB" dirty="0"/>
              <a:t> goal real, which is the values smaller than $498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There were 322 of these so I wanted to look into how much more than their goal they received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actually campaigns did in lots of cases get significantly more than their goal if they set a really low goal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6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for a better overall picture id evaluate the correlation between pledges and targets for the successes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Tech vs dance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if you are successful you have reached your goal, so a positive correlation is expected here. However you can see there is lots of points that stray from this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404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 we could look at the average amount more than their goal the successful campaigns make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Interestingly, technology wins! But that may just be because there are so few of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it looks like </a:t>
            </a:r>
            <a:r>
              <a:rPr lang="en-GB" dirty="0" err="1"/>
              <a:t>theres</a:t>
            </a:r>
            <a:r>
              <a:rPr lang="en-GB" dirty="0"/>
              <a:t> no definite recipe we can follow for a successful </a:t>
            </a:r>
            <a:r>
              <a:rPr lang="en-GB" dirty="0" err="1"/>
              <a:t>kickstarter</a:t>
            </a:r>
            <a:r>
              <a:rPr lang="en-GB" dirty="0"/>
              <a:t> campaign, however we can see that setting a realistic goal is a good place to start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 fact is that it most likely depends more on how good the idea is, and the reach of the campaign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964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GO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WITH A TREMENDOUS 80% failure rate, lets talk about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lets look at the categories within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As we can see, its across the board pretty consistently unsuccessful in all of the subcategories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somehow, it would appear we are more successful in space exploration, than in apps, remarkable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Mention how like its maybe not the categories fault, maybe it’s the type of people who are committing to these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28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first I thought od look at the backers vs duration for the whole 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because of the combination of success and failure its hard to see any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123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this first to include the failed, suspended and </a:t>
            </a:r>
            <a:r>
              <a:rPr lang="en-GB" dirty="0" err="1"/>
              <a:t>canceled</a:t>
            </a:r>
            <a:r>
              <a:rPr lang="en-GB" dirty="0"/>
              <a:t>, and then I noticed that actually some </a:t>
            </a:r>
            <a:r>
              <a:rPr lang="en-GB" dirty="0" err="1"/>
              <a:t>fo</a:t>
            </a:r>
            <a:r>
              <a:rPr lang="en-GB" dirty="0"/>
              <a:t> them had reached their target so this threw of the figure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did just the ones defined as failed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6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so again it looks pretty similar, in fact if we look at them side by side……. However the </a:t>
            </a:r>
            <a:r>
              <a:rPr lang="en-GB"/>
              <a:t>scales vary </a:t>
            </a:r>
            <a:r>
              <a:rPr lang="en-GB" dirty="0"/>
              <a:t>slightly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had to change the x axis range for this, as there are a few campaigns which had tens of thousands of backers and it didn’t well show the comparison between the two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here we can see that there are just so many failed projects that it is hard to see any comparisons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now if we look at the failures: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Some campaigns got lots of backers and still failed whereas some got none, well most got none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I thought lets consider the ones who have actually got a fair amount of backers, and see where they went wrong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06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thought if you’ve got all this support how can you fail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Maybe people were just donating one or two dollars here and there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maybe your goal is </a:t>
            </a:r>
            <a:r>
              <a:rPr lang="en-GB" dirty="0" err="1"/>
              <a:t>wayyyyy</a:t>
            </a:r>
            <a:r>
              <a:rPr lang="en-GB" dirty="0"/>
              <a:t> too high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think this maybe links back to the idea of a minimum viable product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254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plotted the ones with more than 100 backers, and saw how high their goal amount was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And then of course there was one campaign with a goal of 30 million, who wanted to build a death star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which in the risks section the owner had written and I quote “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only risk is the power of the Force..</a:t>
            </a:r>
            <a:r>
              <a:rPr lang="en-GB" dirty="0"/>
              <a:t>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Guess what was the second highest goal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‘Rebel Alliance X-Wing Squadron’ which had a goal of only 11 million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3689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08/03/2020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599C-FD24-4CD4-A5FE-068B91CC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283213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CF710-8E9C-4D5A-A246-AEC4CDD5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comparison with the successes</a:t>
            </a:r>
          </a:p>
        </p:txBody>
      </p:sp>
    </p:spTree>
    <p:extLst>
      <p:ext uri="{BB962C8B-B14F-4D97-AF65-F5344CB8AC3E}">
        <p14:creationId xmlns:p14="http://schemas.microsoft.com/office/powerpoint/2010/main" val="377929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3334E9-FFBF-4ED0-AC9C-00DE6231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low goals</a:t>
            </a:r>
          </a:p>
        </p:txBody>
      </p:sp>
    </p:spTree>
    <p:extLst>
      <p:ext uri="{BB962C8B-B14F-4D97-AF65-F5344CB8AC3E}">
        <p14:creationId xmlns:p14="http://schemas.microsoft.com/office/powerpoint/2010/main" val="35667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5014-3828-4A5E-87EB-E05F403C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Successful categories </a:t>
            </a:r>
          </a:p>
        </p:txBody>
      </p:sp>
    </p:spTree>
    <p:extLst>
      <p:ext uri="{BB962C8B-B14F-4D97-AF65-F5344CB8AC3E}">
        <p14:creationId xmlns:p14="http://schemas.microsoft.com/office/powerpoint/2010/main" val="77956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FA7B-69AC-4083-9FF3-8FD00332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Overall difference</a:t>
            </a:r>
          </a:p>
        </p:txBody>
      </p:sp>
    </p:spTree>
    <p:extLst>
      <p:ext uri="{BB962C8B-B14F-4D97-AF65-F5344CB8AC3E}">
        <p14:creationId xmlns:p14="http://schemas.microsoft.com/office/powerpoint/2010/main" val="339436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Tech zoom in</a:t>
            </a:r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56D7C-EE1A-4257-BF91-6FA0C7D1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for overall </a:t>
            </a:r>
            <a:r>
              <a:rPr lang="en-GB" dirty="0" err="1"/>
              <a:t>tec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37E9-1FBB-478D-B469-543EA94C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Kde</a:t>
            </a:r>
            <a:r>
              <a:rPr lang="en-GB" dirty="0"/>
              <a:t> </a:t>
            </a:r>
            <a:r>
              <a:rPr lang="en-GB" dirty="0" err="1"/>
              <a:t>jointplot</a:t>
            </a:r>
            <a:r>
              <a:rPr lang="en-GB" dirty="0"/>
              <a:t> for failures</a:t>
            </a:r>
          </a:p>
        </p:txBody>
      </p:sp>
    </p:spTree>
    <p:extLst>
      <p:ext uri="{BB962C8B-B14F-4D97-AF65-F5344CB8AC3E}">
        <p14:creationId xmlns:p14="http://schemas.microsoft.com/office/powerpoint/2010/main" val="336286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C3C6F9-B586-4C3B-AA64-4EA6A164B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plot for successes</a:t>
            </a:r>
          </a:p>
        </p:txBody>
      </p:sp>
    </p:spTree>
    <p:extLst>
      <p:ext uri="{BB962C8B-B14F-4D97-AF65-F5344CB8AC3E}">
        <p14:creationId xmlns:p14="http://schemas.microsoft.com/office/powerpoint/2010/main" val="337551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67D6-81E7-4906-B286-0762FFFA8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</p:spTree>
    <p:extLst>
      <p:ext uri="{BB962C8B-B14F-4D97-AF65-F5344CB8AC3E}">
        <p14:creationId xmlns:p14="http://schemas.microsoft.com/office/powerpoint/2010/main" val="186391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37F7-B5EB-4662-AC2C-261BA753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Failures by engagement</a:t>
            </a:r>
          </a:p>
        </p:txBody>
      </p:sp>
    </p:spTree>
    <p:extLst>
      <p:ext uri="{BB962C8B-B14F-4D97-AF65-F5344CB8AC3E}">
        <p14:creationId xmlns:p14="http://schemas.microsoft.com/office/powerpoint/2010/main" val="393006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80BE-D91C-45B0-B0F4-510C1E14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 wars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80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1158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cleaning</vt:lpstr>
      <vt:lpstr>Page 1</vt:lpstr>
      <vt:lpstr>PowerPoint Presentation</vt:lpstr>
      <vt:lpstr>Kde for overall tec</vt:lpstr>
      <vt:lpstr>Kde jointplot for failures</vt:lpstr>
      <vt:lpstr>Joint plot for successes</vt:lpstr>
      <vt:lpstr>histograms</vt:lpstr>
      <vt:lpstr>Failures by engagement</vt:lpstr>
      <vt:lpstr>Star wars </vt:lpstr>
      <vt:lpstr>table</vt:lpstr>
      <vt:lpstr>Back to comparison with the successes</vt:lpstr>
      <vt:lpstr>Success low goals</vt:lpstr>
      <vt:lpstr>Successful categories </vt:lpstr>
      <vt:lpstr>Overall difference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37</cp:revision>
  <dcterms:created xsi:type="dcterms:W3CDTF">2020-03-07T22:37:56Z</dcterms:created>
  <dcterms:modified xsi:type="dcterms:W3CDTF">2020-03-08T20:30:33Z</dcterms:modified>
</cp:coreProperties>
</file>