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73" r:id="rId2"/>
  </p:sldMasterIdLst>
  <p:notesMasterIdLst>
    <p:notesMasterId r:id="rId8"/>
  </p:notesMasterIdLst>
  <p:handoutMasterIdLst>
    <p:handoutMasterId r:id="rId9"/>
  </p:handoutMasterIdLst>
  <p:sldIdLst>
    <p:sldId id="277" r:id="rId3"/>
    <p:sldId id="345" r:id="rId4"/>
    <p:sldId id="346" r:id="rId5"/>
    <p:sldId id="332" r:id="rId6"/>
    <p:sldId id="344" r:id="rId7"/>
  </p:sldIdLst>
  <p:sldSz cx="9144000" cy="5143500" type="screen16x9"/>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mes, Kevin M (US 398F)" initials="GKM(3" lastIdx="6" clrIdx="0">
    <p:extLst>
      <p:ext uri="{19B8F6BF-5375-455C-9EA6-DF929625EA0E}">
        <p15:presenceInfo xmlns:p15="http://schemas.microsoft.com/office/powerpoint/2012/main" userId="S::kevin.m.grimes@jpl.nasa.gov::49f758bf-ec10-4e32-9abb-0ac2f2149f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1"/>
    <p:restoredTop sz="96405" autoAdjust="0"/>
  </p:normalViewPr>
  <p:slideViewPr>
    <p:cSldViewPr snapToGrid="0" snapToObjects="1">
      <p:cViewPr varScale="1">
        <p:scale>
          <a:sx n="168" d="100"/>
          <a:sy n="168" d="100"/>
        </p:scale>
        <p:origin x="744" y="200"/>
      </p:cViewPr>
      <p:guideLst>
        <p:guide orient="horz" pos="1620"/>
        <p:guide pos="2880"/>
      </p:guideLst>
    </p:cSldViewPr>
  </p:slideViewPr>
  <p:outlineViewPr>
    <p:cViewPr>
      <p:scale>
        <a:sx n="33" d="100"/>
        <a:sy n="33" d="100"/>
      </p:scale>
      <p:origin x="0" y="-179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3T23:05:43.024" idx="6">
    <p:pos x="10" y="10"/>
    <p:text>Please don't edit this in Google Drive! Download to your computer first.</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767AB6-DDEA-CF4E-A74B-19A554508643}" type="datetimeFigureOut">
              <a:rPr lang="en-US" smtClean="0">
                <a:latin typeface="Arial"/>
              </a:rPr>
              <a:t>6/21/21</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300F83-E232-AF4B-BEC0-F9D716239A3F}"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4205230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72DD8AEC-B96B-2C4C-86B3-8483D80B216B}" type="datetimeFigureOut">
              <a:rPr lang="en-US" smtClean="0"/>
              <a:pPr/>
              <a:t>6/21/21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4180AB40-CF9C-CB44-AF47-E5E5B00AC330}" type="slidenum">
              <a:rPr lang="en-US" smtClean="0"/>
              <a:pPr/>
              <a:t>‹#›</a:t>
            </a:fld>
            <a:endParaRPr lang="en-US" dirty="0"/>
          </a:p>
        </p:txBody>
      </p:sp>
    </p:spTree>
    <p:extLst>
      <p:ext uri="{BB962C8B-B14F-4D97-AF65-F5344CB8AC3E}">
        <p14:creationId xmlns:p14="http://schemas.microsoft.com/office/powerpoint/2010/main" val="33825717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0AB40-CF9C-CB44-AF47-E5E5B00AC330}" type="slidenum">
              <a:rPr lang="en-US" smtClean="0"/>
              <a:pPr/>
              <a:t>1</a:t>
            </a:fld>
            <a:endParaRPr lang="en-US" dirty="0"/>
          </a:p>
        </p:txBody>
      </p:sp>
    </p:spTree>
    <p:extLst>
      <p:ext uri="{BB962C8B-B14F-4D97-AF65-F5344CB8AC3E}">
        <p14:creationId xmlns:p14="http://schemas.microsoft.com/office/powerpoint/2010/main" val="842221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No Image">
    <p:spTree>
      <p:nvGrpSpPr>
        <p:cNvPr id="1" name=""/>
        <p:cNvGrpSpPr/>
        <p:nvPr/>
      </p:nvGrpSpPr>
      <p:grpSpPr>
        <a:xfrm>
          <a:off x="0" y="0"/>
          <a:ext cx="0" cy="0"/>
          <a:chOff x="0" y="0"/>
          <a:chExt cx="0" cy="0"/>
        </a:xfrm>
      </p:grpSpPr>
      <p:sp>
        <p:nvSpPr>
          <p:cNvPr id="22" name="Text Placeholder 21"/>
          <p:cNvSpPr>
            <a:spLocks noGrp="1"/>
          </p:cNvSpPr>
          <p:nvPr>
            <p:ph type="body" sz="quarter" idx="15" hasCustomPrompt="1"/>
          </p:nvPr>
        </p:nvSpPr>
        <p:spPr>
          <a:xfrm>
            <a:off x="925513" y="1956377"/>
            <a:ext cx="7483464" cy="294801"/>
          </a:xfrm>
        </p:spPr>
        <p:txBody>
          <a:bodyPr>
            <a:noAutofit/>
          </a:bodyPr>
          <a:lstStyle>
            <a:lvl1pPr marL="0" indent="0">
              <a:buNone/>
              <a:defRPr sz="14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a Theme, Project or Mission Name (optional)</a:t>
            </a:r>
          </a:p>
        </p:txBody>
      </p:sp>
      <p:sp>
        <p:nvSpPr>
          <p:cNvPr id="24" name="Text Placeholder 21"/>
          <p:cNvSpPr>
            <a:spLocks noGrp="1"/>
          </p:cNvSpPr>
          <p:nvPr>
            <p:ph type="body" sz="quarter" idx="16" hasCustomPrompt="1"/>
          </p:nvPr>
        </p:nvSpPr>
        <p:spPr>
          <a:xfrm>
            <a:off x="915352" y="2251179"/>
            <a:ext cx="7493625" cy="419202"/>
          </a:xfrm>
        </p:spPr>
        <p:txBody>
          <a:bodyPr>
            <a:noAutofit/>
          </a:bodyPr>
          <a:lstStyle>
            <a:lvl1pPr marL="0" indent="0">
              <a:buNone/>
              <a:defRPr sz="2400" b="1"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Presentation Title</a:t>
            </a:r>
          </a:p>
        </p:txBody>
      </p:sp>
      <p:sp>
        <p:nvSpPr>
          <p:cNvPr id="25" name="Text Placeholder 21"/>
          <p:cNvSpPr>
            <a:spLocks noGrp="1"/>
          </p:cNvSpPr>
          <p:nvPr>
            <p:ph type="body" sz="quarter" idx="17" hasCustomPrompt="1"/>
          </p:nvPr>
        </p:nvSpPr>
        <p:spPr>
          <a:xfrm>
            <a:off x="925512" y="2668678"/>
            <a:ext cx="7483465" cy="826362"/>
          </a:xfrm>
        </p:spPr>
        <p:txBody>
          <a:bodyPr>
            <a:noAutofit/>
          </a:bodyPr>
          <a:lstStyle>
            <a:lvl1pPr marL="0" indent="0">
              <a:buNone/>
              <a:defRPr sz="2000" b="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a Presentation Subtitle</a:t>
            </a:r>
          </a:p>
        </p:txBody>
      </p:sp>
      <p:sp>
        <p:nvSpPr>
          <p:cNvPr id="26" name="Text Placeholder 21"/>
          <p:cNvSpPr>
            <a:spLocks noGrp="1"/>
          </p:cNvSpPr>
          <p:nvPr>
            <p:ph type="body" sz="quarter" idx="18" hasCustomPrompt="1"/>
          </p:nvPr>
        </p:nvSpPr>
        <p:spPr>
          <a:xfrm>
            <a:off x="915352" y="4246880"/>
            <a:ext cx="7493625" cy="497840"/>
          </a:xfrm>
        </p:spPr>
        <p:txBody>
          <a:bodyPr anchor="b">
            <a:noAutofit/>
          </a:bodyPr>
          <a:lstStyle>
            <a:lvl1pPr marL="0" indent="0">
              <a:buNone/>
              <a:defRPr sz="1000" b="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Job Title, Date, etc.</a:t>
            </a:r>
          </a:p>
        </p:txBody>
      </p:sp>
      <p:pic>
        <p:nvPicPr>
          <p:cNvPr id="8" name="Picture 7" descr="Tribrand_ColorBlack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295" y="1184383"/>
            <a:ext cx="2925483" cy="812634"/>
          </a:xfrm>
          <a:prstGeom prst="rect">
            <a:avLst/>
          </a:prstGeom>
        </p:spPr>
      </p:pic>
      <p:sp>
        <p:nvSpPr>
          <p:cNvPr id="3" name="Footer Placeholder 2"/>
          <p:cNvSpPr>
            <a:spLocks noGrp="1"/>
          </p:cNvSpPr>
          <p:nvPr>
            <p:ph type="ftr" sz="quarter" idx="20"/>
          </p:nvPr>
        </p:nvSpPr>
        <p:spPr>
          <a:xfrm>
            <a:off x="915353" y="4802823"/>
            <a:ext cx="7493624" cy="274637"/>
          </a:xfrm>
        </p:spPr>
        <p:txBody>
          <a:bodyPr/>
          <a:lstStyle/>
          <a:p>
            <a:pPr algn="l"/>
            <a:r>
              <a:rPr lang="en-US"/>
              <a:t>Ⓒ 2021 California Institute of Technology. Government sponsorship acknowledged.</a:t>
            </a:r>
            <a:endParaRPr lang="en-US" dirty="0"/>
          </a:p>
        </p:txBody>
      </p:sp>
    </p:spTree>
    <p:extLst>
      <p:ext uri="{BB962C8B-B14F-4D97-AF65-F5344CB8AC3E}">
        <p14:creationId xmlns:p14="http://schemas.microsoft.com/office/powerpoint/2010/main" val="2565551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Content Placeholder 2"/>
          <p:cNvSpPr>
            <a:spLocks noGrp="1"/>
          </p:cNvSpPr>
          <p:nvPr>
            <p:ph sz="quarter" idx="19"/>
          </p:nvPr>
        </p:nvSpPr>
        <p:spPr>
          <a:xfrm>
            <a:off x="254000" y="2137092"/>
            <a:ext cx="4216400" cy="23841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1"/>
          <p:cNvSpPr>
            <a:spLocks noGrp="1"/>
          </p:cNvSpPr>
          <p:nvPr>
            <p:ph sz="quarter" idx="20"/>
          </p:nvPr>
        </p:nvSpPr>
        <p:spPr>
          <a:xfrm>
            <a:off x="4675164" y="2137092"/>
            <a:ext cx="4216400" cy="23841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p:cNvSpPr>
            <a:spLocks noGrp="1"/>
          </p:cNvSpPr>
          <p:nvPr>
            <p:ph type="body" idx="1"/>
          </p:nvPr>
        </p:nvSpPr>
        <p:spPr>
          <a:xfrm>
            <a:off x="254000" y="1497330"/>
            <a:ext cx="42164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4"/>
          <p:cNvSpPr>
            <a:spLocks noGrp="1"/>
          </p:cNvSpPr>
          <p:nvPr>
            <p:ph type="body" sz="quarter" idx="3"/>
          </p:nvPr>
        </p:nvSpPr>
        <p:spPr>
          <a:xfrm>
            <a:off x="4675164" y="1497330"/>
            <a:ext cx="42164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TextBox 16"/>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21"/>
          </p:nvPr>
        </p:nvSpPr>
        <p:spPr/>
        <p:txBody>
          <a:bodyPr/>
          <a:lstStyle/>
          <a:p>
            <a:r>
              <a:rPr lang="en-US"/>
              <a:t>6/30/21</a:t>
            </a:r>
            <a:endParaRPr lang="en-US" dirty="0"/>
          </a:p>
        </p:txBody>
      </p:sp>
      <p:sp>
        <p:nvSpPr>
          <p:cNvPr id="5" name="Footer Placeholder 4"/>
          <p:cNvSpPr>
            <a:spLocks noGrp="1"/>
          </p:cNvSpPr>
          <p:nvPr>
            <p:ph type="ftr" sz="quarter" idx="22"/>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3"/>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3625700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21" name="Content Placeholder 2"/>
          <p:cNvSpPr>
            <a:spLocks noGrp="1"/>
          </p:cNvSpPr>
          <p:nvPr>
            <p:ph sz="quarter" idx="19"/>
          </p:nvPr>
        </p:nvSpPr>
        <p:spPr>
          <a:xfrm>
            <a:off x="254000" y="2137092"/>
            <a:ext cx="3211513" cy="2384107"/>
          </a:xfrm>
        </p:spPr>
        <p:txBody>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2"/>
          <p:cNvSpPr>
            <a:spLocks noGrp="1"/>
          </p:cNvSpPr>
          <p:nvPr>
            <p:ph type="body" idx="24" hasCustomPrompt="1"/>
          </p:nvPr>
        </p:nvSpPr>
        <p:spPr>
          <a:xfrm>
            <a:off x="254000" y="1497330"/>
            <a:ext cx="3211513" cy="639762"/>
          </a:xfrm>
        </p:spPr>
        <p:txBody>
          <a:bodyPr anchor="b">
            <a:noAutofit/>
          </a:bodyPr>
          <a:lstStyle>
            <a:lvl1pPr marL="0" indent="0">
              <a:buFont typeface="Aria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title style</a:t>
            </a:r>
          </a:p>
        </p:txBody>
      </p:sp>
      <p:sp>
        <p:nvSpPr>
          <p:cNvPr id="23" name="Content Placeholder 11"/>
          <p:cNvSpPr>
            <a:spLocks noGrp="1"/>
          </p:cNvSpPr>
          <p:nvPr>
            <p:ph sz="quarter" idx="20"/>
          </p:nvPr>
        </p:nvSpPr>
        <p:spPr>
          <a:xfrm>
            <a:off x="3638844" y="1497329"/>
            <a:ext cx="5129236" cy="3023869"/>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25"/>
          </p:nvPr>
        </p:nvSpPr>
        <p:spPr/>
        <p:txBody>
          <a:bodyPr/>
          <a:lstStyle/>
          <a:p>
            <a:r>
              <a:rPr lang="en-US"/>
              <a:t>6/30/21</a:t>
            </a:r>
            <a:endParaRPr lang="en-US" dirty="0"/>
          </a:p>
        </p:txBody>
      </p:sp>
      <p:sp>
        <p:nvSpPr>
          <p:cNvPr id="5" name="Footer Placeholder 4"/>
          <p:cNvSpPr>
            <a:spLocks noGrp="1"/>
          </p:cNvSpPr>
          <p:nvPr>
            <p:ph type="ftr" sz="quarter" idx="26"/>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7"/>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916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Picture Placeholder 2"/>
          <p:cNvSpPr>
            <a:spLocks noGrp="1"/>
          </p:cNvSpPr>
          <p:nvPr>
            <p:ph type="pic" idx="1"/>
          </p:nvPr>
        </p:nvSpPr>
        <p:spPr>
          <a:xfrm>
            <a:off x="254000" y="1497330"/>
            <a:ext cx="5129236" cy="30238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Content Placeholder 2"/>
          <p:cNvSpPr>
            <a:spLocks noGrp="1"/>
          </p:cNvSpPr>
          <p:nvPr>
            <p:ph sz="quarter" idx="19"/>
          </p:nvPr>
        </p:nvSpPr>
        <p:spPr>
          <a:xfrm>
            <a:off x="5556567" y="2137092"/>
            <a:ext cx="3211513" cy="2384107"/>
          </a:xfrm>
        </p:spPr>
        <p:txBody>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6" name="Text Placeholder 2"/>
          <p:cNvSpPr>
            <a:spLocks noGrp="1"/>
          </p:cNvSpPr>
          <p:nvPr>
            <p:ph type="body" idx="24" hasCustomPrompt="1"/>
          </p:nvPr>
        </p:nvSpPr>
        <p:spPr>
          <a:xfrm>
            <a:off x="5556567" y="1497330"/>
            <a:ext cx="3211513" cy="639762"/>
          </a:xfrm>
        </p:spPr>
        <p:txBody>
          <a:bodyPr anchor="b">
            <a:noAutofit/>
          </a:bodyPr>
          <a:lstStyle>
            <a:lvl1pPr marL="0" indent="0">
              <a:buFont typeface="Aria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title style</a:t>
            </a:r>
          </a:p>
        </p:txBody>
      </p:sp>
      <p:sp>
        <p:nvSpPr>
          <p:cNvPr id="17" name="TextBox 16"/>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25"/>
          </p:nvPr>
        </p:nvSpPr>
        <p:spPr/>
        <p:txBody>
          <a:bodyPr/>
          <a:lstStyle/>
          <a:p>
            <a:r>
              <a:rPr lang="en-US"/>
              <a:t>6/30/21</a:t>
            </a:r>
            <a:endParaRPr lang="en-US" dirty="0"/>
          </a:p>
        </p:txBody>
      </p:sp>
      <p:sp>
        <p:nvSpPr>
          <p:cNvPr id="5" name="Footer Placeholder 4"/>
          <p:cNvSpPr>
            <a:spLocks noGrp="1"/>
          </p:cNvSpPr>
          <p:nvPr>
            <p:ph type="ftr" sz="quarter" idx="26"/>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7"/>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277311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lack Strip">
    <p:spTree>
      <p:nvGrpSpPr>
        <p:cNvPr id="1" name=""/>
        <p:cNvGrpSpPr/>
        <p:nvPr/>
      </p:nvGrpSpPr>
      <p:grpSpPr>
        <a:xfrm>
          <a:off x="0" y="0"/>
          <a:ext cx="0" cy="0"/>
          <a:chOff x="0" y="0"/>
          <a:chExt cx="0" cy="0"/>
        </a:xfrm>
      </p:grpSpPr>
      <p:sp>
        <p:nvSpPr>
          <p:cNvPr id="14" name="Rectangle 13"/>
          <p:cNvSpPr/>
          <p:nvPr userDrawn="1"/>
        </p:nvSpPr>
        <p:spPr>
          <a:xfrm>
            <a:off x="0" y="1161143"/>
            <a:ext cx="9144000" cy="355849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a:p>
        </p:txBody>
      </p:sp>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6"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9" name="Title 8"/>
          <p:cNvSpPr>
            <a:spLocks noGrp="1"/>
          </p:cNvSpPr>
          <p:nvPr>
            <p:ph type="title"/>
          </p:nvPr>
        </p:nvSpPr>
        <p:spPr/>
        <p:txBody>
          <a:bodyPr>
            <a:noAutofit/>
          </a:bodyPr>
          <a:lstStyle/>
          <a:p>
            <a:r>
              <a:rPr lang="en-US"/>
              <a:t>Click to edit Master title style</a:t>
            </a:r>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18"/>
          </p:nvPr>
        </p:nvSpPr>
        <p:spPr/>
        <p:txBody>
          <a:bodyPr/>
          <a:lstStyle/>
          <a:p>
            <a:r>
              <a:rPr lang="en-US"/>
              <a:t>6/30/21</a:t>
            </a:r>
            <a:endParaRPr lang="en-US" dirty="0"/>
          </a:p>
        </p:txBody>
      </p:sp>
      <p:sp>
        <p:nvSpPr>
          <p:cNvPr id="5" name="Footer Placeholder 4"/>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0"/>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407045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Light Strip">
    <p:spTree>
      <p:nvGrpSpPr>
        <p:cNvPr id="1" name=""/>
        <p:cNvGrpSpPr/>
        <p:nvPr/>
      </p:nvGrpSpPr>
      <p:grpSpPr>
        <a:xfrm>
          <a:off x="0" y="0"/>
          <a:ext cx="0" cy="0"/>
          <a:chOff x="0" y="0"/>
          <a:chExt cx="0" cy="0"/>
        </a:xfrm>
      </p:grpSpPr>
      <p:sp>
        <p:nvSpPr>
          <p:cNvPr id="14" name="Rectangle 13"/>
          <p:cNvSpPr/>
          <p:nvPr userDrawn="1"/>
        </p:nvSpPr>
        <p:spPr>
          <a:xfrm>
            <a:off x="0" y="1161143"/>
            <a:ext cx="9144000" cy="355849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a:p>
        </p:txBody>
      </p:sp>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noAutofit/>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7" name="Date Placeholder 6"/>
          <p:cNvSpPr>
            <a:spLocks noGrp="1"/>
          </p:cNvSpPr>
          <p:nvPr>
            <p:ph type="dt" sz="half" idx="18"/>
          </p:nvPr>
        </p:nvSpPr>
        <p:spPr/>
        <p:txBody>
          <a:bodyPr/>
          <a:lstStyle/>
          <a:p>
            <a:r>
              <a:rPr lang="en-US"/>
              <a:t>6/30/21</a:t>
            </a:r>
            <a:endParaRPr lang="en-US" dirty="0"/>
          </a:p>
        </p:txBody>
      </p:sp>
      <p:sp>
        <p:nvSpPr>
          <p:cNvPr id="11" name="Footer Placeholder 10"/>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13" name="Slide Number Placeholder 12"/>
          <p:cNvSpPr>
            <a:spLocks noGrp="1"/>
          </p:cNvSpPr>
          <p:nvPr>
            <p:ph type="sldNum" sz="quarter" idx="20"/>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013832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6" name="TextBox 5"/>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5" name="Date Placeholder 4"/>
          <p:cNvSpPr>
            <a:spLocks noGrp="1"/>
          </p:cNvSpPr>
          <p:nvPr>
            <p:ph type="dt" sz="half" idx="10"/>
          </p:nvPr>
        </p:nvSpPr>
        <p:spPr/>
        <p:txBody>
          <a:bodyPr/>
          <a:lstStyle/>
          <a:p>
            <a:r>
              <a:rPr lang="en-US"/>
              <a:t>6/30/21</a:t>
            </a:r>
            <a:endParaRPr lang="en-US" dirty="0"/>
          </a:p>
        </p:txBody>
      </p:sp>
      <p:sp>
        <p:nvSpPr>
          <p:cNvPr id="7" name="Footer Placeholder 6"/>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12"/>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337193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467360" y="1839278"/>
            <a:ext cx="8229600" cy="1462722"/>
          </a:xfrm>
        </p:spPr>
        <p:txBody>
          <a:bodyPr anchor="ctr">
            <a:noAutofit/>
          </a:bodyPr>
          <a:lstStyle>
            <a:lvl1pPr marL="0" indent="0" algn="ctr">
              <a:buNone/>
              <a:defRPr sz="3600" baseline="0"/>
            </a:lvl1pPr>
          </a:lstStyle>
          <a:p>
            <a:pPr lvl="0"/>
            <a:r>
              <a:rPr lang="en-US" dirty="0"/>
              <a:t>Click to add section header</a:t>
            </a:r>
          </a:p>
        </p:txBody>
      </p:sp>
      <p:sp>
        <p:nvSpPr>
          <p:cNvPr id="4" name="TextBox 3"/>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2" name="Date Placeholder 1"/>
          <p:cNvSpPr>
            <a:spLocks noGrp="1"/>
          </p:cNvSpPr>
          <p:nvPr>
            <p:ph type="dt" sz="half" idx="14"/>
          </p:nvPr>
        </p:nvSpPr>
        <p:spPr/>
        <p:txBody>
          <a:bodyPr/>
          <a:lstStyle/>
          <a:p>
            <a:r>
              <a:rPr lang="en-US"/>
              <a:t>6/30/21</a:t>
            </a:r>
            <a:endParaRPr lang="en-US" dirty="0"/>
          </a:p>
        </p:txBody>
      </p:sp>
      <p:sp>
        <p:nvSpPr>
          <p:cNvPr id="5" name="Footer Placeholder 4"/>
          <p:cNvSpPr>
            <a:spLocks noGrp="1"/>
          </p:cNvSpPr>
          <p:nvPr>
            <p:ph type="ftr" sz="quarter" idx="15"/>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16"/>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3712117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_Gray">
    <p:bg>
      <p:bgPr>
        <a:solidFill>
          <a:schemeClr val="bg1">
            <a:lumMod val="6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467360" y="1839278"/>
            <a:ext cx="8229600" cy="1462722"/>
          </a:xfrm>
        </p:spPr>
        <p:txBody>
          <a:bodyPr anchor="ctr">
            <a:noAutofit/>
          </a:bodyPr>
          <a:lstStyle>
            <a:lvl1pPr marL="0" indent="0" algn="ctr">
              <a:buNone/>
              <a:defRPr sz="3600" baseline="0">
                <a:solidFill>
                  <a:schemeClr val="bg1"/>
                </a:solidFill>
              </a:defRPr>
            </a:lvl1pPr>
          </a:lstStyle>
          <a:p>
            <a:pPr lvl="0"/>
            <a:r>
              <a:rPr lang="en-US" dirty="0"/>
              <a:t>Click to add section header</a:t>
            </a:r>
          </a:p>
        </p:txBody>
      </p:sp>
      <p:sp>
        <p:nvSpPr>
          <p:cNvPr id="4" name="TextBox 3"/>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2" name="Date Placeholder 1"/>
          <p:cNvSpPr>
            <a:spLocks noGrp="1"/>
          </p:cNvSpPr>
          <p:nvPr>
            <p:ph type="dt" sz="half" idx="14"/>
          </p:nvPr>
        </p:nvSpPr>
        <p:spPr/>
        <p:txBody>
          <a:bodyPr/>
          <a:lstStyle/>
          <a:p>
            <a:r>
              <a:rPr lang="en-US"/>
              <a:t>6/30/21</a:t>
            </a:r>
            <a:endParaRPr lang="en-US" dirty="0"/>
          </a:p>
        </p:txBody>
      </p:sp>
      <p:sp>
        <p:nvSpPr>
          <p:cNvPr id="5" name="Footer Placeholder 4"/>
          <p:cNvSpPr>
            <a:spLocks noGrp="1"/>
          </p:cNvSpPr>
          <p:nvPr>
            <p:ph type="ftr" sz="quarter" idx="15"/>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16"/>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633690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6/30/21</a:t>
            </a:r>
            <a:endParaRPr lang="en-US" dirty="0"/>
          </a:p>
        </p:txBody>
      </p:sp>
      <p:sp>
        <p:nvSpPr>
          <p:cNvPr id="3" name="Footer Placeholder 2"/>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4" name="Slide Number Placeholder 3"/>
          <p:cNvSpPr>
            <a:spLocks noGrp="1"/>
          </p:cNvSpPr>
          <p:nvPr>
            <p:ph type="sldNum" sz="quarter" idx="12"/>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158724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cxnSp>
        <p:nvCxnSpPr>
          <p:cNvPr id="4" name="Straight Connector 3"/>
          <p:cNvCxnSpPr/>
          <p:nvPr userDrawn="1"/>
        </p:nvCxnSpPr>
        <p:spPr>
          <a:xfrm>
            <a:off x="2538518" y="2571750"/>
            <a:ext cx="4057288" cy="0"/>
          </a:xfrm>
          <a:prstGeom prst="line">
            <a:avLst/>
          </a:prstGeom>
          <a:ln w="635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userDrawn="1"/>
        </p:nvSpPr>
        <p:spPr>
          <a:xfrm>
            <a:off x="1" y="2790066"/>
            <a:ext cx="9144000" cy="400153"/>
          </a:xfrm>
          <a:prstGeom prst="rect">
            <a:avLst/>
          </a:prstGeom>
          <a:noFill/>
        </p:spPr>
        <p:txBody>
          <a:bodyPr wrap="square" rtlCol="0" anchor="ctr">
            <a:noAutofit/>
          </a:bodyPr>
          <a:lstStyle/>
          <a:p>
            <a:pPr algn="ctr"/>
            <a:r>
              <a:rPr lang="en-US" sz="2000" kern="0" spc="70" dirty="0">
                <a:solidFill>
                  <a:schemeClr val="accent1"/>
                </a:solidFill>
              </a:rPr>
              <a:t>jpl.nasa.gov</a:t>
            </a:r>
          </a:p>
        </p:txBody>
      </p:sp>
      <p:pic>
        <p:nvPicPr>
          <p:cNvPr id="6" name="Picture 5" descr="Tribrand_ColorBlack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518" y="1381408"/>
            <a:ext cx="4057288" cy="1127024"/>
          </a:xfrm>
          <a:prstGeom prst="rect">
            <a:avLst/>
          </a:prstGeom>
        </p:spPr>
      </p:pic>
      <p:sp>
        <p:nvSpPr>
          <p:cNvPr id="2" name="Date Placeholder 1"/>
          <p:cNvSpPr>
            <a:spLocks noGrp="1"/>
          </p:cNvSpPr>
          <p:nvPr>
            <p:ph type="dt" sz="half" idx="10"/>
          </p:nvPr>
        </p:nvSpPr>
        <p:spPr/>
        <p:txBody>
          <a:bodyPr/>
          <a:lstStyle/>
          <a:p>
            <a:r>
              <a:rPr lang="en-US"/>
              <a:t>6/30/21</a:t>
            </a:r>
            <a:endParaRPr lang="en-US" dirty="0"/>
          </a:p>
        </p:txBody>
      </p:sp>
      <p:sp>
        <p:nvSpPr>
          <p:cNvPr id="3" name="Footer Placeholder 2"/>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7" name="Slide Number Placeholder 6"/>
          <p:cNvSpPr>
            <a:spLocks noGrp="1"/>
          </p:cNvSpPr>
          <p:nvPr>
            <p:ph type="sldNum" sz="quarter" idx="12"/>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2522053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Sq Imag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5687785" y="508000"/>
            <a:ext cx="3347357" cy="826391"/>
          </a:xfrm>
        </p:spPr>
        <p:txBody>
          <a:bodyPr anchor="b">
            <a:noAutofit/>
          </a:bodyPr>
          <a:lstStyle>
            <a:lvl1pPr marL="0" indent="0" algn="ctr">
              <a:buNone/>
              <a:defRPr sz="1400">
                <a:solidFill>
                  <a:schemeClr val="accent1"/>
                </a:solidFill>
                <a:latin typeface="+mj-lt"/>
              </a:defRPr>
            </a:lvl1pPr>
            <a:lvl2pPr marL="457200" indent="0" algn="ctr">
              <a:buNone/>
              <a:defRPr sz="1400">
                <a:solidFill>
                  <a:schemeClr val="accent1"/>
                </a:solidFill>
              </a:defRPr>
            </a:lvl2pPr>
            <a:lvl3pPr marL="914400" indent="0" algn="ctr">
              <a:buNone/>
              <a:defRPr sz="1400">
                <a:solidFill>
                  <a:schemeClr val="accent1"/>
                </a:solidFill>
              </a:defRPr>
            </a:lvl3pPr>
            <a:lvl4pPr marL="1371600" indent="0" algn="ctr">
              <a:buNone/>
              <a:defRPr sz="1400">
                <a:solidFill>
                  <a:schemeClr val="accent1"/>
                </a:solidFill>
              </a:defRPr>
            </a:lvl4pPr>
            <a:lvl5pPr marL="1828800" indent="0" algn="ctr">
              <a:buNone/>
              <a:defRPr sz="1400">
                <a:solidFill>
                  <a:schemeClr val="accent1"/>
                </a:solidFill>
              </a:defRPr>
            </a:lvl5pPr>
          </a:lstStyle>
          <a:p>
            <a:pPr lvl="0"/>
            <a:r>
              <a:rPr lang="en-US" dirty="0"/>
              <a:t>Click to Add a Theme, Project or Mission Name (optional)</a:t>
            </a:r>
          </a:p>
        </p:txBody>
      </p:sp>
      <p:sp>
        <p:nvSpPr>
          <p:cNvPr id="15" name="Text Placeholder 13"/>
          <p:cNvSpPr>
            <a:spLocks noGrp="1"/>
          </p:cNvSpPr>
          <p:nvPr>
            <p:ph type="body" sz="quarter" idx="11" hasCustomPrompt="1"/>
          </p:nvPr>
        </p:nvSpPr>
        <p:spPr>
          <a:xfrm>
            <a:off x="5687785" y="1354711"/>
            <a:ext cx="3347357" cy="728089"/>
          </a:xfrm>
        </p:spPr>
        <p:txBody>
          <a:bodyPr anchor="t">
            <a:noAutofit/>
          </a:bodyPr>
          <a:lstStyle>
            <a:lvl1pPr marL="0" indent="0" algn="ctr">
              <a:buNone/>
              <a:defRPr sz="2200" b="1" baseline="0">
                <a:solidFill>
                  <a:schemeClr val="tx1"/>
                </a:solidFill>
                <a:latin typeface="+mj-lt"/>
              </a:defRPr>
            </a:lvl1pPr>
            <a:lvl2pPr marL="457200" indent="0" algn="ctr">
              <a:buNone/>
              <a:defRPr sz="1400">
                <a:solidFill>
                  <a:schemeClr val="accent1"/>
                </a:solidFill>
              </a:defRPr>
            </a:lvl2pPr>
            <a:lvl3pPr marL="914400" indent="0" algn="ctr">
              <a:buNone/>
              <a:defRPr sz="1400">
                <a:solidFill>
                  <a:schemeClr val="accent1"/>
                </a:solidFill>
              </a:defRPr>
            </a:lvl3pPr>
            <a:lvl4pPr marL="1371600" indent="0" algn="ctr">
              <a:buNone/>
              <a:defRPr sz="1400">
                <a:solidFill>
                  <a:schemeClr val="accent1"/>
                </a:solidFill>
              </a:defRPr>
            </a:lvl4pPr>
            <a:lvl5pPr marL="1828800" indent="0" algn="ctr">
              <a:buNone/>
              <a:defRPr sz="1400">
                <a:solidFill>
                  <a:schemeClr val="accent1"/>
                </a:solidFill>
              </a:defRPr>
            </a:lvl5pPr>
          </a:lstStyle>
          <a:p>
            <a:pPr lvl="0"/>
            <a:r>
              <a:rPr lang="en-US" dirty="0"/>
              <a:t>Click to Edit Presentation Title</a:t>
            </a:r>
          </a:p>
        </p:txBody>
      </p:sp>
      <p:sp>
        <p:nvSpPr>
          <p:cNvPr id="19" name="Picture Placeholder 18"/>
          <p:cNvSpPr>
            <a:spLocks noGrp="1"/>
          </p:cNvSpPr>
          <p:nvPr>
            <p:ph type="pic" sz="quarter" idx="14"/>
          </p:nvPr>
        </p:nvSpPr>
        <p:spPr>
          <a:xfrm>
            <a:off x="0" y="0"/>
            <a:ext cx="5546725" cy="5143500"/>
          </a:xfrm>
        </p:spPr>
        <p:txBody>
          <a:bodyPr anchor="ctr">
            <a:noAutofit/>
          </a:bodyPr>
          <a:lstStyle>
            <a:lvl1pPr marL="0" marR="0" indent="0" algn="ctr" defTabSz="457200" rtl="0" eaLnBrk="1" fontAlgn="auto" latinLnBrk="0" hangingPunct="1">
              <a:lnSpc>
                <a:spcPct val="100000"/>
              </a:lnSpc>
              <a:spcBef>
                <a:spcPct val="20000"/>
              </a:spcBef>
              <a:spcAft>
                <a:spcPts val="0"/>
              </a:spcAft>
              <a:buClr>
                <a:schemeClr val="bg1">
                  <a:lumMod val="50000"/>
                </a:schemeClr>
              </a:buClr>
              <a:buSzTx/>
              <a:buFont typeface="Arial"/>
              <a:buNone/>
              <a:tabLst/>
              <a:defRPr sz="1400"/>
            </a:lvl1pPr>
          </a:lstStyle>
          <a:p>
            <a:r>
              <a:rPr lang="en-US" dirty="0"/>
              <a:t>Drag picture to placeholder or click icon to add</a:t>
            </a:r>
          </a:p>
        </p:txBody>
      </p:sp>
      <p:sp>
        <p:nvSpPr>
          <p:cNvPr id="26" name="Text Placeholder 13"/>
          <p:cNvSpPr>
            <a:spLocks noGrp="1"/>
          </p:cNvSpPr>
          <p:nvPr>
            <p:ph type="body" sz="quarter" idx="15" hasCustomPrompt="1"/>
          </p:nvPr>
        </p:nvSpPr>
        <p:spPr>
          <a:xfrm>
            <a:off x="5687785" y="2164080"/>
            <a:ext cx="3347357" cy="833120"/>
          </a:xfrm>
        </p:spPr>
        <p:txBody>
          <a:bodyPr anchor="t">
            <a:noAutofit/>
          </a:bodyPr>
          <a:lstStyle>
            <a:lvl1pPr marL="0" indent="0" algn="ctr">
              <a:buNone/>
              <a:defRPr sz="1000" baseline="0">
                <a:solidFill>
                  <a:schemeClr val="tx1"/>
                </a:solidFill>
                <a:latin typeface="+mj-lt"/>
              </a:defRPr>
            </a:lvl1pPr>
            <a:lvl2pPr marL="457200" indent="0" algn="ctr">
              <a:buNone/>
              <a:defRPr sz="1400">
                <a:solidFill>
                  <a:schemeClr val="accent1"/>
                </a:solidFill>
              </a:defRPr>
            </a:lvl2pPr>
            <a:lvl3pPr marL="914400" indent="0" algn="ctr">
              <a:buNone/>
              <a:defRPr sz="1400">
                <a:solidFill>
                  <a:schemeClr val="accent1"/>
                </a:solidFill>
              </a:defRPr>
            </a:lvl3pPr>
            <a:lvl4pPr marL="1371600" indent="0" algn="ctr">
              <a:buNone/>
              <a:defRPr sz="1400">
                <a:solidFill>
                  <a:schemeClr val="accent1"/>
                </a:solidFill>
              </a:defRPr>
            </a:lvl4pPr>
            <a:lvl5pPr marL="1828800" indent="0" algn="ctr">
              <a:buNone/>
              <a:defRPr sz="1400">
                <a:solidFill>
                  <a:schemeClr val="accent1"/>
                </a:solidFill>
              </a:defRPr>
            </a:lvl5pPr>
          </a:lstStyle>
          <a:p>
            <a:pPr lvl="0"/>
            <a:r>
              <a:rPr lang="en-US" dirty="0"/>
              <a:t>Presented by, Job Title, Date, etc.</a:t>
            </a:r>
          </a:p>
        </p:txBody>
      </p:sp>
      <p:pic>
        <p:nvPicPr>
          <p:cNvPr id="8" name="Picture 7" descr="Tribrand_ColorBlack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0339" y="3918225"/>
            <a:ext cx="2925483" cy="812634"/>
          </a:xfrm>
          <a:prstGeom prst="rect">
            <a:avLst/>
          </a:prstGeom>
        </p:spPr>
      </p:pic>
      <p:sp>
        <p:nvSpPr>
          <p:cNvPr id="3" name="Footer Placeholder 2"/>
          <p:cNvSpPr>
            <a:spLocks noGrp="1"/>
          </p:cNvSpPr>
          <p:nvPr>
            <p:ph type="ftr" sz="quarter" idx="17"/>
          </p:nvPr>
        </p:nvSpPr>
        <p:spPr>
          <a:xfrm>
            <a:off x="5687785" y="4802823"/>
            <a:ext cx="3347357" cy="274637"/>
          </a:xfrm>
        </p:spPr>
        <p:txBody>
          <a:bodyPr/>
          <a:lstStyle/>
          <a:p>
            <a:r>
              <a:rPr lang="en-US"/>
              <a:t>Ⓒ 2021 California Institute of Technology. Government sponsorship acknowledged.</a:t>
            </a:r>
            <a:endParaRPr lang="en-US" dirty="0"/>
          </a:p>
        </p:txBody>
      </p:sp>
    </p:spTree>
    <p:extLst>
      <p:ext uri="{BB962C8B-B14F-4D97-AF65-F5344CB8AC3E}">
        <p14:creationId xmlns:p14="http://schemas.microsoft.com/office/powerpoint/2010/main" val="3207911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pic>
        <p:nvPicPr>
          <p:cNvPr id="6" name="Picture 5" descr="Tribrand_ColorBlack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3356" y="2008238"/>
            <a:ext cx="4057288" cy="1127024"/>
          </a:xfrm>
          <a:prstGeom prst="rect">
            <a:avLst/>
          </a:prstGeom>
        </p:spPr>
      </p:pic>
      <p:sp>
        <p:nvSpPr>
          <p:cNvPr id="2" name="Date Placeholder 1"/>
          <p:cNvSpPr>
            <a:spLocks noGrp="1"/>
          </p:cNvSpPr>
          <p:nvPr>
            <p:ph type="dt" sz="half" idx="10"/>
          </p:nvPr>
        </p:nvSpPr>
        <p:spPr/>
        <p:txBody>
          <a:bodyPr/>
          <a:lstStyle/>
          <a:p>
            <a:r>
              <a:rPr lang="en-US"/>
              <a:t>6/30/21</a:t>
            </a:r>
            <a:endParaRPr lang="en-US" dirty="0"/>
          </a:p>
        </p:txBody>
      </p:sp>
      <p:sp>
        <p:nvSpPr>
          <p:cNvPr id="3" name="Footer Placeholder 2"/>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4" name="Slide Number Placeholder 3"/>
          <p:cNvSpPr>
            <a:spLocks noGrp="1"/>
          </p:cNvSpPr>
          <p:nvPr>
            <p:ph type="sldNum" sz="quarter" idx="12"/>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41796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_No Image">
    <p:spTree>
      <p:nvGrpSpPr>
        <p:cNvPr id="1" name=""/>
        <p:cNvGrpSpPr/>
        <p:nvPr/>
      </p:nvGrpSpPr>
      <p:grpSpPr>
        <a:xfrm>
          <a:off x="0" y="0"/>
          <a:ext cx="0" cy="0"/>
          <a:chOff x="0" y="0"/>
          <a:chExt cx="0" cy="0"/>
        </a:xfrm>
      </p:grpSpPr>
      <p:sp>
        <p:nvSpPr>
          <p:cNvPr id="22" name="Text Placeholder 21"/>
          <p:cNvSpPr>
            <a:spLocks noGrp="1"/>
          </p:cNvSpPr>
          <p:nvPr>
            <p:ph type="body" sz="quarter" idx="15" hasCustomPrompt="1"/>
          </p:nvPr>
        </p:nvSpPr>
        <p:spPr>
          <a:xfrm>
            <a:off x="925513" y="1956377"/>
            <a:ext cx="7483464" cy="294801"/>
          </a:xfrm>
        </p:spPr>
        <p:txBody>
          <a:bodyPr>
            <a:noAutofit/>
          </a:bodyPr>
          <a:lstStyle>
            <a:lvl1pPr marL="0" indent="0">
              <a:buNone/>
              <a:defRPr sz="14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a Theme, Project or Mission Name (optional)</a:t>
            </a:r>
          </a:p>
        </p:txBody>
      </p:sp>
      <p:sp>
        <p:nvSpPr>
          <p:cNvPr id="24" name="Text Placeholder 21"/>
          <p:cNvSpPr>
            <a:spLocks noGrp="1"/>
          </p:cNvSpPr>
          <p:nvPr>
            <p:ph type="body" sz="quarter" idx="16" hasCustomPrompt="1"/>
          </p:nvPr>
        </p:nvSpPr>
        <p:spPr>
          <a:xfrm>
            <a:off x="915352" y="2251179"/>
            <a:ext cx="7493625" cy="419202"/>
          </a:xfrm>
        </p:spPr>
        <p:txBody>
          <a:bodyPr>
            <a:noAutofit/>
          </a:bodyPr>
          <a:lstStyle>
            <a:lvl1pPr marL="0" indent="0">
              <a:buNone/>
              <a:defRPr sz="2400" b="1"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Presentation Title</a:t>
            </a:r>
          </a:p>
        </p:txBody>
      </p:sp>
      <p:sp>
        <p:nvSpPr>
          <p:cNvPr id="25" name="Text Placeholder 21"/>
          <p:cNvSpPr>
            <a:spLocks noGrp="1"/>
          </p:cNvSpPr>
          <p:nvPr>
            <p:ph type="body" sz="quarter" idx="17" hasCustomPrompt="1"/>
          </p:nvPr>
        </p:nvSpPr>
        <p:spPr>
          <a:xfrm>
            <a:off x="925512" y="2668678"/>
            <a:ext cx="7483465" cy="826362"/>
          </a:xfrm>
        </p:spPr>
        <p:txBody>
          <a:bodyPr>
            <a:noAutofit/>
          </a:bodyPr>
          <a:lstStyle>
            <a:lvl1pPr marL="0" indent="0">
              <a:buNone/>
              <a:defRPr sz="2000" b="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a Presentation Subtitle</a:t>
            </a:r>
          </a:p>
        </p:txBody>
      </p:sp>
      <p:sp>
        <p:nvSpPr>
          <p:cNvPr id="26" name="Text Placeholder 21"/>
          <p:cNvSpPr>
            <a:spLocks noGrp="1"/>
          </p:cNvSpPr>
          <p:nvPr>
            <p:ph type="body" sz="quarter" idx="18" hasCustomPrompt="1"/>
          </p:nvPr>
        </p:nvSpPr>
        <p:spPr>
          <a:xfrm>
            <a:off x="915352" y="4246880"/>
            <a:ext cx="7493625" cy="497840"/>
          </a:xfrm>
        </p:spPr>
        <p:txBody>
          <a:bodyPr anchor="b">
            <a:noAutofit/>
          </a:bodyPr>
          <a:lstStyle>
            <a:lvl1pPr marL="0" indent="0">
              <a:buNone/>
              <a:defRPr sz="1000" b="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Job Title, Date, etc.</a:t>
            </a:r>
          </a:p>
        </p:txBody>
      </p:sp>
      <p:pic>
        <p:nvPicPr>
          <p:cNvPr id="8" name="Picture 7" descr="Tribrand_ColorWhite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39" y="1184382"/>
            <a:ext cx="2913350" cy="809264"/>
          </a:xfrm>
          <a:prstGeom prst="rect">
            <a:avLst/>
          </a:prstGeom>
        </p:spPr>
      </p:pic>
      <p:sp>
        <p:nvSpPr>
          <p:cNvPr id="3" name="Footer Placeholder 2"/>
          <p:cNvSpPr>
            <a:spLocks noGrp="1"/>
          </p:cNvSpPr>
          <p:nvPr>
            <p:ph type="ftr" sz="quarter" idx="20"/>
          </p:nvPr>
        </p:nvSpPr>
        <p:spPr>
          <a:xfrm>
            <a:off x="915351" y="4802823"/>
            <a:ext cx="7493625" cy="274637"/>
          </a:xfrm>
        </p:spPr>
        <p:txBody>
          <a:bodyPr/>
          <a:lstStyle>
            <a:lvl1pPr algn="l">
              <a:defRPr/>
            </a:lvl1pPr>
          </a:lstStyle>
          <a:p>
            <a:r>
              <a:rPr lang="en-US"/>
              <a:t>Ⓒ 2021 California Institute of Technology. Government sponsorship acknowledged.</a:t>
            </a:r>
            <a:endParaRPr lang="en-US" dirty="0"/>
          </a:p>
        </p:txBody>
      </p:sp>
    </p:spTree>
    <p:extLst>
      <p:ext uri="{BB962C8B-B14F-4D97-AF65-F5344CB8AC3E}">
        <p14:creationId xmlns:p14="http://schemas.microsoft.com/office/powerpoint/2010/main" val="680955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_Sq Imag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5687785" y="508000"/>
            <a:ext cx="3347357" cy="826391"/>
          </a:xfrm>
        </p:spPr>
        <p:txBody>
          <a:bodyPr anchor="b">
            <a:noAutofit/>
          </a:bodyPr>
          <a:lstStyle>
            <a:lvl1pPr marL="0" indent="0" algn="ctr">
              <a:buNone/>
              <a:defRPr sz="1400">
                <a:solidFill>
                  <a:schemeClr val="accent1"/>
                </a:solidFill>
                <a:latin typeface="+mj-lt"/>
              </a:defRPr>
            </a:lvl1pPr>
            <a:lvl2pPr marL="457200" indent="0" algn="ctr">
              <a:buNone/>
              <a:defRPr sz="1400">
                <a:solidFill>
                  <a:schemeClr val="accent1"/>
                </a:solidFill>
              </a:defRPr>
            </a:lvl2pPr>
            <a:lvl3pPr marL="914400" indent="0" algn="ctr">
              <a:buNone/>
              <a:defRPr sz="1400">
                <a:solidFill>
                  <a:schemeClr val="accent1"/>
                </a:solidFill>
              </a:defRPr>
            </a:lvl3pPr>
            <a:lvl4pPr marL="1371600" indent="0" algn="ctr">
              <a:buNone/>
              <a:defRPr sz="1400">
                <a:solidFill>
                  <a:schemeClr val="accent1"/>
                </a:solidFill>
              </a:defRPr>
            </a:lvl4pPr>
            <a:lvl5pPr marL="1828800" indent="0" algn="ctr">
              <a:buNone/>
              <a:defRPr sz="1400">
                <a:solidFill>
                  <a:schemeClr val="accent1"/>
                </a:solidFill>
              </a:defRPr>
            </a:lvl5pPr>
          </a:lstStyle>
          <a:p>
            <a:pPr lvl="0"/>
            <a:r>
              <a:rPr lang="en-US" dirty="0"/>
              <a:t>Click to Add a Theme, Project or Mission Name (optional)</a:t>
            </a:r>
          </a:p>
        </p:txBody>
      </p:sp>
      <p:sp>
        <p:nvSpPr>
          <p:cNvPr id="15" name="Text Placeholder 13"/>
          <p:cNvSpPr>
            <a:spLocks noGrp="1"/>
          </p:cNvSpPr>
          <p:nvPr>
            <p:ph type="body" sz="quarter" idx="11" hasCustomPrompt="1"/>
          </p:nvPr>
        </p:nvSpPr>
        <p:spPr>
          <a:xfrm>
            <a:off x="5687785" y="1354711"/>
            <a:ext cx="3347357" cy="728089"/>
          </a:xfrm>
        </p:spPr>
        <p:txBody>
          <a:bodyPr anchor="t">
            <a:noAutofit/>
          </a:bodyPr>
          <a:lstStyle>
            <a:lvl1pPr marL="0" indent="0" algn="ctr">
              <a:buNone/>
              <a:defRPr sz="2200" b="1" baseline="0">
                <a:solidFill>
                  <a:srgbClr val="FFFFFF"/>
                </a:solidFill>
                <a:latin typeface="+mj-lt"/>
              </a:defRPr>
            </a:lvl1pPr>
            <a:lvl2pPr marL="457200" indent="0" algn="ctr">
              <a:buNone/>
              <a:defRPr sz="1400">
                <a:solidFill>
                  <a:schemeClr val="accent1"/>
                </a:solidFill>
              </a:defRPr>
            </a:lvl2pPr>
            <a:lvl3pPr marL="914400" indent="0" algn="ctr">
              <a:buNone/>
              <a:defRPr sz="1400">
                <a:solidFill>
                  <a:schemeClr val="accent1"/>
                </a:solidFill>
              </a:defRPr>
            </a:lvl3pPr>
            <a:lvl4pPr marL="1371600" indent="0" algn="ctr">
              <a:buNone/>
              <a:defRPr sz="1400">
                <a:solidFill>
                  <a:schemeClr val="accent1"/>
                </a:solidFill>
              </a:defRPr>
            </a:lvl4pPr>
            <a:lvl5pPr marL="1828800" indent="0" algn="ctr">
              <a:buNone/>
              <a:defRPr sz="1400">
                <a:solidFill>
                  <a:schemeClr val="accent1"/>
                </a:solidFill>
              </a:defRPr>
            </a:lvl5pPr>
          </a:lstStyle>
          <a:p>
            <a:pPr lvl="0"/>
            <a:r>
              <a:rPr lang="en-US" dirty="0"/>
              <a:t>Click to Edit Presentation Title</a:t>
            </a:r>
          </a:p>
        </p:txBody>
      </p:sp>
      <p:sp>
        <p:nvSpPr>
          <p:cNvPr id="19" name="Picture Placeholder 18"/>
          <p:cNvSpPr>
            <a:spLocks noGrp="1"/>
          </p:cNvSpPr>
          <p:nvPr>
            <p:ph type="pic" sz="quarter" idx="14"/>
          </p:nvPr>
        </p:nvSpPr>
        <p:spPr>
          <a:xfrm>
            <a:off x="0" y="0"/>
            <a:ext cx="5546725" cy="5143500"/>
          </a:xfrm>
        </p:spPr>
        <p:txBody>
          <a:bodyPr anchor="ctr">
            <a:noAutofit/>
          </a:bodyPr>
          <a:lstStyle>
            <a:lvl1pPr marL="0" indent="0" algn="ctr">
              <a:buNone/>
              <a:defRPr sz="1400"/>
            </a:lvl1pPr>
          </a:lstStyle>
          <a:p>
            <a:r>
              <a:rPr lang="en-US" dirty="0"/>
              <a:t>Drag picture to placeholder or click icon to add</a:t>
            </a:r>
          </a:p>
        </p:txBody>
      </p:sp>
      <p:sp>
        <p:nvSpPr>
          <p:cNvPr id="26" name="Text Placeholder 13"/>
          <p:cNvSpPr>
            <a:spLocks noGrp="1"/>
          </p:cNvSpPr>
          <p:nvPr>
            <p:ph type="body" sz="quarter" idx="15" hasCustomPrompt="1"/>
          </p:nvPr>
        </p:nvSpPr>
        <p:spPr>
          <a:xfrm>
            <a:off x="5687785" y="2164080"/>
            <a:ext cx="3347357" cy="833120"/>
          </a:xfrm>
        </p:spPr>
        <p:txBody>
          <a:bodyPr anchor="t">
            <a:noAutofit/>
          </a:bodyPr>
          <a:lstStyle>
            <a:lvl1pPr marL="0" indent="0" algn="ctr">
              <a:buNone/>
              <a:defRPr sz="1000" baseline="0">
                <a:solidFill>
                  <a:srgbClr val="FFFFFF"/>
                </a:solidFill>
                <a:latin typeface="+mj-lt"/>
              </a:defRPr>
            </a:lvl1pPr>
            <a:lvl2pPr marL="457200" indent="0" algn="ctr">
              <a:buNone/>
              <a:defRPr sz="1400">
                <a:solidFill>
                  <a:schemeClr val="accent1"/>
                </a:solidFill>
              </a:defRPr>
            </a:lvl2pPr>
            <a:lvl3pPr marL="914400" indent="0" algn="ctr">
              <a:buNone/>
              <a:defRPr sz="1400">
                <a:solidFill>
                  <a:schemeClr val="accent1"/>
                </a:solidFill>
              </a:defRPr>
            </a:lvl3pPr>
            <a:lvl4pPr marL="1371600" indent="0" algn="ctr">
              <a:buNone/>
              <a:defRPr sz="1400">
                <a:solidFill>
                  <a:schemeClr val="accent1"/>
                </a:solidFill>
              </a:defRPr>
            </a:lvl4pPr>
            <a:lvl5pPr marL="1828800" indent="0" algn="ctr">
              <a:buNone/>
              <a:defRPr sz="1400">
                <a:solidFill>
                  <a:schemeClr val="accent1"/>
                </a:solidFill>
              </a:defRPr>
            </a:lvl5pPr>
          </a:lstStyle>
          <a:p>
            <a:pPr lvl="0"/>
            <a:r>
              <a:rPr lang="en-US" dirty="0"/>
              <a:t>Presented by, Job Title, Date, etc.</a:t>
            </a:r>
          </a:p>
        </p:txBody>
      </p:sp>
      <p:pic>
        <p:nvPicPr>
          <p:cNvPr id="8" name="Picture 7" descr="Tribrand_ColorWhite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8534" y="3921596"/>
            <a:ext cx="2913350" cy="809264"/>
          </a:xfrm>
          <a:prstGeom prst="rect">
            <a:avLst/>
          </a:prstGeom>
        </p:spPr>
      </p:pic>
      <p:sp>
        <p:nvSpPr>
          <p:cNvPr id="3" name="Footer Placeholder 2"/>
          <p:cNvSpPr>
            <a:spLocks noGrp="1"/>
          </p:cNvSpPr>
          <p:nvPr>
            <p:ph type="ftr" sz="quarter" idx="17"/>
          </p:nvPr>
        </p:nvSpPr>
        <p:spPr>
          <a:xfrm>
            <a:off x="5687784" y="4802823"/>
            <a:ext cx="3347357" cy="274637"/>
          </a:xfrm>
        </p:spPr>
        <p:txBody>
          <a:bodyPr/>
          <a:lstStyle/>
          <a:p>
            <a:r>
              <a:rPr lang="en-US"/>
              <a:t>Ⓒ 2021 California Institute of Technology. Government sponsorship acknowledged.</a:t>
            </a:r>
            <a:endParaRPr lang="en-US" dirty="0"/>
          </a:p>
        </p:txBody>
      </p:sp>
    </p:spTree>
    <p:extLst>
      <p:ext uri="{BB962C8B-B14F-4D97-AF65-F5344CB8AC3E}">
        <p14:creationId xmlns:p14="http://schemas.microsoft.com/office/powerpoint/2010/main" val="3642703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_Horz Image">
    <p:spTree>
      <p:nvGrpSpPr>
        <p:cNvPr id="1" name=""/>
        <p:cNvGrpSpPr/>
        <p:nvPr/>
      </p:nvGrpSpPr>
      <p:grpSpPr>
        <a:xfrm>
          <a:off x="0" y="0"/>
          <a:ext cx="0" cy="0"/>
          <a:chOff x="0" y="0"/>
          <a:chExt cx="0" cy="0"/>
        </a:xfrm>
      </p:grpSpPr>
      <p:sp>
        <p:nvSpPr>
          <p:cNvPr id="8" name="Picture Placeholder 18"/>
          <p:cNvSpPr>
            <a:spLocks noGrp="1"/>
          </p:cNvSpPr>
          <p:nvPr>
            <p:ph type="pic" sz="quarter" idx="14"/>
          </p:nvPr>
        </p:nvSpPr>
        <p:spPr>
          <a:xfrm>
            <a:off x="0" y="0"/>
            <a:ext cx="9144000" cy="3417503"/>
          </a:xfrm>
        </p:spPr>
        <p:txBody>
          <a:bodyPr anchor="ctr">
            <a:noAutofit/>
          </a:bodyPr>
          <a:lstStyle>
            <a:lvl1pPr marL="0" marR="0" indent="0" algn="ctr" defTabSz="457200" rtl="0" eaLnBrk="1" fontAlgn="auto" latinLnBrk="0" hangingPunct="1">
              <a:lnSpc>
                <a:spcPct val="100000"/>
              </a:lnSpc>
              <a:spcBef>
                <a:spcPct val="20000"/>
              </a:spcBef>
              <a:spcAft>
                <a:spcPts val="0"/>
              </a:spcAft>
              <a:buClr>
                <a:schemeClr val="bg1">
                  <a:lumMod val="50000"/>
                </a:schemeClr>
              </a:buClr>
              <a:buSzTx/>
              <a:buFont typeface="Arial"/>
              <a:buNone/>
              <a:tabLst/>
              <a:defRPr sz="1400"/>
            </a:lvl1pPr>
          </a:lstStyle>
          <a:p>
            <a:r>
              <a:rPr lang="en-US" dirty="0"/>
              <a:t>Drag picture to placeholder or click icon to add</a:t>
            </a:r>
          </a:p>
        </p:txBody>
      </p:sp>
      <p:sp>
        <p:nvSpPr>
          <p:cNvPr id="14" name="Text Placeholder 13"/>
          <p:cNvSpPr>
            <a:spLocks noGrp="1"/>
          </p:cNvSpPr>
          <p:nvPr>
            <p:ph type="body" sz="quarter" idx="16" hasCustomPrompt="1"/>
          </p:nvPr>
        </p:nvSpPr>
        <p:spPr>
          <a:xfrm>
            <a:off x="369198" y="3773210"/>
            <a:ext cx="7139042" cy="430183"/>
          </a:xfrm>
        </p:spPr>
        <p:txBody>
          <a:bodyPr>
            <a:noAutofit/>
          </a:bodyPr>
          <a:lstStyle>
            <a:lvl1pPr marL="0" indent="0">
              <a:buNone/>
              <a:defRPr sz="2200" b="1">
                <a:latin typeface="+mj-lt"/>
              </a:defRPr>
            </a:lvl1pPr>
            <a:lvl2pPr marL="457200" indent="0">
              <a:buNone/>
              <a:defRPr sz="2200" b="1">
                <a:latin typeface="+mj-lt"/>
              </a:defRPr>
            </a:lvl2pPr>
            <a:lvl3pPr marL="914400" indent="0">
              <a:buNone/>
              <a:defRPr sz="2200" b="1">
                <a:latin typeface="+mj-lt"/>
              </a:defRPr>
            </a:lvl3pPr>
            <a:lvl4pPr marL="1371600" indent="0">
              <a:buNone/>
              <a:defRPr sz="2200" b="1">
                <a:latin typeface="+mj-lt"/>
              </a:defRPr>
            </a:lvl4pPr>
            <a:lvl5pPr marL="1828800" indent="0">
              <a:buNone/>
              <a:defRPr sz="2200" b="1">
                <a:latin typeface="+mj-lt"/>
              </a:defRPr>
            </a:lvl5pPr>
          </a:lstStyle>
          <a:p>
            <a:pPr lvl="0"/>
            <a:r>
              <a:rPr lang="en-US" dirty="0"/>
              <a:t>Click to Edit Presentation Title</a:t>
            </a:r>
          </a:p>
        </p:txBody>
      </p:sp>
      <p:sp>
        <p:nvSpPr>
          <p:cNvPr id="17" name="Text Placeholder 16"/>
          <p:cNvSpPr>
            <a:spLocks noGrp="1"/>
          </p:cNvSpPr>
          <p:nvPr>
            <p:ph type="body" sz="quarter" idx="17" hasCustomPrompt="1"/>
          </p:nvPr>
        </p:nvSpPr>
        <p:spPr>
          <a:xfrm>
            <a:off x="369198" y="4479716"/>
            <a:ext cx="5605049" cy="355600"/>
          </a:xfrm>
        </p:spPr>
        <p:txBody>
          <a:bodyPr anchor="b">
            <a:noAutofit/>
          </a:bodyPr>
          <a:lstStyle>
            <a:lvl1pPr marL="0" indent="0">
              <a:buNone/>
              <a:defRPr sz="1000" baseline="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Presented by, Job Title, Date, etc.</a:t>
            </a:r>
          </a:p>
        </p:txBody>
      </p:sp>
      <p:sp>
        <p:nvSpPr>
          <p:cNvPr id="21" name="Text Placeholder 20"/>
          <p:cNvSpPr>
            <a:spLocks noGrp="1"/>
          </p:cNvSpPr>
          <p:nvPr>
            <p:ph type="body" sz="quarter" idx="19" hasCustomPrompt="1"/>
          </p:nvPr>
        </p:nvSpPr>
        <p:spPr>
          <a:xfrm>
            <a:off x="369196" y="3488175"/>
            <a:ext cx="7139043" cy="285035"/>
          </a:xfrm>
        </p:spPr>
        <p:txBody>
          <a:bodyPr>
            <a:noAutofit/>
          </a:bodyPr>
          <a:lstStyle>
            <a:lvl1pPr marL="0" indent="0">
              <a:buNone/>
              <a:defRPr sz="1400">
                <a:solidFill>
                  <a:schemeClr val="accent1"/>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accent1"/>
                </a:solidFill>
              </a:defRPr>
            </a:lvl4pPr>
            <a:lvl5pPr marL="1828800" indent="0">
              <a:buNone/>
              <a:defRPr sz="1400">
                <a:solidFill>
                  <a:schemeClr val="accent1"/>
                </a:solidFill>
              </a:defRPr>
            </a:lvl5pPr>
          </a:lstStyle>
          <a:p>
            <a:pPr lvl="0"/>
            <a:r>
              <a:rPr lang="en-US" dirty="0"/>
              <a:t>Click to Add a Theme, Project or Mission Name (optional)</a:t>
            </a:r>
          </a:p>
        </p:txBody>
      </p:sp>
      <p:pic>
        <p:nvPicPr>
          <p:cNvPr id="9" name="Picture 8" descr="Tribrand_ColorWhite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4246" y="4219781"/>
            <a:ext cx="2913350" cy="809264"/>
          </a:xfrm>
          <a:prstGeom prst="rect">
            <a:avLst/>
          </a:prstGeom>
        </p:spPr>
      </p:pic>
      <p:sp>
        <p:nvSpPr>
          <p:cNvPr id="3" name="Footer Placeholder 2"/>
          <p:cNvSpPr>
            <a:spLocks noGrp="1"/>
          </p:cNvSpPr>
          <p:nvPr>
            <p:ph type="ftr" sz="quarter" idx="21"/>
          </p:nvPr>
        </p:nvSpPr>
        <p:spPr>
          <a:xfrm>
            <a:off x="369198" y="4802823"/>
            <a:ext cx="5605049" cy="274637"/>
          </a:xfrm>
        </p:spPr>
        <p:txBody>
          <a:bodyPr/>
          <a:lstStyle>
            <a:lvl1pPr algn="l">
              <a:defRPr/>
            </a:lvl1pPr>
          </a:lstStyle>
          <a:p>
            <a:r>
              <a:rPr lang="en-US"/>
              <a:t>Ⓒ 2021 California Institute of Technology. Government sponsorship acknowledged.</a:t>
            </a:r>
            <a:endParaRPr lang="en-US" dirty="0"/>
          </a:p>
        </p:txBody>
      </p:sp>
    </p:spTree>
    <p:extLst>
      <p:ext uri="{BB962C8B-B14F-4D97-AF65-F5344CB8AC3E}">
        <p14:creationId xmlns:p14="http://schemas.microsoft.com/office/powerpoint/2010/main" val="1120292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0" name="Content Placeholder 2"/>
          <p:cNvSpPr>
            <a:spLocks noGrp="1"/>
          </p:cNvSpPr>
          <p:nvPr>
            <p:ph sz="quarter" idx="19"/>
          </p:nvPr>
        </p:nvSpPr>
        <p:spPr>
          <a:xfrm>
            <a:off x="1412240" y="1602106"/>
            <a:ext cx="6319520" cy="27193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0"/>
          </p:nvPr>
        </p:nvSpPr>
        <p:spPr/>
        <p:txBody>
          <a:bodyPr/>
          <a:lstStyle/>
          <a:p>
            <a:r>
              <a:rPr lang="en-US"/>
              <a:t>6/30/21</a:t>
            </a:r>
            <a:endParaRPr lang="en-US" dirty="0"/>
          </a:p>
        </p:txBody>
      </p:sp>
      <p:sp>
        <p:nvSpPr>
          <p:cNvPr id="3" name="Footer Placeholder 2"/>
          <p:cNvSpPr>
            <a:spLocks noGrp="1"/>
          </p:cNvSpPr>
          <p:nvPr>
            <p:ph type="ftr" sz="quarter" idx="21"/>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2"/>
          </p:nvPr>
        </p:nvSpPr>
        <p:spPr/>
        <p:txBody>
          <a:bodyPr/>
          <a:lstStyle/>
          <a:p>
            <a:fld id="{8C68ADBD-3616-4318-B5FF-7C1BB362CA5A}" type="slidenum">
              <a:rPr lang="en-US" smtClean="0"/>
              <a:pPr/>
              <a:t>‹#›</a:t>
            </a:fld>
            <a:endParaRPr lang="en-US" dirty="0"/>
          </a:p>
        </p:txBody>
      </p:sp>
      <p:sp>
        <p:nvSpPr>
          <p:cNvPr id="9" name="TextBox 8"/>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391532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noAutofit/>
          </a:bodyPr>
          <a:lstStyle/>
          <a:p>
            <a:r>
              <a:rPr lang="en-US"/>
              <a:t>Click to edit Master title style</a:t>
            </a:r>
          </a:p>
        </p:txBody>
      </p:sp>
      <p:sp>
        <p:nvSpPr>
          <p:cNvPr id="2" name="Date Placeholder 1"/>
          <p:cNvSpPr>
            <a:spLocks noGrp="1"/>
          </p:cNvSpPr>
          <p:nvPr>
            <p:ph type="dt" sz="half" idx="18"/>
          </p:nvPr>
        </p:nvSpPr>
        <p:spPr/>
        <p:txBody>
          <a:bodyPr/>
          <a:lstStyle/>
          <a:p>
            <a:r>
              <a:rPr lang="en-US"/>
              <a:t>6/30/21</a:t>
            </a:r>
            <a:endParaRPr lang="en-US" dirty="0"/>
          </a:p>
        </p:txBody>
      </p:sp>
      <p:sp>
        <p:nvSpPr>
          <p:cNvPr id="3" name="Footer Placeholder 2"/>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0"/>
          </p:nvPr>
        </p:nvSpPr>
        <p:spPr/>
        <p:txBody>
          <a:bodyPr/>
          <a:lstStyle/>
          <a:p>
            <a:fld id="{275C533D-D968-4A70-91E2-44C7FEDAA0E0}" type="slidenum">
              <a:rPr lang="en-US" smtClean="0"/>
              <a:pPr/>
              <a:t>‹#›</a:t>
            </a:fld>
            <a:endParaRPr lang="en-US" dirty="0"/>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41678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noAutofit/>
          </a:bodyPr>
          <a:lstStyle/>
          <a:p>
            <a:r>
              <a:rPr lang="en-US"/>
              <a:t>Click to edit Master title style</a:t>
            </a:r>
          </a:p>
        </p:txBody>
      </p:sp>
      <p:sp>
        <p:nvSpPr>
          <p:cNvPr id="13" name="Content Placeholder 2"/>
          <p:cNvSpPr>
            <a:spLocks noGrp="1"/>
          </p:cNvSpPr>
          <p:nvPr>
            <p:ph sz="quarter" idx="19"/>
          </p:nvPr>
        </p:nvSpPr>
        <p:spPr>
          <a:xfrm>
            <a:off x="1412240" y="1602106"/>
            <a:ext cx="6319520" cy="27193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0"/>
          </p:nvPr>
        </p:nvSpPr>
        <p:spPr/>
        <p:txBody>
          <a:bodyPr/>
          <a:lstStyle/>
          <a:p>
            <a:r>
              <a:rPr lang="en-US"/>
              <a:t>6/30/21</a:t>
            </a:r>
            <a:endParaRPr lang="en-US" dirty="0"/>
          </a:p>
        </p:txBody>
      </p:sp>
      <p:sp>
        <p:nvSpPr>
          <p:cNvPr id="3" name="Footer Placeholder 2"/>
          <p:cNvSpPr>
            <a:spLocks noGrp="1"/>
          </p:cNvSpPr>
          <p:nvPr>
            <p:ph type="ftr" sz="quarter" idx="21"/>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2"/>
          </p:nvPr>
        </p:nvSpPr>
        <p:spPr/>
        <p:txBody>
          <a:bodyPr/>
          <a:lstStyle/>
          <a:p>
            <a:fld id="{F9DDD08E-B43C-483A-B1DD-9BEB0BDDDDA3}" type="slidenum">
              <a:rPr lang="en-US" smtClean="0"/>
              <a:pPr/>
              <a:t>‹#›</a:t>
            </a:fld>
            <a:endParaRPr lang="en-US" dirty="0"/>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2431658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6"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9" name="Title 8"/>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8"/>
          </p:nvPr>
        </p:nvSpPr>
        <p:spPr/>
        <p:txBody>
          <a:bodyPr/>
          <a:lstStyle/>
          <a:p>
            <a:r>
              <a:rPr lang="en-US"/>
              <a:t>6/30/21</a:t>
            </a:r>
            <a:endParaRPr lang="en-US" dirty="0"/>
          </a:p>
        </p:txBody>
      </p:sp>
      <p:sp>
        <p:nvSpPr>
          <p:cNvPr id="3" name="Footer Placeholder 2"/>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0"/>
          </p:nvPr>
        </p:nvSpPr>
        <p:spPr/>
        <p:txBody>
          <a:bodyPr/>
          <a:lstStyle/>
          <a:p>
            <a:fld id="{C20F9084-C4B8-47CC-A340-731237DBDB58}" type="slidenum">
              <a:rPr lang="en-US" smtClean="0"/>
              <a:pPr/>
              <a:t>‹#›</a:t>
            </a:fld>
            <a:endParaRPr lang="en-US" dirty="0"/>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23595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Content Placeholder 2"/>
          <p:cNvSpPr>
            <a:spLocks noGrp="1"/>
          </p:cNvSpPr>
          <p:nvPr>
            <p:ph sz="quarter" idx="19"/>
          </p:nvPr>
        </p:nvSpPr>
        <p:spPr>
          <a:xfrm>
            <a:off x="1412240" y="1602106"/>
            <a:ext cx="6319520" cy="27193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0"/>
          </p:nvPr>
        </p:nvSpPr>
        <p:spPr/>
        <p:txBody>
          <a:bodyPr/>
          <a:lstStyle/>
          <a:p>
            <a:r>
              <a:rPr lang="en-US"/>
              <a:t>6/30/21</a:t>
            </a:r>
            <a:endParaRPr lang="en-US" dirty="0"/>
          </a:p>
        </p:txBody>
      </p:sp>
      <p:sp>
        <p:nvSpPr>
          <p:cNvPr id="3" name="Footer Placeholder 2"/>
          <p:cNvSpPr>
            <a:spLocks noGrp="1"/>
          </p:cNvSpPr>
          <p:nvPr>
            <p:ph type="ftr" sz="quarter" idx="21"/>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2"/>
          </p:nvPr>
        </p:nvSpPr>
        <p:spPr/>
        <p:txBody>
          <a:bodyPr/>
          <a:lstStyle/>
          <a:p>
            <a:fld id="{D53CE28F-B0E6-4C63-A7B8-EB4157A07061}" type="slidenum">
              <a:rPr lang="en-US" smtClean="0"/>
              <a:pPr/>
              <a:t>‹#›</a:t>
            </a:fld>
            <a:endParaRPr lang="en-US" dirty="0"/>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2299581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Content Placeholder 2"/>
          <p:cNvSpPr>
            <a:spLocks noGrp="1"/>
          </p:cNvSpPr>
          <p:nvPr>
            <p:ph sz="quarter" idx="19"/>
          </p:nvPr>
        </p:nvSpPr>
        <p:spPr>
          <a:xfrm>
            <a:off x="254000" y="1598613"/>
            <a:ext cx="4216400" cy="27193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1"/>
          <p:cNvSpPr>
            <a:spLocks noGrp="1"/>
          </p:cNvSpPr>
          <p:nvPr>
            <p:ph sz="quarter" idx="20"/>
          </p:nvPr>
        </p:nvSpPr>
        <p:spPr>
          <a:xfrm>
            <a:off x="4675164" y="1598612"/>
            <a:ext cx="4216400" cy="27193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1"/>
          </p:nvPr>
        </p:nvSpPr>
        <p:spPr/>
        <p:txBody>
          <a:bodyPr/>
          <a:lstStyle/>
          <a:p>
            <a:r>
              <a:rPr lang="en-US"/>
              <a:t>6/30/21</a:t>
            </a:r>
            <a:endParaRPr lang="en-US" dirty="0"/>
          </a:p>
        </p:txBody>
      </p:sp>
      <p:sp>
        <p:nvSpPr>
          <p:cNvPr id="3" name="Footer Placeholder 2"/>
          <p:cNvSpPr>
            <a:spLocks noGrp="1"/>
          </p:cNvSpPr>
          <p:nvPr>
            <p:ph type="ftr" sz="quarter" idx="22"/>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3"/>
          </p:nvPr>
        </p:nvSpPr>
        <p:spPr/>
        <p:txBody>
          <a:bodyPr/>
          <a:lstStyle/>
          <a:p>
            <a:fld id="{6D81F743-FBF4-4AAB-BF1E-09D0097B96F2}" type="slidenum">
              <a:rPr lang="en-US" smtClean="0"/>
              <a:pPr/>
              <a:t>‹#›</a:t>
            </a:fld>
            <a:endParaRPr lang="en-US" dirty="0"/>
          </a:p>
        </p:txBody>
      </p:sp>
      <p:sp>
        <p:nvSpPr>
          <p:cNvPr id="11" name="TextBox 10"/>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76019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Horz Image">
    <p:spTree>
      <p:nvGrpSpPr>
        <p:cNvPr id="1" name=""/>
        <p:cNvGrpSpPr/>
        <p:nvPr/>
      </p:nvGrpSpPr>
      <p:grpSpPr>
        <a:xfrm>
          <a:off x="0" y="0"/>
          <a:ext cx="0" cy="0"/>
          <a:chOff x="0" y="0"/>
          <a:chExt cx="0" cy="0"/>
        </a:xfrm>
      </p:grpSpPr>
      <p:sp>
        <p:nvSpPr>
          <p:cNvPr id="8" name="Picture Placeholder 18"/>
          <p:cNvSpPr>
            <a:spLocks noGrp="1"/>
          </p:cNvSpPr>
          <p:nvPr>
            <p:ph type="pic" sz="quarter" idx="14"/>
          </p:nvPr>
        </p:nvSpPr>
        <p:spPr>
          <a:xfrm>
            <a:off x="0" y="0"/>
            <a:ext cx="9144000" cy="3417503"/>
          </a:xfrm>
        </p:spPr>
        <p:txBody>
          <a:bodyPr anchor="ctr">
            <a:noAutofit/>
          </a:bodyPr>
          <a:lstStyle>
            <a:lvl1pPr marL="0" marR="0" indent="0" algn="ctr" defTabSz="457200" rtl="0" eaLnBrk="1" fontAlgn="auto" latinLnBrk="0" hangingPunct="1">
              <a:lnSpc>
                <a:spcPct val="100000"/>
              </a:lnSpc>
              <a:spcBef>
                <a:spcPct val="20000"/>
              </a:spcBef>
              <a:spcAft>
                <a:spcPts val="0"/>
              </a:spcAft>
              <a:buClr>
                <a:schemeClr val="bg1">
                  <a:lumMod val="50000"/>
                </a:schemeClr>
              </a:buClr>
              <a:buSzTx/>
              <a:buFont typeface="Arial"/>
              <a:buNone/>
              <a:tabLst/>
              <a:defRPr sz="1400"/>
            </a:lvl1pPr>
          </a:lstStyle>
          <a:p>
            <a:r>
              <a:rPr lang="en-US" dirty="0"/>
              <a:t>Drag picture to placeholder or click icon to add</a:t>
            </a:r>
          </a:p>
        </p:txBody>
      </p:sp>
      <p:sp>
        <p:nvSpPr>
          <p:cNvPr id="14" name="Text Placeholder 13"/>
          <p:cNvSpPr>
            <a:spLocks noGrp="1"/>
          </p:cNvSpPr>
          <p:nvPr>
            <p:ph type="body" sz="quarter" idx="16" hasCustomPrompt="1"/>
          </p:nvPr>
        </p:nvSpPr>
        <p:spPr>
          <a:xfrm>
            <a:off x="369198" y="3773210"/>
            <a:ext cx="8530529" cy="430183"/>
          </a:xfrm>
        </p:spPr>
        <p:txBody>
          <a:bodyPr>
            <a:noAutofit/>
          </a:bodyPr>
          <a:lstStyle>
            <a:lvl1pPr marL="0" indent="0">
              <a:buNone/>
              <a:defRPr sz="2200" b="1">
                <a:latin typeface="+mj-lt"/>
              </a:defRPr>
            </a:lvl1pPr>
            <a:lvl2pPr marL="457200" indent="0">
              <a:buNone/>
              <a:defRPr sz="2200" b="1">
                <a:latin typeface="+mj-lt"/>
              </a:defRPr>
            </a:lvl2pPr>
            <a:lvl3pPr marL="914400" indent="0">
              <a:buNone/>
              <a:defRPr sz="2200" b="1">
                <a:latin typeface="+mj-lt"/>
              </a:defRPr>
            </a:lvl3pPr>
            <a:lvl4pPr marL="1371600" indent="0">
              <a:buNone/>
              <a:defRPr sz="2200" b="1">
                <a:latin typeface="+mj-lt"/>
              </a:defRPr>
            </a:lvl4pPr>
            <a:lvl5pPr marL="1828800" indent="0">
              <a:buNone/>
              <a:defRPr sz="2200" b="1">
                <a:latin typeface="+mj-lt"/>
              </a:defRPr>
            </a:lvl5pPr>
          </a:lstStyle>
          <a:p>
            <a:pPr lvl="0"/>
            <a:r>
              <a:rPr lang="en-US" dirty="0"/>
              <a:t>Click to Edit Presentation Title</a:t>
            </a:r>
          </a:p>
        </p:txBody>
      </p:sp>
      <p:sp>
        <p:nvSpPr>
          <p:cNvPr id="17" name="Text Placeholder 16"/>
          <p:cNvSpPr>
            <a:spLocks noGrp="1"/>
          </p:cNvSpPr>
          <p:nvPr>
            <p:ph type="body" sz="quarter" idx="17" hasCustomPrompt="1"/>
          </p:nvPr>
        </p:nvSpPr>
        <p:spPr>
          <a:xfrm>
            <a:off x="369198" y="4479716"/>
            <a:ext cx="5605047" cy="355600"/>
          </a:xfrm>
        </p:spPr>
        <p:txBody>
          <a:bodyPr anchor="b">
            <a:noAutofit/>
          </a:bodyPr>
          <a:lstStyle>
            <a:lvl1pPr marL="0" indent="0">
              <a:buNone/>
              <a:defRPr sz="1000" baseline="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Presented by, Job Title, Date, etc.</a:t>
            </a:r>
          </a:p>
        </p:txBody>
      </p:sp>
      <p:sp>
        <p:nvSpPr>
          <p:cNvPr id="21" name="Text Placeholder 20"/>
          <p:cNvSpPr>
            <a:spLocks noGrp="1"/>
          </p:cNvSpPr>
          <p:nvPr>
            <p:ph type="body" sz="quarter" idx="19" hasCustomPrompt="1"/>
          </p:nvPr>
        </p:nvSpPr>
        <p:spPr>
          <a:xfrm>
            <a:off x="369197" y="3488175"/>
            <a:ext cx="8530530" cy="285035"/>
          </a:xfrm>
        </p:spPr>
        <p:txBody>
          <a:bodyPr>
            <a:noAutofit/>
          </a:bodyPr>
          <a:lstStyle>
            <a:lvl1pPr marL="0" indent="0">
              <a:buNone/>
              <a:defRPr sz="1400">
                <a:solidFill>
                  <a:schemeClr val="accent1"/>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accent1"/>
                </a:solidFill>
              </a:defRPr>
            </a:lvl4pPr>
            <a:lvl5pPr marL="1828800" indent="0">
              <a:buNone/>
              <a:defRPr sz="1400">
                <a:solidFill>
                  <a:schemeClr val="accent1"/>
                </a:solidFill>
              </a:defRPr>
            </a:lvl5pPr>
          </a:lstStyle>
          <a:p>
            <a:pPr lvl="0"/>
            <a:r>
              <a:rPr lang="en-US" dirty="0"/>
              <a:t>Click to Add a Theme, Project or Mission Name (optional)</a:t>
            </a:r>
          </a:p>
        </p:txBody>
      </p:sp>
      <p:pic>
        <p:nvPicPr>
          <p:cNvPr id="9" name="Picture 8" descr="Tribrand_ColorBlack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4244" y="4219782"/>
            <a:ext cx="2925483" cy="812634"/>
          </a:xfrm>
          <a:prstGeom prst="rect">
            <a:avLst/>
          </a:prstGeom>
        </p:spPr>
      </p:pic>
      <p:sp>
        <p:nvSpPr>
          <p:cNvPr id="3" name="Footer Placeholder 2"/>
          <p:cNvSpPr>
            <a:spLocks noGrp="1"/>
          </p:cNvSpPr>
          <p:nvPr>
            <p:ph type="ftr" sz="quarter" idx="21"/>
          </p:nvPr>
        </p:nvSpPr>
        <p:spPr>
          <a:xfrm>
            <a:off x="369199" y="4802823"/>
            <a:ext cx="5605046" cy="274637"/>
          </a:xfrm>
        </p:spPr>
        <p:txBody>
          <a:bodyPr/>
          <a:lstStyle>
            <a:lvl1pPr algn="l">
              <a:defRPr/>
            </a:lvl1pPr>
          </a:lstStyle>
          <a:p>
            <a:r>
              <a:rPr lang="en-US"/>
              <a:t>Ⓒ 2021 California Institute of Technology. Government sponsorship acknowledged.</a:t>
            </a:r>
            <a:endParaRPr lang="en-US" dirty="0"/>
          </a:p>
        </p:txBody>
      </p:sp>
    </p:spTree>
    <p:extLst>
      <p:ext uri="{BB962C8B-B14F-4D97-AF65-F5344CB8AC3E}">
        <p14:creationId xmlns:p14="http://schemas.microsoft.com/office/powerpoint/2010/main" val="3207911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Content Placeholder 2"/>
          <p:cNvSpPr>
            <a:spLocks noGrp="1"/>
          </p:cNvSpPr>
          <p:nvPr>
            <p:ph sz="quarter" idx="19"/>
          </p:nvPr>
        </p:nvSpPr>
        <p:spPr>
          <a:xfrm>
            <a:off x="254000" y="2137092"/>
            <a:ext cx="4216400" cy="23841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1"/>
          <p:cNvSpPr>
            <a:spLocks noGrp="1"/>
          </p:cNvSpPr>
          <p:nvPr>
            <p:ph sz="quarter" idx="20"/>
          </p:nvPr>
        </p:nvSpPr>
        <p:spPr>
          <a:xfrm>
            <a:off x="4675164" y="2137092"/>
            <a:ext cx="4216400" cy="23841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p:cNvSpPr>
            <a:spLocks noGrp="1"/>
          </p:cNvSpPr>
          <p:nvPr>
            <p:ph type="body" idx="1"/>
          </p:nvPr>
        </p:nvSpPr>
        <p:spPr>
          <a:xfrm>
            <a:off x="254000" y="1497330"/>
            <a:ext cx="42164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4"/>
          <p:cNvSpPr>
            <a:spLocks noGrp="1"/>
          </p:cNvSpPr>
          <p:nvPr>
            <p:ph type="body" sz="quarter" idx="3"/>
          </p:nvPr>
        </p:nvSpPr>
        <p:spPr>
          <a:xfrm>
            <a:off x="4675164" y="1497330"/>
            <a:ext cx="42164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Date Placeholder 1"/>
          <p:cNvSpPr>
            <a:spLocks noGrp="1"/>
          </p:cNvSpPr>
          <p:nvPr>
            <p:ph type="dt" sz="half" idx="21"/>
          </p:nvPr>
        </p:nvSpPr>
        <p:spPr/>
        <p:txBody>
          <a:bodyPr/>
          <a:lstStyle/>
          <a:p>
            <a:r>
              <a:rPr lang="en-US"/>
              <a:t>6/30/21</a:t>
            </a:r>
            <a:endParaRPr lang="en-US" dirty="0"/>
          </a:p>
        </p:txBody>
      </p:sp>
      <p:sp>
        <p:nvSpPr>
          <p:cNvPr id="3" name="Footer Placeholder 2"/>
          <p:cNvSpPr>
            <a:spLocks noGrp="1"/>
          </p:cNvSpPr>
          <p:nvPr>
            <p:ph type="ftr" sz="quarter" idx="22"/>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3"/>
          </p:nvPr>
        </p:nvSpPr>
        <p:spPr/>
        <p:txBody>
          <a:bodyPr/>
          <a:lstStyle/>
          <a:p>
            <a:fld id="{16356448-7EEE-4D0D-AE32-557A2392817F}" type="slidenum">
              <a:rPr lang="en-US" smtClean="0"/>
              <a:pPr/>
              <a:t>‹#›</a:t>
            </a:fld>
            <a:endParaRPr lang="en-US" dirty="0"/>
          </a:p>
        </p:txBody>
      </p:sp>
      <p:sp>
        <p:nvSpPr>
          <p:cNvPr id="17" name="TextBox 16"/>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688214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21" name="Content Placeholder 2"/>
          <p:cNvSpPr>
            <a:spLocks noGrp="1"/>
          </p:cNvSpPr>
          <p:nvPr>
            <p:ph sz="quarter" idx="19"/>
          </p:nvPr>
        </p:nvSpPr>
        <p:spPr>
          <a:xfrm>
            <a:off x="254000" y="2137092"/>
            <a:ext cx="3211513" cy="2384107"/>
          </a:xfrm>
        </p:spPr>
        <p:txBody>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2"/>
          <p:cNvSpPr>
            <a:spLocks noGrp="1"/>
          </p:cNvSpPr>
          <p:nvPr>
            <p:ph type="body" idx="24" hasCustomPrompt="1"/>
          </p:nvPr>
        </p:nvSpPr>
        <p:spPr>
          <a:xfrm>
            <a:off x="254000" y="1497330"/>
            <a:ext cx="3211513" cy="639762"/>
          </a:xfrm>
        </p:spPr>
        <p:txBody>
          <a:bodyPr anchor="b">
            <a:noAutofit/>
          </a:bodyPr>
          <a:lstStyle>
            <a:lvl1pPr marL="0" indent="0">
              <a:buFont typeface="Aria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title style</a:t>
            </a:r>
          </a:p>
        </p:txBody>
      </p:sp>
      <p:sp>
        <p:nvSpPr>
          <p:cNvPr id="23" name="Content Placeholder 11"/>
          <p:cNvSpPr>
            <a:spLocks noGrp="1"/>
          </p:cNvSpPr>
          <p:nvPr>
            <p:ph sz="quarter" idx="20"/>
          </p:nvPr>
        </p:nvSpPr>
        <p:spPr>
          <a:xfrm>
            <a:off x="3638844" y="1497329"/>
            <a:ext cx="5129236" cy="3023869"/>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5"/>
          </p:nvPr>
        </p:nvSpPr>
        <p:spPr/>
        <p:txBody>
          <a:bodyPr/>
          <a:lstStyle/>
          <a:p>
            <a:r>
              <a:rPr lang="en-US"/>
              <a:t>6/30/21</a:t>
            </a:r>
            <a:endParaRPr lang="en-US" dirty="0"/>
          </a:p>
        </p:txBody>
      </p:sp>
      <p:sp>
        <p:nvSpPr>
          <p:cNvPr id="3" name="Footer Placeholder 2"/>
          <p:cNvSpPr>
            <a:spLocks noGrp="1"/>
          </p:cNvSpPr>
          <p:nvPr>
            <p:ph type="ftr" sz="quarter" idx="26"/>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7"/>
          </p:nvPr>
        </p:nvSpPr>
        <p:spPr/>
        <p:txBody>
          <a:bodyPr/>
          <a:lstStyle/>
          <a:p>
            <a:fld id="{0A79206F-C929-453C-B7BF-19A540401EF1}" type="slidenum">
              <a:rPr lang="en-US" smtClean="0"/>
              <a:pPr/>
              <a:t>‹#›</a:t>
            </a:fld>
            <a:endParaRPr lang="en-US" dirty="0"/>
          </a:p>
        </p:txBody>
      </p:sp>
      <p:sp>
        <p:nvSpPr>
          <p:cNvPr id="13" name="TextBox 12"/>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593124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Picture Placeholder 2"/>
          <p:cNvSpPr>
            <a:spLocks noGrp="1"/>
          </p:cNvSpPr>
          <p:nvPr>
            <p:ph type="pic" idx="1"/>
          </p:nvPr>
        </p:nvSpPr>
        <p:spPr>
          <a:xfrm>
            <a:off x="254000" y="1497330"/>
            <a:ext cx="5129236" cy="30238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Content Placeholder 2"/>
          <p:cNvSpPr>
            <a:spLocks noGrp="1"/>
          </p:cNvSpPr>
          <p:nvPr>
            <p:ph sz="quarter" idx="19"/>
          </p:nvPr>
        </p:nvSpPr>
        <p:spPr>
          <a:xfrm>
            <a:off x="5556567" y="2137092"/>
            <a:ext cx="3211513" cy="2384107"/>
          </a:xfrm>
        </p:spPr>
        <p:txBody>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6" name="Text Placeholder 2"/>
          <p:cNvSpPr>
            <a:spLocks noGrp="1"/>
          </p:cNvSpPr>
          <p:nvPr>
            <p:ph type="body" idx="24" hasCustomPrompt="1"/>
          </p:nvPr>
        </p:nvSpPr>
        <p:spPr>
          <a:xfrm>
            <a:off x="5556567" y="1497330"/>
            <a:ext cx="3211513" cy="639762"/>
          </a:xfrm>
        </p:spPr>
        <p:txBody>
          <a:bodyPr anchor="b">
            <a:noAutofit/>
          </a:bodyPr>
          <a:lstStyle>
            <a:lvl1pPr marL="0" indent="0">
              <a:buFont typeface="Arial"/>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title style</a:t>
            </a:r>
          </a:p>
        </p:txBody>
      </p:sp>
      <p:sp>
        <p:nvSpPr>
          <p:cNvPr id="2" name="Date Placeholder 1"/>
          <p:cNvSpPr>
            <a:spLocks noGrp="1"/>
          </p:cNvSpPr>
          <p:nvPr>
            <p:ph type="dt" sz="half" idx="25"/>
          </p:nvPr>
        </p:nvSpPr>
        <p:spPr/>
        <p:txBody>
          <a:bodyPr/>
          <a:lstStyle/>
          <a:p>
            <a:r>
              <a:rPr lang="en-US"/>
              <a:t>6/30/21</a:t>
            </a:r>
            <a:endParaRPr lang="en-US" dirty="0"/>
          </a:p>
        </p:txBody>
      </p:sp>
      <p:sp>
        <p:nvSpPr>
          <p:cNvPr id="3" name="Footer Placeholder 2"/>
          <p:cNvSpPr>
            <a:spLocks noGrp="1"/>
          </p:cNvSpPr>
          <p:nvPr>
            <p:ph type="ftr" sz="quarter" idx="26"/>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7"/>
          </p:nvPr>
        </p:nvSpPr>
        <p:spPr/>
        <p:txBody>
          <a:bodyPr/>
          <a:lstStyle/>
          <a:p>
            <a:fld id="{7C3E947D-4126-44FB-8EC6-F80A3BAA18D4}" type="slidenum">
              <a:rPr lang="en-US" smtClean="0"/>
              <a:pPr/>
              <a:t>‹#›</a:t>
            </a:fld>
            <a:endParaRPr lang="en-US" dirty="0"/>
          </a:p>
        </p:txBody>
      </p:sp>
      <p:sp>
        <p:nvSpPr>
          <p:cNvPr id="17" name="TextBox 16"/>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326211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White Strip">
    <p:spTree>
      <p:nvGrpSpPr>
        <p:cNvPr id="1" name=""/>
        <p:cNvGrpSpPr/>
        <p:nvPr/>
      </p:nvGrpSpPr>
      <p:grpSpPr>
        <a:xfrm>
          <a:off x="0" y="0"/>
          <a:ext cx="0" cy="0"/>
          <a:chOff x="0" y="0"/>
          <a:chExt cx="0" cy="0"/>
        </a:xfrm>
      </p:grpSpPr>
      <p:sp>
        <p:nvSpPr>
          <p:cNvPr id="14" name="Rectangle 13"/>
          <p:cNvSpPr/>
          <p:nvPr userDrawn="1"/>
        </p:nvSpPr>
        <p:spPr>
          <a:xfrm>
            <a:off x="0" y="1161143"/>
            <a:ext cx="9144000" cy="35584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a:p>
        </p:txBody>
      </p:sp>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6"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9" name="Title 8"/>
          <p:cNvSpPr>
            <a:spLocks noGrp="1"/>
          </p:cNvSpPr>
          <p:nvPr>
            <p:ph type="title"/>
          </p:nvPr>
        </p:nvSpPr>
        <p:spPr/>
        <p:txBody>
          <a:bodyPr>
            <a:noAutofit/>
          </a:bodyPr>
          <a:lstStyle/>
          <a:p>
            <a:r>
              <a:rPr lang="en-US"/>
              <a:t>Click to edit Master title style</a:t>
            </a:r>
          </a:p>
        </p:txBody>
      </p:sp>
      <p:sp>
        <p:nvSpPr>
          <p:cNvPr id="2" name="Date Placeholder 1"/>
          <p:cNvSpPr>
            <a:spLocks noGrp="1"/>
          </p:cNvSpPr>
          <p:nvPr>
            <p:ph type="dt" sz="half" idx="18"/>
          </p:nvPr>
        </p:nvSpPr>
        <p:spPr/>
        <p:txBody>
          <a:bodyPr/>
          <a:lstStyle/>
          <a:p>
            <a:r>
              <a:rPr lang="en-US"/>
              <a:t>6/30/21</a:t>
            </a:r>
            <a:endParaRPr lang="en-US" dirty="0"/>
          </a:p>
        </p:txBody>
      </p:sp>
      <p:sp>
        <p:nvSpPr>
          <p:cNvPr id="3" name="Footer Placeholder 2"/>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0"/>
          </p:nvPr>
        </p:nvSpPr>
        <p:spPr/>
        <p:txBody>
          <a:bodyPr/>
          <a:lstStyle/>
          <a:p>
            <a:fld id="{F45B3F8F-DC85-41EB-9D22-D06541A0ACDE}" type="slidenum">
              <a:rPr lang="en-US" smtClean="0"/>
              <a:pPr/>
              <a:t>‹#›</a:t>
            </a:fld>
            <a:endParaRPr lang="en-US" dirty="0"/>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219034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and Dark Strip">
    <p:spTree>
      <p:nvGrpSpPr>
        <p:cNvPr id="1" name=""/>
        <p:cNvGrpSpPr/>
        <p:nvPr/>
      </p:nvGrpSpPr>
      <p:grpSpPr>
        <a:xfrm>
          <a:off x="0" y="0"/>
          <a:ext cx="0" cy="0"/>
          <a:chOff x="0" y="0"/>
          <a:chExt cx="0" cy="0"/>
        </a:xfrm>
      </p:grpSpPr>
      <p:sp>
        <p:nvSpPr>
          <p:cNvPr id="14" name="Rectangle 13"/>
          <p:cNvSpPr/>
          <p:nvPr userDrawn="1"/>
        </p:nvSpPr>
        <p:spPr>
          <a:xfrm>
            <a:off x="0" y="1161143"/>
            <a:ext cx="9144000" cy="3558493"/>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a:p>
        </p:txBody>
      </p:sp>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noAutofit/>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FFFFFF"/>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2" name="Date Placeholder 1"/>
          <p:cNvSpPr>
            <a:spLocks noGrp="1"/>
          </p:cNvSpPr>
          <p:nvPr>
            <p:ph type="dt" sz="half" idx="18"/>
          </p:nvPr>
        </p:nvSpPr>
        <p:spPr/>
        <p:txBody>
          <a:bodyPr/>
          <a:lstStyle/>
          <a:p>
            <a:r>
              <a:rPr lang="en-US"/>
              <a:t>6/30/21</a:t>
            </a:r>
            <a:endParaRPr lang="en-US" dirty="0"/>
          </a:p>
        </p:txBody>
      </p:sp>
      <p:sp>
        <p:nvSpPr>
          <p:cNvPr id="3" name="Footer Placeholder 2"/>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8" name="Slide Number Placeholder 7"/>
          <p:cNvSpPr>
            <a:spLocks noGrp="1"/>
          </p:cNvSpPr>
          <p:nvPr>
            <p:ph type="sldNum" sz="quarter" idx="20"/>
          </p:nvPr>
        </p:nvSpPr>
        <p:spPr/>
        <p:txBody>
          <a:bodyPr/>
          <a:lstStyle/>
          <a:p>
            <a:fld id="{7F015878-4578-4C49-BC72-FE830FC5A6D7}" type="slidenum">
              <a:rPr lang="en-US" smtClean="0"/>
              <a:pPr/>
              <a:t>‹#›</a:t>
            </a:fld>
            <a:endParaRPr lang="en-US" dirty="0"/>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12080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6/30/21</a:t>
            </a:r>
            <a:endParaRPr lang="en-US" dirty="0"/>
          </a:p>
        </p:txBody>
      </p:sp>
      <p:sp>
        <p:nvSpPr>
          <p:cNvPr id="3" name="Footer Placeholder 2"/>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4" name="Slide Number Placeholder 3"/>
          <p:cNvSpPr>
            <a:spLocks noGrp="1"/>
          </p:cNvSpPr>
          <p:nvPr>
            <p:ph type="sldNum" sz="quarter" idx="12"/>
          </p:nvPr>
        </p:nvSpPr>
        <p:spPr/>
        <p:txBody>
          <a:bodyPr/>
          <a:lstStyle/>
          <a:p>
            <a:fld id="{72306A69-C78D-46AD-9B4E-1E66EF195C51}" type="slidenum">
              <a:rPr lang="en-US" smtClean="0"/>
              <a:pPr/>
              <a:t>‹#›</a:t>
            </a:fld>
            <a:endParaRPr lang="en-US" dirty="0"/>
          </a:p>
        </p:txBody>
      </p:sp>
      <p:sp>
        <p:nvSpPr>
          <p:cNvPr id="6" name="TextBox 5"/>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Tree>
    <p:extLst>
      <p:ext uri="{BB962C8B-B14F-4D97-AF65-F5344CB8AC3E}">
        <p14:creationId xmlns:p14="http://schemas.microsoft.com/office/powerpoint/2010/main" val="192127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467360" y="1839278"/>
            <a:ext cx="8229600" cy="1462722"/>
          </a:xfrm>
        </p:spPr>
        <p:txBody>
          <a:bodyPr anchor="ctr">
            <a:noAutofit/>
          </a:bodyPr>
          <a:lstStyle>
            <a:lvl1pPr marL="0" indent="0" algn="ctr">
              <a:buNone/>
              <a:defRPr sz="3600" baseline="0"/>
            </a:lvl1pPr>
          </a:lstStyle>
          <a:p>
            <a:pPr lvl="0"/>
            <a:r>
              <a:rPr lang="en-US" dirty="0"/>
              <a:t>Click to add section header</a:t>
            </a:r>
          </a:p>
        </p:txBody>
      </p:sp>
      <p:sp>
        <p:nvSpPr>
          <p:cNvPr id="4" name="TextBox 3"/>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2" name="Date Placeholder 1"/>
          <p:cNvSpPr>
            <a:spLocks noGrp="1"/>
          </p:cNvSpPr>
          <p:nvPr>
            <p:ph type="dt" sz="half" idx="14"/>
          </p:nvPr>
        </p:nvSpPr>
        <p:spPr/>
        <p:txBody>
          <a:bodyPr/>
          <a:lstStyle/>
          <a:p>
            <a:r>
              <a:rPr lang="en-US"/>
              <a:t>6/30/21</a:t>
            </a:r>
            <a:endParaRPr lang="en-US" dirty="0"/>
          </a:p>
        </p:txBody>
      </p:sp>
      <p:sp>
        <p:nvSpPr>
          <p:cNvPr id="5" name="Footer Placeholder 4"/>
          <p:cNvSpPr>
            <a:spLocks noGrp="1"/>
          </p:cNvSpPr>
          <p:nvPr>
            <p:ph type="ftr" sz="quarter" idx="15"/>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16"/>
          </p:nvPr>
        </p:nvSpPr>
        <p:spPr/>
        <p:txBody>
          <a:bodyPr/>
          <a:lstStyle/>
          <a:p>
            <a:fld id="{11C0F2E9-13F1-4B54-979A-5E00D7D5723C}" type="slidenum">
              <a:rPr lang="en-US" smtClean="0"/>
              <a:pPr/>
              <a:t>‹#›</a:t>
            </a:fld>
            <a:endParaRPr lang="en-US" dirty="0"/>
          </a:p>
        </p:txBody>
      </p:sp>
    </p:spTree>
    <p:extLst>
      <p:ext uri="{BB962C8B-B14F-4D97-AF65-F5344CB8AC3E}">
        <p14:creationId xmlns:p14="http://schemas.microsoft.com/office/powerpoint/2010/main" val="3802582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_Dark Gray">
    <p:bg>
      <p:bgPr>
        <a:solidFill>
          <a:schemeClr val="tx2">
            <a:lumMod val="5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467360" y="1839278"/>
            <a:ext cx="8229600" cy="1462722"/>
          </a:xfrm>
        </p:spPr>
        <p:txBody>
          <a:bodyPr anchor="ctr">
            <a:noAutofit/>
          </a:bodyPr>
          <a:lstStyle>
            <a:lvl1pPr marL="0" indent="0" algn="ctr">
              <a:buNone/>
              <a:defRPr sz="3600" baseline="0">
                <a:solidFill>
                  <a:schemeClr val="bg1"/>
                </a:solidFill>
              </a:defRPr>
            </a:lvl1pPr>
          </a:lstStyle>
          <a:p>
            <a:pPr lvl="0"/>
            <a:r>
              <a:rPr lang="en-US" dirty="0"/>
              <a:t>Click to add section header</a:t>
            </a:r>
          </a:p>
        </p:txBody>
      </p:sp>
      <p:sp>
        <p:nvSpPr>
          <p:cNvPr id="4" name="TextBox 3"/>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2" name="Date Placeholder 1"/>
          <p:cNvSpPr>
            <a:spLocks noGrp="1"/>
          </p:cNvSpPr>
          <p:nvPr>
            <p:ph type="dt" sz="half" idx="14"/>
          </p:nvPr>
        </p:nvSpPr>
        <p:spPr/>
        <p:txBody>
          <a:bodyPr/>
          <a:lstStyle/>
          <a:p>
            <a:r>
              <a:rPr lang="en-US"/>
              <a:t>6/30/21</a:t>
            </a:r>
            <a:endParaRPr lang="en-US" dirty="0"/>
          </a:p>
        </p:txBody>
      </p:sp>
      <p:sp>
        <p:nvSpPr>
          <p:cNvPr id="5" name="Footer Placeholder 4"/>
          <p:cNvSpPr>
            <a:spLocks noGrp="1"/>
          </p:cNvSpPr>
          <p:nvPr>
            <p:ph type="ftr" sz="quarter" idx="15"/>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16"/>
          </p:nvPr>
        </p:nvSpPr>
        <p:spPr/>
        <p:txBody>
          <a:bodyPr/>
          <a:lstStyle/>
          <a:p>
            <a:fld id="{11C0F2E9-13F1-4B54-979A-5E00D7D5723C}" type="slidenum">
              <a:rPr lang="en-US" smtClean="0"/>
              <a:pPr/>
              <a:t>‹#›</a:t>
            </a:fld>
            <a:endParaRPr lang="en-US" dirty="0"/>
          </a:p>
        </p:txBody>
      </p:sp>
    </p:spTree>
    <p:extLst>
      <p:ext uri="{BB962C8B-B14F-4D97-AF65-F5344CB8AC3E}">
        <p14:creationId xmlns:p14="http://schemas.microsoft.com/office/powerpoint/2010/main" val="2556751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6/30/21</a:t>
            </a:r>
            <a:endParaRPr lang="en-US" dirty="0"/>
          </a:p>
        </p:txBody>
      </p:sp>
      <p:sp>
        <p:nvSpPr>
          <p:cNvPr id="3" name="Footer Placeholder 2"/>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4" name="Slide Number Placeholder 3"/>
          <p:cNvSpPr>
            <a:spLocks noGrp="1"/>
          </p:cNvSpPr>
          <p:nvPr>
            <p:ph type="sldNum" sz="quarter" idx="12"/>
          </p:nvPr>
        </p:nvSpPr>
        <p:spPr/>
        <p:txBody>
          <a:bodyPr/>
          <a:lstStyle/>
          <a:p>
            <a:fld id="{11C0F2E9-13F1-4B54-979A-5E00D7D5723C}" type="slidenum">
              <a:rPr lang="en-US" smtClean="0"/>
              <a:pPr/>
              <a:t>‹#›</a:t>
            </a:fld>
            <a:endParaRPr lang="en-US" dirty="0"/>
          </a:p>
        </p:txBody>
      </p:sp>
    </p:spTree>
    <p:extLst>
      <p:ext uri="{BB962C8B-B14F-4D97-AF65-F5344CB8AC3E}">
        <p14:creationId xmlns:p14="http://schemas.microsoft.com/office/powerpoint/2010/main" val="3741414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cxnSp>
        <p:nvCxnSpPr>
          <p:cNvPr id="3" name="Straight Connector 2"/>
          <p:cNvCxnSpPr/>
          <p:nvPr userDrawn="1"/>
        </p:nvCxnSpPr>
        <p:spPr>
          <a:xfrm>
            <a:off x="2538518" y="2571750"/>
            <a:ext cx="4057288"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userDrawn="1"/>
        </p:nvSpPr>
        <p:spPr>
          <a:xfrm>
            <a:off x="1" y="2790066"/>
            <a:ext cx="9144000" cy="400153"/>
          </a:xfrm>
          <a:prstGeom prst="rect">
            <a:avLst/>
          </a:prstGeom>
          <a:noFill/>
        </p:spPr>
        <p:txBody>
          <a:bodyPr wrap="square" rtlCol="0" anchor="ctr">
            <a:noAutofit/>
          </a:bodyPr>
          <a:lstStyle/>
          <a:p>
            <a:pPr algn="ctr"/>
            <a:r>
              <a:rPr lang="en-US" sz="2000" kern="0" spc="70" dirty="0">
                <a:solidFill>
                  <a:schemeClr val="accent1"/>
                </a:solidFill>
              </a:rPr>
              <a:t>jpl.nasa.gov</a:t>
            </a:r>
          </a:p>
        </p:txBody>
      </p:sp>
      <p:pic>
        <p:nvPicPr>
          <p:cNvPr id="6" name="Picture 5" descr="Tribrand_ColorWhite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518" y="1381408"/>
            <a:ext cx="4057288" cy="1127025"/>
          </a:xfrm>
          <a:prstGeom prst="rect">
            <a:avLst/>
          </a:prstGeom>
        </p:spPr>
      </p:pic>
      <p:sp>
        <p:nvSpPr>
          <p:cNvPr id="2" name="Date Placeholder 1"/>
          <p:cNvSpPr>
            <a:spLocks noGrp="1"/>
          </p:cNvSpPr>
          <p:nvPr>
            <p:ph type="dt" sz="half" idx="10"/>
          </p:nvPr>
        </p:nvSpPr>
        <p:spPr/>
        <p:txBody>
          <a:bodyPr/>
          <a:lstStyle/>
          <a:p>
            <a:r>
              <a:rPr lang="en-US"/>
              <a:t>6/30/21</a:t>
            </a:r>
            <a:endParaRPr lang="en-US" dirty="0"/>
          </a:p>
        </p:txBody>
      </p:sp>
      <p:sp>
        <p:nvSpPr>
          <p:cNvPr id="5" name="Footer Placeholder 4"/>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7" name="Slide Number Placeholder 6"/>
          <p:cNvSpPr>
            <a:spLocks noGrp="1"/>
          </p:cNvSpPr>
          <p:nvPr>
            <p:ph type="sldNum" sz="quarter" idx="12"/>
          </p:nvPr>
        </p:nvSpPr>
        <p:spPr/>
        <p:txBody>
          <a:bodyPr/>
          <a:lstStyle/>
          <a:p>
            <a:fld id="{11C0F2E9-13F1-4B54-979A-5E00D7D5723C}" type="slidenum">
              <a:rPr lang="en-US" smtClean="0"/>
              <a:pPr/>
              <a:t>‹#›</a:t>
            </a:fld>
            <a:endParaRPr lang="en-US" dirty="0"/>
          </a:p>
        </p:txBody>
      </p:sp>
    </p:spTree>
    <p:extLst>
      <p:ext uri="{BB962C8B-B14F-4D97-AF65-F5344CB8AC3E}">
        <p14:creationId xmlns:p14="http://schemas.microsoft.com/office/powerpoint/2010/main" val="1796731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0" name="Content Placeholder 2"/>
          <p:cNvSpPr>
            <a:spLocks noGrp="1"/>
          </p:cNvSpPr>
          <p:nvPr>
            <p:ph sz="quarter" idx="19"/>
          </p:nvPr>
        </p:nvSpPr>
        <p:spPr>
          <a:xfrm>
            <a:off x="1412240" y="1602106"/>
            <a:ext cx="6319520" cy="27193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20"/>
          </p:nvPr>
        </p:nvSpPr>
        <p:spPr/>
        <p:txBody>
          <a:bodyPr/>
          <a:lstStyle/>
          <a:p>
            <a:r>
              <a:rPr lang="en-US"/>
              <a:t>6/30/21</a:t>
            </a:r>
            <a:endParaRPr lang="en-US" dirty="0"/>
          </a:p>
        </p:txBody>
      </p:sp>
      <p:sp>
        <p:nvSpPr>
          <p:cNvPr id="5" name="Footer Placeholder 4"/>
          <p:cNvSpPr>
            <a:spLocks noGrp="1"/>
          </p:cNvSpPr>
          <p:nvPr>
            <p:ph type="ftr" sz="quarter" idx="21"/>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2"/>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2002924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pic>
        <p:nvPicPr>
          <p:cNvPr id="6" name="Picture 5" descr="Tribrand_ColorWhite_rgb_16x3_1606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518" y="2008238"/>
            <a:ext cx="4057288" cy="1127025"/>
          </a:xfrm>
          <a:prstGeom prst="rect">
            <a:avLst/>
          </a:prstGeom>
        </p:spPr>
      </p:pic>
      <p:sp>
        <p:nvSpPr>
          <p:cNvPr id="2" name="Date Placeholder 1"/>
          <p:cNvSpPr>
            <a:spLocks noGrp="1"/>
          </p:cNvSpPr>
          <p:nvPr>
            <p:ph type="dt" sz="half" idx="10"/>
          </p:nvPr>
        </p:nvSpPr>
        <p:spPr/>
        <p:txBody>
          <a:bodyPr/>
          <a:lstStyle/>
          <a:p>
            <a:r>
              <a:rPr lang="en-US"/>
              <a:t>6/30/21</a:t>
            </a:r>
            <a:endParaRPr lang="en-US" dirty="0"/>
          </a:p>
        </p:txBody>
      </p:sp>
      <p:sp>
        <p:nvSpPr>
          <p:cNvPr id="3" name="Footer Placeholder 2"/>
          <p:cNvSpPr>
            <a:spLocks noGrp="1"/>
          </p:cNvSpPr>
          <p:nvPr>
            <p:ph type="ftr" sz="quarter" idx="11"/>
          </p:nvPr>
        </p:nvSpPr>
        <p:spPr/>
        <p:txBody>
          <a:bodyPr/>
          <a:lstStyle/>
          <a:p>
            <a:r>
              <a:rPr lang="en-US"/>
              <a:t>Ⓒ 2021 California Institute of Technology. Government sponsorship acknowledged.</a:t>
            </a:r>
            <a:endParaRPr lang="en-US" dirty="0"/>
          </a:p>
        </p:txBody>
      </p:sp>
      <p:sp>
        <p:nvSpPr>
          <p:cNvPr id="4" name="Slide Number Placeholder 3"/>
          <p:cNvSpPr>
            <a:spLocks noGrp="1"/>
          </p:cNvSpPr>
          <p:nvPr>
            <p:ph type="sldNum" sz="quarter" idx="12"/>
          </p:nvPr>
        </p:nvSpPr>
        <p:spPr/>
        <p:txBody>
          <a:bodyPr/>
          <a:lstStyle/>
          <a:p>
            <a:fld id="{11C0F2E9-13F1-4B54-979A-5E00D7D5723C}" type="slidenum">
              <a:rPr lang="en-US" smtClean="0"/>
              <a:pPr/>
              <a:t>‹#›</a:t>
            </a:fld>
            <a:endParaRPr lang="en-US" dirty="0"/>
          </a:p>
        </p:txBody>
      </p:sp>
    </p:spTree>
    <p:extLst>
      <p:ext uri="{BB962C8B-B14F-4D97-AF65-F5344CB8AC3E}">
        <p14:creationId xmlns:p14="http://schemas.microsoft.com/office/powerpoint/2010/main" val="1395233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noAutofit/>
          </a:bodyPr>
          <a:lstStyle/>
          <a:p>
            <a:r>
              <a:rPr lang="en-US"/>
              <a:t>Click to edit Master title style</a:t>
            </a:r>
          </a:p>
        </p:txBody>
      </p:sp>
      <p:sp>
        <p:nvSpPr>
          <p:cNvPr id="13" name="TextBox 12"/>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2" name="Date Placeholder 1"/>
          <p:cNvSpPr>
            <a:spLocks noGrp="1"/>
          </p:cNvSpPr>
          <p:nvPr>
            <p:ph type="dt" sz="half" idx="18"/>
          </p:nvPr>
        </p:nvSpPr>
        <p:spPr/>
        <p:txBody>
          <a:bodyPr/>
          <a:lstStyle/>
          <a:p>
            <a:r>
              <a:rPr lang="en-US"/>
              <a:t>6/30/21</a:t>
            </a:r>
            <a:endParaRPr lang="en-US" dirty="0"/>
          </a:p>
        </p:txBody>
      </p:sp>
      <p:sp>
        <p:nvSpPr>
          <p:cNvPr id="3" name="Footer Placeholder 2"/>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4" name="Slide Number Placeholder 3"/>
          <p:cNvSpPr>
            <a:spLocks noGrp="1"/>
          </p:cNvSpPr>
          <p:nvPr>
            <p:ph type="sldNum" sz="quarter" idx="20"/>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354317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noAutofit/>
          </a:bodyPr>
          <a:lstStyle/>
          <a:p>
            <a:r>
              <a:rPr lang="en-US"/>
              <a:t>Click to edit Master title style</a:t>
            </a:r>
          </a:p>
        </p:txBody>
      </p:sp>
      <p:sp>
        <p:nvSpPr>
          <p:cNvPr id="13" name="Content Placeholder 2"/>
          <p:cNvSpPr>
            <a:spLocks noGrp="1"/>
          </p:cNvSpPr>
          <p:nvPr>
            <p:ph sz="quarter" idx="19"/>
          </p:nvPr>
        </p:nvSpPr>
        <p:spPr>
          <a:xfrm>
            <a:off x="1412240" y="1602106"/>
            <a:ext cx="6319520" cy="27193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20"/>
          </p:nvPr>
        </p:nvSpPr>
        <p:spPr/>
        <p:txBody>
          <a:bodyPr/>
          <a:lstStyle/>
          <a:p>
            <a:r>
              <a:rPr lang="en-US"/>
              <a:t>6/30/21</a:t>
            </a:r>
            <a:endParaRPr lang="en-US" dirty="0"/>
          </a:p>
        </p:txBody>
      </p:sp>
      <p:sp>
        <p:nvSpPr>
          <p:cNvPr id="5" name="Footer Placeholder 4"/>
          <p:cNvSpPr>
            <a:spLocks noGrp="1"/>
          </p:cNvSpPr>
          <p:nvPr>
            <p:ph type="ftr" sz="quarter" idx="21"/>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2"/>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354317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6"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9" name="Title 8"/>
          <p:cNvSpPr>
            <a:spLocks noGrp="1"/>
          </p:cNvSpPr>
          <p:nvPr>
            <p:ph type="title"/>
          </p:nvPr>
        </p:nvSpPr>
        <p:spPr/>
        <p:txBody>
          <a:bodyPr/>
          <a:lstStyle/>
          <a:p>
            <a:r>
              <a:rPr lang="en-US" dirty="0"/>
              <a:t>Click to edit Master title style</a:t>
            </a:r>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18"/>
          </p:nvPr>
        </p:nvSpPr>
        <p:spPr/>
        <p:txBody>
          <a:bodyPr/>
          <a:lstStyle/>
          <a:p>
            <a:r>
              <a:rPr lang="en-US"/>
              <a:t>6/30/21</a:t>
            </a:r>
            <a:endParaRPr lang="en-US" dirty="0"/>
          </a:p>
        </p:txBody>
      </p:sp>
      <p:sp>
        <p:nvSpPr>
          <p:cNvPr id="5" name="Footer Placeholder 4"/>
          <p:cNvSpPr>
            <a:spLocks noGrp="1"/>
          </p:cNvSpPr>
          <p:nvPr>
            <p:ph type="ftr" sz="quarter" idx="19"/>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0"/>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608767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Content Placeholder 2"/>
          <p:cNvSpPr>
            <a:spLocks noGrp="1"/>
          </p:cNvSpPr>
          <p:nvPr>
            <p:ph sz="quarter" idx="19"/>
          </p:nvPr>
        </p:nvSpPr>
        <p:spPr>
          <a:xfrm>
            <a:off x="1412240" y="1602106"/>
            <a:ext cx="6319520" cy="27193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20"/>
          </p:nvPr>
        </p:nvSpPr>
        <p:spPr/>
        <p:txBody>
          <a:bodyPr/>
          <a:lstStyle/>
          <a:p>
            <a:r>
              <a:rPr lang="en-US"/>
              <a:t>6/30/21</a:t>
            </a:r>
            <a:endParaRPr lang="en-US" dirty="0"/>
          </a:p>
        </p:txBody>
      </p:sp>
      <p:sp>
        <p:nvSpPr>
          <p:cNvPr id="5" name="Footer Placeholder 4"/>
          <p:cNvSpPr>
            <a:spLocks noGrp="1"/>
          </p:cNvSpPr>
          <p:nvPr>
            <p:ph type="ftr" sz="quarter" idx="21"/>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2"/>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1079395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ext Placeholder 4"/>
          <p:cNvSpPr>
            <a:spLocks noGrp="1"/>
          </p:cNvSpPr>
          <p:nvPr>
            <p:ph type="body" sz="quarter" idx="17" hasCustomPrompt="1"/>
          </p:nvPr>
        </p:nvSpPr>
        <p:spPr>
          <a:xfrm>
            <a:off x="254000" y="132080"/>
            <a:ext cx="8514080" cy="205979"/>
          </a:xfrm>
          <a:prstGeom prst="rect">
            <a:avLst/>
          </a:prstGeom>
        </p:spPr>
        <p:txBody>
          <a:bodyPr anchor="t">
            <a:noAutofit/>
          </a:bodyPr>
          <a:lstStyle>
            <a:lvl1pPr marL="0" indent="0" algn="l">
              <a:buNone/>
              <a:tabLst/>
              <a:defRPr sz="8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9" name="Title 8"/>
          <p:cNvSpPr>
            <a:spLocks noGrp="1"/>
          </p:cNvSpPr>
          <p:nvPr>
            <p:ph type="title"/>
          </p:nvPr>
        </p:nvSpPr>
        <p:spPr/>
        <p:txBody>
          <a:bodyPr/>
          <a:lstStyle/>
          <a:p>
            <a:r>
              <a:rPr lang="en-US"/>
              <a:t>Click to edit Master title style</a:t>
            </a:r>
          </a:p>
        </p:txBody>
      </p:sp>
      <p:sp>
        <p:nvSpPr>
          <p:cNvPr id="12" name="Text Placeholder 13"/>
          <p:cNvSpPr>
            <a:spLocks noGrp="1"/>
          </p:cNvSpPr>
          <p:nvPr>
            <p:ph type="body" sz="quarter" idx="14" hasCustomPrompt="1"/>
          </p:nvPr>
        </p:nvSpPr>
        <p:spPr>
          <a:xfrm>
            <a:off x="254000" y="757179"/>
            <a:ext cx="8514080" cy="350262"/>
          </a:xfrm>
          <a:prstGeom prst="rect">
            <a:avLst/>
          </a:prstGeom>
        </p:spPr>
        <p:txBody>
          <a:bodyPr vert="horz">
            <a:noAutofit/>
          </a:bodyPr>
          <a:lstStyle>
            <a:lvl1pPr marL="0" indent="0">
              <a:buFontTx/>
              <a:buNone/>
              <a:defRPr sz="2000" baseline="0">
                <a:solidFill>
                  <a:srgbClr val="000000"/>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Subhead</a:t>
            </a:r>
          </a:p>
        </p:txBody>
      </p:sp>
      <p:sp>
        <p:nvSpPr>
          <p:cNvPr id="13" name="Content Placeholder 2"/>
          <p:cNvSpPr>
            <a:spLocks noGrp="1"/>
          </p:cNvSpPr>
          <p:nvPr>
            <p:ph sz="quarter" idx="19"/>
          </p:nvPr>
        </p:nvSpPr>
        <p:spPr>
          <a:xfrm>
            <a:off x="254000" y="1598613"/>
            <a:ext cx="4216400" cy="27193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1"/>
          <p:cNvSpPr>
            <a:spLocks noGrp="1"/>
          </p:cNvSpPr>
          <p:nvPr>
            <p:ph sz="quarter" idx="20"/>
          </p:nvPr>
        </p:nvSpPr>
        <p:spPr>
          <a:xfrm>
            <a:off x="4675164" y="1598612"/>
            <a:ext cx="4216400" cy="27193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7810218" y="4719637"/>
            <a:ext cx="1233549" cy="423864"/>
          </a:xfrm>
          <a:prstGeom prst="rect">
            <a:avLst/>
          </a:prstGeom>
          <a:noFill/>
        </p:spPr>
        <p:txBody>
          <a:bodyPr wrap="square" rtlCol="0" anchor="ctr">
            <a:noAutofit/>
          </a:bodyPr>
          <a:lstStyle/>
          <a:p>
            <a:pPr algn="r"/>
            <a:r>
              <a:rPr lang="en-US" sz="1000" b="1" kern="0" spc="70" dirty="0">
                <a:solidFill>
                  <a:srgbClr val="6083AA"/>
                </a:solidFill>
              </a:rPr>
              <a:t>jpl.nasa.gov</a:t>
            </a:r>
          </a:p>
        </p:txBody>
      </p:sp>
      <p:sp>
        <p:nvSpPr>
          <p:cNvPr id="4" name="Date Placeholder 3"/>
          <p:cNvSpPr>
            <a:spLocks noGrp="1"/>
          </p:cNvSpPr>
          <p:nvPr>
            <p:ph type="dt" sz="half" idx="21"/>
          </p:nvPr>
        </p:nvSpPr>
        <p:spPr/>
        <p:txBody>
          <a:bodyPr/>
          <a:lstStyle/>
          <a:p>
            <a:r>
              <a:rPr lang="en-US"/>
              <a:t>6/30/21</a:t>
            </a:r>
            <a:endParaRPr lang="en-US" dirty="0"/>
          </a:p>
        </p:txBody>
      </p:sp>
      <p:sp>
        <p:nvSpPr>
          <p:cNvPr id="5" name="Footer Placeholder 4"/>
          <p:cNvSpPr>
            <a:spLocks noGrp="1"/>
          </p:cNvSpPr>
          <p:nvPr>
            <p:ph type="ftr" sz="quarter" idx="22"/>
          </p:nvPr>
        </p:nvSpPr>
        <p:spPr/>
        <p:txBody>
          <a:body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23"/>
          </p:nvPr>
        </p:nvSpPr>
        <p:spPr/>
        <p:txBody>
          <a:body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3532275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000" y="327899"/>
            <a:ext cx="8514080" cy="434101"/>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254000" y="1200150"/>
            <a:ext cx="8432800" cy="33940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3999" y="4802823"/>
            <a:ext cx="1422401" cy="274637"/>
          </a:xfrm>
          <a:prstGeom prst="rect">
            <a:avLst/>
          </a:prstGeom>
        </p:spPr>
        <p:txBody>
          <a:bodyPr vert="horz" lIns="91440" tIns="45720" rIns="91440" bIns="45720" rtlCol="0" anchor="ctr">
            <a:noAutofit/>
          </a:bodyPr>
          <a:lstStyle>
            <a:lvl1pPr algn="l">
              <a:defRPr sz="800">
                <a:solidFill>
                  <a:schemeClr val="bg1">
                    <a:lumMod val="50000"/>
                  </a:schemeClr>
                </a:solidFill>
              </a:defRPr>
            </a:lvl1pPr>
          </a:lstStyle>
          <a:p>
            <a:r>
              <a:rPr lang="en-US"/>
              <a:t>6/30/21</a:t>
            </a:r>
            <a:endParaRPr lang="en-US" dirty="0"/>
          </a:p>
        </p:txBody>
      </p:sp>
      <p:sp>
        <p:nvSpPr>
          <p:cNvPr id="5" name="Footer Placeholder 4"/>
          <p:cNvSpPr>
            <a:spLocks noGrp="1"/>
          </p:cNvSpPr>
          <p:nvPr>
            <p:ph type="ftr" sz="quarter" idx="3"/>
          </p:nvPr>
        </p:nvSpPr>
        <p:spPr>
          <a:xfrm>
            <a:off x="1676401" y="4802823"/>
            <a:ext cx="5791199" cy="274637"/>
          </a:xfrm>
          <a:prstGeom prst="rect">
            <a:avLst/>
          </a:prstGeom>
        </p:spPr>
        <p:txBody>
          <a:bodyPr vert="horz" lIns="91440" tIns="45720" rIns="91440" bIns="45720" rtlCol="0" anchor="ctr">
            <a:noAutofit/>
          </a:bodyPr>
          <a:lstStyle>
            <a:lvl1pPr algn="ctr">
              <a:defRPr sz="800">
                <a:solidFill>
                  <a:schemeClr val="accent4"/>
                </a:solidFill>
              </a:defRPr>
            </a:lvl1p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4"/>
          </p:nvPr>
        </p:nvSpPr>
        <p:spPr>
          <a:xfrm>
            <a:off x="7467600" y="4802823"/>
            <a:ext cx="586130" cy="272097"/>
          </a:xfrm>
          <a:prstGeom prst="rect">
            <a:avLst/>
          </a:prstGeom>
        </p:spPr>
        <p:txBody>
          <a:bodyPr vert="horz" lIns="91440" tIns="45720" rIns="91440" bIns="45720" rtlCol="0" anchor="ctr">
            <a:noAutofit/>
          </a:bodyPr>
          <a:lstStyle>
            <a:lvl1pPr algn="r">
              <a:defRPr sz="800">
                <a:solidFill>
                  <a:schemeClr val="bg1">
                    <a:lumMod val="50000"/>
                  </a:schemeClr>
                </a:solidFill>
              </a:defRPr>
            </a:lvl1pPr>
          </a:lstStyle>
          <a:p>
            <a:fld id="{0E0E1749-0B7E-403A-A9A7-95F2ED1F2891}" type="slidenum">
              <a:rPr lang="en-US" smtClean="0"/>
              <a:pPr/>
              <a:t>‹#›</a:t>
            </a:fld>
            <a:endParaRPr lang="en-US" dirty="0"/>
          </a:p>
        </p:txBody>
      </p:sp>
    </p:spTree>
    <p:extLst>
      <p:ext uri="{BB962C8B-B14F-4D97-AF65-F5344CB8AC3E}">
        <p14:creationId xmlns:p14="http://schemas.microsoft.com/office/powerpoint/2010/main" val="5869111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1" r:id="rId5"/>
    <p:sldLayoutId id="2147483662" r:id="rId6"/>
    <p:sldLayoutId id="2147483664" r:id="rId7"/>
    <p:sldLayoutId id="2147483663" r:id="rId8"/>
    <p:sldLayoutId id="2147483669" r:id="rId9"/>
    <p:sldLayoutId id="2147483670" r:id="rId10"/>
    <p:sldLayoutId id="2147483671" r:id="rId11"/>
    <p:sldLayoutId id="2147483672" r:id="rId12"/>
    <p:sldLayoutId id="2147483653" r:id="rId13"/>
    <p:sldLayoutId id="2147483654" r:id="rId14"/>
    <p:sldLayoutId id="2147483656" r:id="rId15"/>
    <p:sldLayoutId id="2147483657" r:id="rId16"/>
    <p:sldLayoutId id="2147483658" r:id="rId17"/>
    <p:sldLayoutId id="2147483659" r:id="rId18"/>
    <p:sldLayoutId id="2147483660" r:id="rId19"/>
    <p:sldLayoutId id="2147483693"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457200" rtl="0" eaLnBrk="1" latinLnBrk="0" hangingPunct="1">
        <a:spcBef>
          <a:spcPct val="0"/>
        </a:spcBef>
        <a:buNone/>
        <a:defRPr sz="2400" b="1" i="0" u="none" kern="1200">
          <a:solidFill>
            <a:schemeClr val="tx1"/>
          </a:solidFill>
          <a:latin typeface="+mj-lt"/>
          <a:ea typeface="+mj-ea"/>
          <a:cs typeface="+mj-cs"/>
        </a:defRPr>
      </a:lvl1pPr>
    </p:titleStyle>
    <p:bodyStyle>
      <a:lvl1pPr marL="233363" indent="-233363" algn="l" defTabSz="457200" rtl="0" eaLnBrk="1" latinLnBrk="0" hangingPunct="1">
        <a:spcBef>
          <a:spcPct val="20000"/>
        </a:spcBef>
        <a:buClr>
          <a:schemeClr val="bg1">
            <a:lumMod val="50000"/>
          </a:schemeClr>
        </a:buClr>
        <a:buFont typeface="Arial"/>
        <a:buChar char="•"/>
        <a:tabLst/>
        <a:defRPr sz="2000" kern="1200">
          <a:solidFill>
            <a:schemeClr val="tx1"/>
          </a:solidFill>
          <a:latin typeface="+mn-lt"/>
          <a:ea typeface="+mn-ea"/>
          <a:cs typeface="+mn-cs"/>
        </a:defRPr>
      </a:lvl1pPr>
      <a:lvl2pPr marL="690563" indent="-233363" algn="l" defTabSz="457200" rtl="0" eaLnBrk="1" latinLnBrk="0" hangingPunct="1">
        <a:spcBef>
          <a:spcPct val="20000"/>
        </a:spcBef>
        <a:buClr>
          <a:schemeClr val="bg1">
            <a:lumMod val="50000"/>
          </a:schemeClr>
        </a:buClr>
        <a:buFont typeface="Arial"/>
        <a:buChar char="•"/>
        <a:defRPr sz="1800" b="0" i="0" u="none" kern="1200">
          <a:solidFill>
            <a:schemeClr val="tx1"/>
          </a:solidFill>
          <a:latin typeface="+mn-lt"/>
          <a:ea typeface="+mn-ea"/>
          <a:cs typeface="+mn-cs"/>
        </a:defRPr>
      </a:lvl2pPr>
      <a:lvl3pPr marL="1147763" indent="-233363" algn="l" defTabSz="457200" rtl="0" eaLnBrk="1" latinLnBrk="0" hangingPunct="1">
        <a:spcBef>
          <a:spcPct val="20000"/>
        </a:spcBef>
        <a:buClr>
          <a:schemeClr val="bg1">
            <a:lumMod val="50000"/>
          </a:schemeClr>
        </a:buClr>
        <a:buFont typeface="Arial"/>
        <a:buChar char="•"/>
        <a:defRPr sz="1600" kern="1200">
          <a:solidFill>
            <a:schemeClr val="tx1"/>
          </a:solidFill>
          <a:latin typeface="+mn-lt"/>
          <a:ea typeface="+mn-ea"/>
          <a:cs typeface="+mn-cs"/>
        </a:defRPr>
      </a:lvl3pPr>
      <a:lvl4pPr marL="1604963" indent="-233363" algn="l" defTabSz="457200" rtl="0" eaLnBrk="1" latinLnBrk="0" hangingPunct="1">
        <a:spcBef>
          <a:spcPct val="20000"/>
        </a:spcBef>
        <a:buClr>
          <a:schemeClr val="bg1">
            <a:lumMod val="50000"/>
          </a:schemeClr>
        </a:buClr>
        <a:buFont typeface="Arial"/>
        <a:buChar char="•"/>
        <a:defRPr sz="1400" kern="1200">
          <a:solidFill>
            <a:schemeClr val="tx1"/>
          </a:solidFill>
          <a:latin typeface="+mn-lt"/>
          <a:ea typeface="+mn-ea"/>
          <a:cs typeface="+mn-cs"/>
        </a:defRPr>
      </a:lvl4pPr>
      <a:lvl5pPr marL="2062163" indent="-233363" algn="l" defTabSz="457200" rtl="0" eaLnBrk="1" latinLnBrk="0" hangingPunct="1">
        <a:spcBef>
          <a:spcPct val="20000"/>
        </a:spcBef>
        <a:buClr>
          <a:schemeClr val="bg1">
            <a:lumMod val="50000"/>
          </a:schemeClr>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000" y="327899"/>
            <a:ext cx="8514080" cy="434101"/>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254000" y="1200150"/>
            <a:ext cx="8432800" cy="33940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4000" y="4802823"/>
            <a:ext cx="1422400" cy="274637"/>
          </a:xfrm>
          <a:prstGeom prst="rect">
            <a:avLst/>
          </a:prstGeom>
        </p:spPr>
        <p:txBody>
          <a:bodyPr vert="horz" lIns="91440" tIns="45720" rIns="91440" bIns="45720" rtlCol="0" anchor="ctr">
            <a:noAutofit/>
          </a:bodyPr>
          <a:lstStyle>
            <a:lvl1pPr algn="l">
              <a:defRPr sz="800">
                <a:solidFill>
                  <a:schemeClr val="bg1">
                    <a:lumMod val="50000"/>
                  </a:schemeClr>
                </a:solidFill>
              </a:defRPr>
            </a:lvl1pPr>
          </a:lstStyle>
          <a:p>
            <a:r>
              <a:rPr lang="en-US"/>
              <a:t>6/30/21</a:t>
            </a:r>
            <a:endParaRPr lang="en-US" dirty="0"/>
          </a:p>
        </p:txBody>
      </p:sp>
      <p:sp>
        <p:nvSpPr>
          <p:cNvPr id="5" name="Footer Placeholder 4"/>
          <p:cNvSpPr>
            <a:spLocks noGrp="1"/>
          </p:cNvSpPr>
          <p:nvPr>
            <p:ph type="ftr" sz="quarter" idx="3"/>
          </p:nvPr>
        </p:nvSpPr>
        <p:spPr>
          <a:xfrm>
            <a:off x="1676400" y="4802823"/>
            <a:ext cx="5775960" cy="274637"/>
          </a:xfrm>
          <a:prstGeom prst="rect">
            <a:avLst/>
          </a:prstGeom>
        </p:spPr>
        <p:txBody>
          <a:bodyPr vert="horz" lIns="91440" tIns="45720" rIns="91440" bIns="45720" rtlCol="0" anchor="ctr">
            <a:noAutofit/>
          </a:bodyPr>
          <a:lstStyle>
            <a:lvl1pPr algn="ctr">
              <a:defRPr sz="800">
                <a:solidFill>
                  <a:schemeClr val="accent4"/>
                </a:solidFill>
              </a:defRPr>
            </a:lvl1pPr>
          </a:lstStyle>
          <a:p>
            <a:r>
              <a:rPr lang="en-US"/>
              <a:t>Ⓒ 2021 California Institute of Technology. Government sponsorship acknowledged.</a:t>
            </a:r>
            <a:endParaRPr lang="en-US" dirty="0"/>
          </a:p>
        </p:txBody>
      </p:sp>
      <p:sp>
        <p:nvSpPr>
          <p:cNvPr id="6" name="Slide Number Placeholder 5"/>
          <p:cNvSpPr>
            <a:spLocks noGrp="1"/>
          </p:cNvSpPr>
          <p:nvPr>
            <p:ph type="sldNum" sz="quarter" idx="4"/>
          </p:nvPr>
        </p:nvSpPr>
        <p:spPr>
          <a:xfrm>
            <a:off x="7452360" y="4802823"/>
            <a:ext cx="601370" cy="272097"/>
          </a:xfrm>
          <a:prstGeom prst="rect">
            <a:avLst/>
          </a:prstGeom>
        </p:spPr>
        <p:txBody>
          <a:bodyPr vert="horz" lIns="91440" tIns="45720" rIns="91440" bIns="45720" rtlCol="0" anchor="ctr">
            <a:noAutofit/>
          </a:bodyPr>
          <a:lstStyle>
            <a:lvl1pPr algn="r">
              <a:defRPr sz="800">
                <a:solidFill>
                  <a:schemeClr val="bg1">
                    <a:lumMod val="50000"/>
                  </a:schemeClr>
                </a:solidFill>
              </a:defRPr>
            </a:lvl1pPr>
          </a:lstStyle>
          <a:p>
            <a:fld id="{11C0F2E9-13F1-4B54-979A-5E00D7D5723C}" type="slidenum">
              <a:rPr lang="en-US" smtClean="0"/>
              <a:pPr/>
              <a:t>‹#›</a:t>
            </a:fld>
            <a:endParaRPr lang="en-US" dirty="0"/>
          </a:p>
        </p:txBody>
      </p:sp>
    </p:spTree>
    <p:extLst>
      <p:ext uri="{BB962C8B-B14F-4D97-AF65-F5344CB8AC3E}">
        <p14:creationId xmlns:p14="http://schemas.microsoft.com/office/powerpoint/2010/main" val="28160724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4"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457200" rtl="0" eaLnBrk="1" latinLnBrk="0" hangingPunct="1">
        <a:spcBef>
          <a:spcPct val="0"/>
        </a:spcBef>
        <a:buNone/>
        <a:defRPr sz="2400" b="1" kern="1200">
          <a:solidFill>
            <a:schemeClr val="bg1"/>
          </a:solidFill>
          <a:latin typeface="+mj-lt"/>
          <a:ea typeface="+mj-ea"/>
          <a:cs typeface="+mj-cs"/>
        </a:defRPr>
      </a:lvl1pPr>
    </p:titleStyle>
    <p:bodyStyle>
      <a:lvl1pPr marL="233363" indent="-233363" algn="l" defTabSz="457200" rtl="0" eaLnBrk="1" latinLnBrk="0" hangingPunct="1">
        <a:spcBef>
          <a:spcPct val="20000"/>
        </a:spcBef>
        <a:buClr>
          <a:schemeClr val="bg1">
            <a:lumMod val="50000"/>
          </a:schemeClr>
        </a:buClr>
        <a:buFont typeface="Arial"/>
        <a:buChar char="•"/>
        <a:tabLst/>
        <a:defRPr sz="2000" kern="1200">
          <a:solidFill>
            <a:schemeClr val="bg1"/>
          </a:solidFill>
          <a:latin typeface="+mn-lt"/>
          <a:ea typeface="+mn-ea"/>
          <a:cs typeface="+mn-cs"/>
        </a:defRPr>
      </a:lvl1pPr>
      <a:lvl2pPr marL="690563" indent="-233363" algn="l" defTabSz="457200" rtl="0" eaLnBrk="1" latinLnBrk="0" hangingPunct="1">
        <a:spcBef>
          <a:spcPct val="20000"/>
        </a:spcBef>
        <a:buClr>
          <a:schemeClr val="bg1">
            <a:lumMod val="50000"/>
          </a:schemeClr>
        </a:buClr>
        <a:buFont typeface="Arial"/>
        <a:buChar char="•"/>
        <a:defRPr sz="1800" kern="1200">
          <a:solidFill>
            <a:schemeClr val="bg1"/>
          </a:solidFill>
          <a:latin typeface="+mn-lt"/>
          <a:ea typeface="+mn-ea"/>
          <a:cs typeface="+mn-cs"/>
        </a:defRPr>
      </a:lvl2pPr>
      <a:lvl3pPr marL="1147763" indent="-233363" algn="l" defTabSz="457200" rtl="0" eaLnBrk="1" latinLnBrk="0" hangingPunct="1">
        <a:spcBef>
          <a:spcPct val="20000"/>
        </a:spcBef>
        <a:buClr>
          <a:schemeClr val="bg1">
            <a:lumMod val="50000"/>
          </a:schemeClr>
        </a:buClr>
        <a:buFont typeface="Arial"/>
        <a:buChar char="•"/>
        <a:defRPr sz="1600" kern="1200">
          <a:solidFill>
            <a:schemeClr val="bg1"/>
          </a:solidFill>
          <a:latin typeface="+mn-lt"/>
          <a:ea typeface="+mn-ea"/>
          <a:cs typeface="+mn-cs"/>
        </a:defRPr>
      </a:lvl3pPr>
      <a:lvl4pPr marL="1604963" indent="-233363" algn="l" defTabSz="457200" rtl="0" eaLnBrk="1" latinLnBrk="0" hangingPunct="1">
        <a:spcBef>
          <a:spcPct val="20000"/>
        </a:spcBef>
        <a:buClr>
          <a:schemeClr val="bg1">
            <a:lumMod val="50000"/>
          </a:schemeClr>
        </a:buClr>
        <a:buFont typeface="Arial"/>
        <a:buChar char="•"/>
        <a:defRPr sz="1400" kern="1200">
          <a:solidFill>
            <a:schemeClr val="bg1"/>
          </a:solidFill>
          <a:latin typeface="+mn-lt"/>
          <a:ea typeface="+mn-ea"/>
          <a:cs typeface="+mn-cs"/>
        </a:defRPr>
      </a:lvl4pPr>
      <a:lvl5pPr marL="2062163" indent="-233363" algn="l" defTabSz="457200" rtl="0" eaLnBrk="1" latinLnBrk="0" hangingPunct="1">
        <a:spcBef>
          <a:spcPct val="20000"/>
        </a:spcBef>
        <a:buClr>
          <a:schemeClr val="bg1">
            <a:lumMod val="50000"/>
          </a:schemeClr>
        </a:buClr>
        <a:buFont typeface="Arial"/>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png"/><Relationship Id="rId4" Type="http://schemas.openxmlformats.org/officeDocument/2006/relationships/hyperlink" Target="mailto:kevin.m.grimes@jpl.nasa.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840887-932F-EF41-96C0-7E0B2C459213}"/>
              </a:ext>
            </a:extLst>
          </p:cNvPr>
          <p:cNvSpPr/>
          <p:nvPr/>
        </p:nvSpPr>
        <p:spPr>
          <a:xfrm>
            <a:off x="5780870" y="3993324"/>
            <a:ext cx="3161185" cy="7924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a:p>
        </p:txBody>
      </p:sp>
      <p:pic>
        <p:nvPicPr>
          <p:cNvPr id="10" name="Picture Placeholder 9">
            <a:extLst>
              <a:ext uri="{FF2B5EF4-FFF2-40B4-BE49-F238E27FC236}">
                <a16:creationId xmlns:a16="http://schemas.microsoft.com/office/drawing/2014/main" id="{C0A3CF7D-9CF4-3041-ABF6-BC839BB25DD1}"/>
              </a:ext>
            </a:extLst>
          </p:cNvPr>
          <p:cNvPicPr>
            <a:picLocks noGrp="1" noChangeAspect="1"/>
          </p:cNvPicPr>
          <p:nvPr>
            <p:ph type="pic" sz="quarter" idx="14"/>
          </p:nvPr>
        </p:nvPicPr>
        <p:blipFill>
          <a:blip r:embed="rId3"/>
          <a:srcRect l="9532" r="9532"/>
          <a:stretch>
            <a:fillRect/>
          </a:stretch>
        </p:blipFill>
        <p:spPr/>
      </p:pic>
      <p:sp>
        <p:nvSpPr>
          <p:cNvPr id="2" name="Text Placeholder 1"/>
          <p:cNvSpPr>
            <a:spLocks noGrp="1"/>
          </p:cNvSpPr>
          <p:nvPr>
            <p:ph type="body" sz="quarter" idx="10"/>
          </p:nvPr>
        </p:nvSpPr>
        <p:spPr>
          <a:xfrm>
            <a:off x="5687785" y="144015"/>
            <a:ext cx="3347357" cy="826391"/>
          </a:xfrm>
        </p:spPr>
        <p:txBody>
          <a:bodyPr/>
          <a:lstStyle/>
          <a:p>
            <a:r>
              <a:rPr lang="en-US" sz="1100" dirty="0"/>
              <a:t>5</a:t>
            </a:r>
            <a:r>
              <a:rPr lang="en-US" sz="1100" baseline="30000" dirty="0"/>
              <a:t>th</a:t>
            </a:r>
            <a:r>
              <a:rPr lang="en-US" sz="1100" dirty="0"/>
              <a:t> Planetary Data Workshop &amp;</a:t>
            </a:r>
            <a:br>
              <a:rPr lang="en-US" sz="1100" dirty="0"/>
            </a:br>
            <a:r>
              <a:rPr lang="en-US" sz="1100" dirty="0"/>
              <a:t> 2</a:t>
            </a:r>
            <a:r>
              <a:rPr lang="en-US" sz="1100" baseline="30000" dirty="0"/>
              <a:t>nd</a:t>
            </a:r>
            <a:r>
              <a:rPr lang="en-US" sz="1100" dirty="0"/>
              <a:t> Planetary Science Informatics and Data Analytics Meeting</a:t>
            </a:r>
          </a:p>
        </p:txBody>
      </p:sp>
      <p:sp>
        <p:nvSpPr>
          <p:cNvPr id="3" name="Text Placeholder 2"/>
          <p:cNvSpPr>
            <a:spLocks noGrp="1"/>
          </p:cNvSpPr>
          <p:nvPr>
            <p:ph type="body" sz="quarter" idx="11"/>
          </p:nvPr>
        </p:nvSpPr>
        <p:spPr>
          <a:xfrm>
            <a:off x="5687785" y="990726"/>
            <a:ext cx="3347357" cy="1090946"/>
          </a:xfrm>
        </p:spPr>
        <p:txBody>
          <a:bodyPr/>
          <a:lstStyle/>
          <a:p>
            <a:r>
              <a:rPr lang="en-US" sz="1600" dirty="0"/>
              <a:t>Cloud Processing of </a:t>
            </a:r>
            <a:br>
              <a:rPr lang="en-US" sz="1600" dirty="0"/>
            </a:br>
            <a:r>
              <a:rPr lang="en-US" sz="1600" dirty="0"/>
              <a:t>PDS Archival Products with Amazon Web Services, Kubernetes, and Elasticsearch</a:t>
            </a:r>
          </a:p>
        </p:txBody>
      </p:sp>
      <p:sp>
        <p:nvSpPr>
          <p:cNvPr id="5" name="Text Placeholder 4"/>
          <p:cNvSpPr>
            <a:spLocks noGrp="1"/>
          </p:cNvSpPr>
          <p:nvPr>
            <p:ph type="body" sz="quarter" idx="15"/>
          </p:nvPr>
        </p:nvSpPr>
        <p:spPr>
          <a:xfrm>
            <a:off x="5687785" y="2141180"/>
            <a:ext cx="3347357" cy="1196824"/>
          </a:xfrm>
        </p:spPr>
        <p:txBody>
          <a:bodyPr/>
          <a:lstStyle/>
          <a:p>
            <a:r>
              <a:rPr lang="en-US" sz="1050" dirty="0"/>
              <a:t>Kevin Grimes – </a:t>
            </a:r>
            <a:r>
              <a:rPr lang="en-US" sz="1050" dirty="0">
                <a:hlinkClick r:id="rId4"/>
              </a:rPr>
              <a:t>kevin.m.grimes@jpl.nasa.gov</a:t>
            </a:r>
            <a:endParaRPr lang="en-US" sz="1050" dirty="0"/>
          </a:p>
          <a:p>
            <a:endParaRPr lang="en-US" sz="1050" dirty="0"/>
          </a:p>
          <a:p>
            <a:r>
              <a:rPr lang="en-US" sz="1050" dirty="0"/>
              <a:t>Co-Authors: Rishi Verma, James Michael McAuley, Tariq Soliman, Anil </a:t>
            </a:r>
            <a:r>
              <a:rPr lang="en-US" sz="1050" dirty="0" err="1"/>
              <a:t>Natha</a:t>
            </a:r>
            <a:r>
              <a:rPr lang="en-US" sz="1050" dirty="0"/>
              <a:t>, Zachary M. Taylor</a:t>
            </a:r>
          </a:p>
          <a:p>
            <a:endParaRPr lang="en-US" sz="1050" dirty="0"/>
          </a:p>
          <a:p>
            <a:r>
              <a:rPr lang="en-US" sz="1050" dirty="0"/>
              <a:t>Wednesday, June 30, 2021</a:t>
            </a:r>
          </a:p>
        </p:txBody>
      </p:sp>
      <p:sp>
        <p:nvSpPr>
          <p:cNvPr id="4" name="Footer Placeholder 3"/>
          <p:cNvSpPr>
            <a:spLocks noGrp="1"/>
          </p:cNvSpPr>
          <p:nvPr>
            <p:ph type="ftr" sz="quarter" idx="17"/>
          </p:nvPr>
        </p:nvSpPr>
        <p:spPr>
          <a:xfrm>
            <a:off x="5687783" y="4174982"/>
            <a:ext cx="3347358" cy="911380"/>
          </a:xfrm>
          <a:noFill/>
        </p:spPr>
        <p:txBody>
          <a:bodyPr/>
          <a:lstStyle/>
          <a:p>
            <a:r>
              <a:rPr lang="en-US" sz="600" dirty="0">
                <a:solidFill>
                  <a:schemeClr val="tx2"/>
                </a:solidFill>
              </a:rPr>
              <a:t>Ⓒ 2021 California Institute of Technology. Government sponsorship acknowledged.</a:t>
            </a:r>
            <a:br>
              <a:rPr lang="en-US" sz="600" dirty="0">
                <a:solidFill>
                  <a:schemeClr val="tx2"/>
                </a:solidFill>
              </a:rPr>
            </a:br>
            <a:endParaRPr lang="en-US" sz="600" dirty="0">
              <a:solidFill>
                <a:schemeClr val="tx2"/>
              </a:solidFill>
            </a:endParaRPr>
          </a:p>
          <a:p>
            <a:r>
              <a:rPr lang="en-US" sz="600" dirty="0">
                <a:solidFill>
                  <a:schemeClr val="tx2"/>
                </a:solidFill>
              </a:rPr>
              <a:t>Reference herein to any specific commercial product, process, or service by trade name, trademark, manufacturer, or otherwise, does not constitute or imply its endorsement by the United States Government or the Jet Propulsion Laboratory, California Institute of Technology.</a:t>
            </a:r>
          </a:p>
          <a:p>
            <a:endParaRPr lang="en-US" sz="600" dirty="0">
              <a:solidFill>
                <a:schemeClr val="tx2"/>
              </a:solidFill>
            </a:endParaRPr>
          </a:p>
          <a:p>
            <a:r>
              <a:rPr lang="en-US" sz="600" dirty="0">
                <a:solidFill>
                  <a:schemeClr val="tx2"/>
                </a:solidFill>
              </a:rPr>
              <a:t>Any and all permissions have been obtained and proper credit of third party material has been cited in the “References” section.</a:t>
            </a:r>
          </a:p>
        </p:txBody>
      </p:sp>
      <p:pic>
        <p:nvPicPr>
          <p:cNvPr id="12" name="Picture 11">
            <a:extLst>
              <a:ext uri="{FF2B5EF4-FFF2-40B4-BE49-F238E27FC236}">
                <a16:creationId xmlns:a16="http://schemas.microsoft.com/office/drawing/2014/main" id="{39F1EAA7-17B9-154A-BC5B-4623A24946D8}"/>
              </a:ext>
            </a:extLst>
          </p:cNvPr>
          <p:cNvPicPr>
            <a:picLocks noChangeAspect="1"/>
          </p:cNvPicPr>
          <p:nvPr/>
        </p:nvPicPr>
        <p:blipFill>
          <a:blip r:embed="rId5"/>
          <a:stretch>
            <a:fillRect/>
          </a:stretch>
        </p:blipFill>
        <p:spPr>
          <a:xfrm>
            <a:off x="5873956" y="3326382"/>
            <a:ext cx="2975012" cy="826392"/>
          </a:xfrm>
          <a:prstGeom prst="rect">
            <a:avLst/>
          </a:prstGeom>
        </p:spPr>
      </p:pic>
    </p:spTree>
    <p:extLst>
      <p:ext uri="{BB962C8B-B14F-4D97-AF65-F5344CB8AC3E}">
        <p14:creationId xmlns:p14="http://schemas.microsoft.com/office/powerpoint/2010/main" val="23532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B6195F0-EE82-3D4E-81B4-2CE543A680C7}"/>
              </a:ext>
            </a:extLst>
          </p:cNvPr>
          <p:cNvPicPr>
            <a:picLocks noChangeAspect="1"/>
          </p:cNvPicPr>
          <p:nvPr/>
        </p:nvPicPr>
        <p:blipFill>
          <a:blip r:embed="rId2"/>
          <a:stretch>
            <a:fillRect/>
          </a:stretch>
        </p:blipFill>
        <p:spPr>
          <a:xfrm>
            <a:off x="3867267" y="2079082"/>
            <a:ext cx="5022734" cy="2587469"/>
          </a:xfrm>
          <a:prstGeom prst="rect">
            <a:avLst/>
          </a:prstGeom>
        </p:spPr>
      </p:pic>
      <p:sp>
        <p:nvSpPr>
          <p:cNvPr id="2" name="Text Placeholder 1">
            <a:extLst>
              <a:ext uri="{FF2B5EF4-FFF2-40B4-BE49-F238E27FC236}">
                <a16:creationId xmlns:a16="http://schemas.microsoft.com/office/drawing/2014/main" id="{19068699-78C2-C54B-9905-4A3394769A89}"/>
              </a:ext>
            </a:extLst>
          </p:cNvPr>
          <p:cNvSpPr>
            <a:spLocks noGrp="1"/>
          </p:cNvSpPr>
          <p:nvPr>
            <p:ph type="body" sz="quarter" idx="17"/>
          </p:nvPr>
        </p:nvSpPr>
        <p:spPr/>
        <p:txBody>
          <a:bodyPr/>
          <a:lstStyle/>
          <a:p>
            <a:r>
              <a:rPr lang="en-US" dirty="0"/>
              <a:t>5th Planetary Data Workshop &amp; 2nd Planetary Science Informatics and Data Analytics Meeting </a:t>
            </a:r>
          </a:p>
        </p:txBody>
      </p:sp>
      <p:sp>
        <p:nvSpPr>
          <p:cNvPr id="3" name="Title 2">
            <a:extLst>
              <a:ext uri="{FF2B5EF4-FFF2-40B4-BE49-F238E27FC236}">
                <a16:creationId xmlns:a16="http://schemas.microsoft.com/office/drawing/2014/main" id="{AFBF0564-FCDC-5F43-92FD-5E4A9B42421A}"/>
              </a:ext>
            </a:extLst>
          </p:cNvPr>
          <p:cNvSpPr>
            <a:spLocks noGrp="1"/>
          </p:cNvSpPr>
          <p:nvPr>
            <p:ph type="title"/>
          </p:nvPr>
        </p:nvSpPr>
        <p:spPr/>
        <p:txBody>
          <a:bodyPr/>
          <a:lstStyle/>
          <a:p>
            <a:r>
              <a:rPr lang="en-US" dirty="0"/>
              <a:t>Cloud Processing of PDS Archival Products</a:t>
            </a:r>
          </a:p>
        </p:txBody>
      </p:sp>
      <p:sp>
        <p:nvSpPr>
          <p:cNvPr id="4" name="Content Placeholder 3">
            <a:extLst>
              <a:ext uri="{FF2B5EF4-FFF2-40B4-BE49-F238E27FC236}">
                <a16:creationId xmlns:a16="http://schemas.microsoft.com/office/drawing/2014/main" id="{AE883F70-8371-DE40-B514-E253B26C7911}"/>
              </a:ext>
            </a:extLst>
          </p:cNvPr>
          <p:cNvSpPr>
            <a:spLocks noGrp="1"/>
          </p:cNvSpPr>
          <p:nvPr>
            <p:ph sz="quarter" idx="19"/>
          </p:nvPr>
        </p:nvSpPr>
        <p:spPr>
          <a:xfrm>
            <a:off x="253999" y="1012999"/>
            <a:ext cx="6966651" cy="3440760"/>
          </a:xfrm>
        </p:spPr>
        <p:txBody>
          <a:bodyPr/>
          <a:lstStyle/>
          <a:p>
            <a:r>
              <a:rPr lang="en-US" sz="1800" dirty="0"/>
              <a:t>Nearly 2 PB of data at PDS Imaging Node (and growing!)</a:t>
            </a:r>
          </a:p>
          <a:p>
            <a:r>
              <a:rPr lang="en-US" sz="1800" b="1" dirty="0"/>
              <a:t>Challenge</a:t>
            </a:r>
            <a:r>
              <a:rPr lang="en-US" sz="1800" dirty="0"/>
              <a:t>: Making large amounts of data searchable and accessible as quickly as possible</a:t>
            </a:r>
          </a:p>
          <a:p>
            <a:r>
              <a:rPr lang="en-US" sz="1800" dirty="0"/>
              <a:t>Option A – on-prem</a:t>
            </a:r>
          </a:p>
          <a:p>
            <a:pPr lvl="1"/>
            <a:r>
              <a:rPr lang="en-US" sz="1600" dirty="0"/>
              <a:t>Buy more hardware</a:t>
            </a:r>
          </a:p>
          <a:p>
            <a:pPr lvl="1"/>
            <a:r>
              <a:rPr lang="en-US" sz="1600" dirty="0"/>
              <a:t>Hire more system administrators</a:t>
            </a:r>
          </a:p>
          <a:p>
            <a:r>
              <a:rPr lang="en-US" sz="1800" dirty="0"/>
              <a:t>Option B – the cloud</a:t>
            </a:r>
          </a:p>
          <a:p>
            <a:pPr lvl="1"/>
            <a:r>
              <a:rPr lang="en-US" sz="1600" dirty="0"/>
              <a:t>AWS Cloud</a:t>
            </a:r>
          </a:p>
          <a:p>
            <a:pPr lvl="1"/>
            <a:r>
              <a:rPr lang="en-US" sz="1600" dirty="0"/>
              <a:t>Managed services</a:t>
            </a:r>
          </a:p>
          <a:p>
            <a:pPr lvl="1"/>
            <a:r>
              <a:rPr lang="en-US" sz="1600" dirty="0"/>
              <a:t>Microservices architecture</a:t>
            </a:r>
          </a:p>
          <a:p>
            <a:pPr lvl="1"/>
            <a:r>
              <a:rPr lang="en-US" sz="1600" dirty="0"/>
              <a:t>Containerization</a:t>
            </a:r>
          </a:p>
        </p:txBody>
      </p:sp>
      <p:sp>
        <p:nvSpPr>
          <p:cNvPr id="5" name="Date Placeholder 4">
            <a:extLst>
              <a:ext uri="{FF2B5EF4-FFF2-40B4-BE49-F238E27FC236}">
                <a16:creationId xmlns:a16="http://schemas.microsoft.com/office/drawing/2014/main" id="{E389E63D-7844-7B40-B4B9-D89B3FA13E15}"/>
              </a:ext>
            </a:extLst>
          </p:cNvPr>
          <p:cNvSpPr>
            <a:spLocks noGrp="1"/>
          </p:cNvSpPr>
          <p:nvPr>
            <p:ph type="dt" sz="half" idx="20"/>
          </p:nvPr>
        </p:nvSpPr>
        <p:spPr/>
        <p:txBody>
          <a:bodyPr/>
          <a:lstStyle/>
          <a:p>
            <a:r>
              <a:rPr lang="en-US"/>
              <a:t>6/30/21</a:t>
            </a:r>
            <a:endParaRPr lang="en-US" dirty="0"/>
          </a:p>
        </p:txBody>
      </p:sp>
      <p:sp>
        <p:nvSpPr>
          <p:cNvPr id="6" name="Footer Placeholder 5">
            <a:extLst>
              <a:ext uri="{FF2B5EF4-FFF2-40B4-BE49-F238E27FC236}">
                <a16:creationId xmlns:a16="http://schemas.microsoft.com/office/drawing/2014/main" id="{F340D70E-B8F2-614F-8355-24558CD7D62C}"/>
              </a:ext>
            </a:extLst>
          </p:cNvPr>
          <p:cNvSpPr>
            <a:spLocks noGrp="1"/>
          </p:cNvSpPr>
          <p:nvPr>
            <p:ph type="ftr" sz="quarter" idx="21"/>
          </p:nvPr>
        </p:nvSpPr>
        <p:spPr/>
        <p:txBody>
          <a:bodyPr/>
          <a:lstStyle/>
          <a:p>
            <a:r>
              <a:rPr lang="en-US" dirty="0">
                <a:solidFill>
                  <a:schemeClr val="tx1"/>
                </a:solidFill>
              </a:rPr>
              <a:t>Ⓒ 2021 California Institute of Technology. Government sponsorship acknowledged.</a:t>
            </a:r>
          </a:p>
        </p:txBody>
      </p:sp>
      <p:sp>
        <p:nvSpPr>
          <p:cNvPr id="7" name="Slide Number Placeholder 6">
            <a:extLst>
              <a:ext uri="{FF2B5EF4-FFF2-40B4-BE49-F238E27FC236}">
                <a16:creationId xmlns:a16="http://schemas.microsoft.com/office/drawing/2014/main" id="{06FFE97D-471E-1848-BC9A-087FE69827A6}"/>
              </a:ext>
            </a:extLst>
          </p:cNvPr>
          <p:cNvSpPr>
            <a:spLocks noGrp="1"/>
          </p:cNvSpPr>
          <p:nvPr>
            <p:ph type="sldNum" sz="quarter" idx="22"/>
          </p:nvPr>
        </p:nvSpPr>
        <p:spPr/>
        <p:txBody>
          <a:bodyPr/>
          <a:lstStyle/>
          <a:p>
            <a:fld id="{0E0E1749-0B7E-403A-A9A7-95F2ED1F2891}" type="slidenum">
              <a:rPr lang="en-US" smtClean="0"/>
              <a:pPr/>
              <a:t>2</a:t>
            </a:fld>
            <a:endParaRPr lang="en-US" dirty="0"/>
          </a:p>
        </p:txBody>
      </p:sp>
      <p:pic>
        <p:nvPicPr>
          <p:cNvPr id="9" name="Picture 8">
            <a:extLst>
              <a:ext uri="{FF2B5EF4-FFF2-40B4-BE49-F238E27FC236}">
                <a16:creationId xmlns:a16="http://schemas.microsoft.com/office/drawing/2014/main" id="{29ECBB16-0005-504E-89EB-C28FA43BE25E}"/>
              </a:ext>
            </a:extLst>
          </p:cNvPr>
          <p:cNvPicPr>
            <a:picLocks noChangeAspect="1"/>
          </p:cNvPicPr>
          <p:nvPr/>
        </p:nvPicPr>
        <p:blipFill>
          <a:blip r:embed="rId3"/>
          <a:stretch>
            <a:fillRect/>
          </a:stretch>
        </p:blipFill>
        <p:spPr>
          <a:xfrm>
            <a:off x="7808036" y="418110"/>
            <a:ext cx="748578" cy="748578"/>
          </a:xfrm>
          <a:prstGeom prst="rect">
            <a:avLst/>
          </a:prstGeom>
        </p:spPr>
      </p:pic>
      <p:sp>
        <p:nvSpPr>
          <p:cNvPr id="10" name="TextBox 9">
            <a:extLst>
              <a:ext uri="{FF2B5EF4-FFF2-40B4-BE49-F238E27FC236}">
                <a16:creationId xmlns:a16="http://schemas.microsoft.com/office/drawing/2014/main" id="{F6CF27EE-4C50-BB4D-A08E-AE8981D452ED}"/>
              </a:ext>
            </a:extLst>
          </p:cNvPr>
          <p:cNvSpPr txBox="1"/>
          <p:nvPr/>
        </p:nvSpPr>
        <p:spPr>
          <a:xfrm>
            <a:off x="7508392" y="212131"/>
            <a:ext cx="1347866" cy="276999"/>
          </a:xfrm>
          <a:prstGeom prst="rect">
            <a:avLst/>
          </a:prstGeom>
          <a:noFill/>
        </p:spPr>
        <p:txBody>
          <a:bodyPr wrap="square" rtlCol="0">
            <a:spAutoFit/>
          </a:bodyPr>
          <a:lstStyle/>
          <a:p>
            <a:pPr algn="ctr"/>
            <a:r>
              <a:rPr lang="en-US" sz="1200" dirty="0"/>
              <a:t>Get the slides!</a:t>
            </a:r>
          </a:p>
        </p:txBody>
      </p:sp>
      <p:sp>
        <p:nvSpPr>
          <p:cNvPr id="11" name="TextBox 10">
            <a:extLst>
              <a:ext uri="{FF2B5EF4-FFF2-40B4-BE49-F238E27FC236}">
                <a16:creationId xmlns:a16="http://schemas.microsoft.com/office/drawing/2014/main" id="{8FE01990-08B7-6749-BCFC-DC341E634680}"/>
              </a:ext>
            </a:extLst>
          </p:cNvPr>
          <p:cNvSpPr txBox="1"/>
          <p:nvPr/>
        </p:nvSpPr>
        <p:spPr>
          <a:xfrm>
            <a:off x="7364521" y="1079697"/>
            <a:ext cx="1635608" cy="276999"/>
          </a:xfrm>
          <a:prstGeom prst="rect">
            <a:avLst/>
          </a:prstGeom>
          <a:noFill/>
        </p:spPr>
        <p:txBody>
          <a:bodyPr wrap="square" rtlCol="0">
            <a:spAutoFit/>
          </a:bodyPr>
          <a:lstStyle/>
          <a:p>
            <a:r>
              <a:rPr lang="en-US" sz="1200" dirty="0"/>
              <a:t>https://</a:t>
            </a:r>
            <a:r>
              <a:rPr lang="en-US" sz="1200" dirty="0" err="1"/>
              <a:t>bit.ly</a:t>
            </a:r>
            <a:r>
              <a:rPr lang="en-US" sz="1200" dirty="0"/>
              <a:t>/3gIdrmW</a:t>
            </a:r>
          </a:p>
        </p:txBody>
      </p:sp>
    </p:spTree>
    <p:extLst>
      <p:ext uri="{BB962C8B-B14F-4D97-AF65-F5344CB8AC3E}">
        <p14:creationId xmlns:p14="http://schemas.microsoft.com/office/powerpoint/2010/main" val="1292890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068699-78C2-C54B-9905-4A3394769A89}"/>
              </a:ext>
            </a:extLst>
          </p:cNvPr>
          <p:cNvSpPr>
            <a:spLocks noGrp="1"/>
          </p:cNvSpPr>
          <p:nvPr>
            <p:ph type="body" sz="quarter" idx="17"/>
          </p:nvPr>
        </p:nvSpPr>
        <p:spPr/>
        <p:txBody>
          <a:bodyPr/>
          <a:lstStyle/>
          <a:p>
            <a:r>
              <a:rPr lang="en-US" dirty="0"/>
              <a:t>5th Planetary Data Workshop &amp; 2nd Planetary Science Informatics and Data Analytics Meeting </a:t>
            </a:r>
          </a:p>
        </p:txBody>
      </p:sp>
      <p:sp>
        <p:nvSpPr>
          <p:cNvPr id="3" name="Title 2">
            <a:extLst>
              <a:ext uri="{FF2B5EF4-FFF2-40B4-BE49-F238E27FC236}">
                <a16:creationId xmlns:a16="http://schemas.microsoft.com/office/drawing/2014/main" id="{AFBF0564-FCDC-5F43-92FD-5E4A9B42421A}"/>
              </a:ext>
            </a:extLst>
          </p:cNvPr>
          <p:cNvSpPr>
            <a:spLocks noGrp="1"/>
          </p:cNvSpPr>
          <p:nvPr>
            <p:ph type="title"/>
          </p:nvPr>
        </p:nvSpPr>
        <p:spPr/>
        <p:txBody>
          <a:bodyPr/>
          <a:lstStyle/>
          <a:p>
            <a:r>
              <a:rPr lang="en-US" dirty="0"/>
              <a:t>Cloud Processing of PDS Archival Products</a:t>
            </a:r>
          </a:p>
        </p:txBody>
      </p:sp>
      <p:sp>
        <p:nvSpPr>
          <p:cNvPr id="4" name="Content Placeholder 3">
            <a:extLst>
              <a:ext uri="{FF2B5EF4-FFF2-40B4-BE49-F238E27FC236}">
                <a16:creationId xmlns:a16="http://schemas.microsoft.com/office/drawing/2014/main" id="{AE883F70-8371-DE40-B514-E253B26C7911}"/>
              </a:ext>
            </a:extLst>
          </p:cNvPr>
          <p:cNvSpPr>
            <a:spLocks noGrp="1"/>
          </p:cNvSpPr>
          <p:nvPr>
            <p:ph sz="quarter" idx="19"/>
          </p:nvPr>
        </p:nvSpPr>
        <p:spPr>
          <a:xfrm>
            <a:off x="4038382" y="1541363"/>
            <a:ext cx="4729698" cy="2537447"/>
          </a:xfrm>
        </p:spPr>
        <p:txBody>
          <a:bodyPr/>
          <a:lstStyle/>
          <a:p>
            <a:pPr marL="0" indent="0">
              <a:buNone/>
            </a:pPr>
            <a:r>
              <a:rPr lang="en-US" sz="1400" b="1" dirty="0"/>
              <a:t>Solution: Microservices on Kubernetes</a:t>
            </a:r>
          </a:p>
          <a:p>
            <a:r>
              <a:rPr lang="en-US" sz="1400" dirty="0"/>
              <a:t>Build application components into Docker images</a:t>
            </a:r>
          </a:p>
          <a:p>
            <a:r>
              <a:rPr lang="en-US" sz="1400" dirty="0"/>
              <a:t>Each “microservice” is built of multiple Docker containers</a:t>
            </a:r>
          </a:p>
          <a:p>
            <a:r>
              <a:rPr lang="en-US" sz="1400" dirty="0"/>
              <a:t>Microservices communicate with each other via Kubernetes service interfaces</a:t>
            </a:r>
          </a:p>
          <a:p>
            <a:r>
              <a:rPr lang="en-US" sz="1400" dirty="0"/>
              <a:t>High availability, zero-downtime upgrades</a:t>
            </a:r>
          </a:p>
          <a:p>
            <a:r>
              <a:rPr lang="en-US" sz="1400" dirty="0"/>
              <a:t>Running on AWS’s managed Kubernetes-as-a-service, Elastic Kubernetes Service</a:t>
            </a:r>
          </a:p>
          <a:p>
            <a:r>
              <a:rPr lang="en-US" sz="1400" dirty="0"/>
              <a:t>Replica of system on-premises for development</a:t>
            </a:r>
          </a:p>
        </p:txBody>
      </p:sp>
      <p:sp>
        <p:nvSpPr>
          <p:cNvPr id="5" name="Date Placeholder 4">
            <a:extLst>
              <a:ext uri="{FF2B5EF4-FFF2-40B4-BE49-F238E27FC236}">
                <a16:creationId xmlns:a16="http://schemas.microsoft.com/office/drawing/2014/main" id="{E389E63D-7844-7B40-B4B9-D89B3FA13E15}"/>
              </a:ext>
            </a:extLst>
          </p:cNvPr>
          <p:cNvSpPr>
            <a:spLocks noGrp="1"/>
          </p:cNvSpPr>
          <p:nvPr>
            <p:ph type="dt" sz="half" idx="20"/>
          </p:nvPr>
        </p:nvSpPr>
        <p:spPr/>
        <p:txBody>
          <a:bodyPr/>
          <a:lstStyle/>
          <a:p>
            <a:r>
              <a:rPr lang="en-US"/>
              <a:t>6/30/21</a:t>
            </a:r>
            <a:endParaRPr lang="en-US" dirty="0"/>
          </a:p>
        </p:txBody>
      </p:sp>
      <p:sp>
        <p:nvSpPr>
          <p:cNvPr id="6" name="Footer Placeholder 5">
            <a:extLst>
              <a:ext uri="{FF2B5EF4-FFF2-40B4-BE49-F238E27FC236}">
                <a16:creationId xmlns:a16="http://schemas.microsoft.com/office/drawing/2014/main" id="{F340D70E-B8F2-614F-8355-24558CD7D62C}"/>
              </a:ext>
            </a:extLst>
          </p:cNvPr>
          <p:cNvSpPr>
            <a:spLocks noGrp="1"/>
          </p:cNvSpPr>
          <p:nvPr>
            <p:ph type="ftr" sz="quarter" idx="21"/>
          </p:nvPr>
        </p:nvSpPr>
        <p:spPr/>
        <p:txBody>
          <a:bodyPr/>
          <a:lstStyle/>
          <a:p>
            <a:r>
              <a:rPr lang="en-US" dirty="0">
                <a:solidFill>
                  <a:schemeClr val="tx1"/>
                </a:solidFill>
              </a:rPr>
              <a:t>Ⓒ 2021 California Institute of Technology. Government sponsorship acknowledged.</a:t>
            </a:r>
          </a:p>
        </p:txBody>
      </p:sp>
      <p:sp>
        <p:nvSpPr>
          <p:cNvPr id="7" name="Slide Number Placeholder 6">
            <a:extLst>
              <a:ext uri="{FF2B5EF4-FFF2-40B4-BE49-F238E27FC236}">
                <a16:creationId xmlns:a16="http://schemas.microsoft.com/office/drawing/2014/main" id="{06FFE97D-471E-1848-BC9A-087FE69827A6}"/>
              </a:ext>
            </a:extLst>
          </p:cNvPr>
          <p:cNvSpPr>
            <a:spLocks noGrp="1"/>
          </p:cNvSpPr>
          <p:nvPr>
            <p:ph type="sldNum" sz="quarter" idx="22"/>
          </p:nvPr>
        </p:nvSpPr>
        <p:spPr/>
        <p:txBody>
          <a:bodyPr/>
          <a:lstStyle/>
          <a:p>
            <a:fld id="{0E0E1749-0B7E-403A-A9A7-95F2ED1F2891}" type="slidenum">
              <a:rPr lang="en-US" smtClean="0"/>
              <a:pPr/>
              <a:t>3</a:t>
            </a:fld>
            <a:endParaRPr lang="en-US" dirty="0"/>
          </a:p>
        </p:txBody>
      </p:sp>
      <p:pic>
        <p:nvPicPr>
          <p:cNvPr id="12" name="Picture 11">
            <a:extLst>
              <a:ext uri="{FF2B5EF4-FFF2-40B4-BE49-F238E27FC236}">
                <a16:creationId xmlns:a16="http://schemas.microsoft.com/office/drawing/2014/main" id="{5AF845A6-8967-254D-B707-E7E14D8C20CC}"/>
              </a:ext>
            </a:extLst>
          </p:cNvPr>
          <p:cNvPicPr>
            <a:picLocks noChangeAspect="1"/>
          </p:cNvPicPr>
          <p:nvPr/>
        </p:nvPicPr>
        <p:blipFill>
          <a:blip r:embed="rId2"/>
          <a:stretch>
            <a:fillRect/>
          </a:stretch>
        </p:blipFill>
        <p:spPr>
          <a:xfrm>
            <a:off x="172311" y="957819"/>
            <a:ext cx="3708885" cy="3704537"/>
          </a:xfrm>
          <a:prstGeom prst="rect">
            <a:avLst/>
          </a:prstGeom>
        </p:spPr>
      </p:pic>
      <p:pic>
        <p:nvPicPr>
          <p:cNvPr id="17" name="Picture 16">
            <a:extLst>
              <a:ext uri="{FF2B5EF4-FFF2-40B4-BE49-F238E27FC236}">
                <a16:creationId xmlns:a16="http://schemas.microsoft.com/office/drawing/2014/main" id="{50DC30E8-42BF-8748-A85B-CA7803E852D4}"/>
              </a:ext>
            </a:extLst>
          </p:cNvPr>
          <p:cNvPicPr>
            <a:picLocks noChangeAspect="1"/>
          </p:cNvPicPr>
          <p:nvPr/>
        </p:nvPicPr>
        <p:blipFill>
          <a:blip r:embed="rId3"/>
          <a:stretch>
            <a:fillRect/>
          </a:stretch>
        </p:blipFill>
        <p:spPr>
          <a:xfrm>
            <a:off x="7808036" y="418110"/>
            <a:ext cx="748578" cy="748578"/>
          </a:xfrm>
          <a:prstGeom prst="rect">
            <a:avLst/>
          </a:prstGeom>
        </p:spPr>
      </p:pic>
      <p:sp>
        <p:nvSpPr>
          <p:cNvPr id="18" name="TextBox 17">
            <a:extLst>
              <a:ext uri="{FF2B5EF4-FFF2-40B4-BE49-F238E27FC236}">
                <a16:creationId xmlns:a16="http://schemas.microsoft.com/office/drawing/2014/main" id="{C62FA926-49A3-8542-BFDD-F5256BE889D9}"/>
              </a:ext>
            </a:extLst>
          </p:cNvPr>
          <p:cNvSpPr txBox="1"/>
          <p:nvPr/>
        </p:nvSpPr>
        <p:spPr>
          <a:xfrm>
            <a:off x="7508392" y="212131"/>
            <a:ext cx="1347866" cy="276999"/>
          </a:xfrm>
          <a:prstGeom prst="rect">
            <a:avLst/>
          </a:prstGeom>
          <a:noFill/>
        </p:spPr>
        <p:txBody>
          <a:bodyPr wrap="square" rtlCol="0">
            <a:spAutoFit/>
          </a:bodyPr>
          <a:lstStyle/>
          <a:p>
            <a:pPr algn="ctr"/>
            <a:r>
              <a:rPr lang="en-US" sz="1200" dirty="0"/>
              <a:t>Get the slides!</a:t>
            </a:r>
          </a:p>
        </p:txBody>
      </p:sp>
      <p:sp>
        <p:nvSpPr>
          <p:cNvPr id="19" name="TextBox 18">
            <a:extLst>
              <a:ext uri="{FF2B5EF4-FFF2-40B4-BE49-F238E27FC236}">
                <a16:creationId xmlns:a16="http://schemas.microsoft.com/office/drawing/2014/main" id="{92F5EFD7-0421-C646-A23B-960F83A08A89}"/>
              </a:ext>
            </a:extLst>
          </p:cNvPr>
          <p:cNvSpPr txBox="1"/>
          <p:nvPr/>
        </p:nvSpPr>
        <p:spPr>
          <a:xfrm>
            <a:off x="7364521" y="1079697"/>
            <a:ext cx="1635608" cy="276999"/>
          </a:xfrm>
          <a:prstGeom prst="rect">
            <a:avLst/>
          </a:prstGeom>
          <a:noFill/>
        </p:spPr>
        <p:txBody>
          <a:bodyPr wrap="square" rtlCol="0">
            <a:spAutoFit/>
          </a:bodyPr>
          <a:lstStyle/>
          <a:p>
            <a:r>
              <a:rPr lang="en-US" sz="1200" dirty="0"/>
              <a:t>https://</a:t>
            </a:r>
            <a:r>
              <a:rPr lang="en-US" sz="1200" dirty="0" err="1"/>
              <a:t>bit.ly</a:t>
            </a:r>
            <a:r>
              <a:rPr lang="en-US" sz="1200" dirty="0"/>
              <a:t>/3gIdrmW</a:t>
            </a:r>
          </a:p>
        </p:txBody>
      </p:sp>
    </p:spTree>
    <p:extLst>
      <p:ext uri="{BB962C8B-B14F-4D97-AF65-F5344CB8AC3E}">
        <p14:creationId xmlns:p14="http://schemas.microsoft.com/office/powerpoint/2010/main" val="2245451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5</a:t>
            </a:r>
            <a:r>
              <a:rPr lang="en-US" baseline="30000" dirty="0"/>
              <a:t>th</a:t>
            </a:r>
            <a:r>
              <a:rPr lang="en-US" dirty="0"/>
              <a:t> Planetary Data Workshop &amp; 2</a:t>
            </a:r>
            <a:r>
              <a:rPr lang="en-US" baseline="30000" dirty="0"/>
              <a:t>nd</a:t>
            </a:r>
            <a:r>
              <a:rPr lang="en-US" dirty="0"/>
              <a:t> Planetary Science Informatics and Data Analytics Meeting</a:t>
            </a:r>
          </a:p>
          <a:p>
            <a:endParaRPr lang="en-US" dirty="0"/>
          </a:p>
        </p:txBody>
      </p:sp>
      <p:sp>
        <p:nvSpPr>
          <p:cNvPr id="3" name="Title 2"/>
          <p:cNvSpPr>
            <a:spLocks noGrp="1"/>
          </p:cNvSpPr>
          <p:nvPr>
            <p:ph type="title"/>
          </p:nvPr>
        </p:nvSpPr>
        <p:spPr/>
        <p:txBody>
          <a:bodyPr/>
          <a:lstStyle/>
          <a:p>
            <a:r>
              <a:rPr lang="en-US" dirty="0"/>
              <a:t>References</a:t>
            </a:r>
          </a:p>
        </p:txBody>
      </p:sp>
      <p:sp>
        <p:nvSpPr>
          <p:cNvPr id="5" name="Content Placeholder 4"/>
          <p:cNvSpPr>
            <a:spLocks noGrp="1"/>
          </p:cNvSpPr>
          <p:nvPr>
            <p:ph sz="quarter" idx="19"/>
          </p:nvPr>
        </p:nvSpPr>
        <p:spPr>
          <a:xfrm>
            <a:off x="253999" y="2181587"/>
            <a:ext cx="8725409" cy="965473"/>
          </a:xfrm>
        </p:spPr>
        <p:txBody>
          <a:bodyPr/>
          <a:lstStyle/>
          <a:p>
            <a:pPr marL="0" indent="0">
              <a:lnSpc>
                <a:spcPct val="150000"/>
              </a:lnSpc>
              <a:buNone/>
            </a:pPr>
            <a:r>
              <a:rPr lang="en-US" sz="900" dirty="0"/>
              <a:t>“PIA24428: High-Resolution Still Image of Perseverance's Landing”. https://</a:t>
            </a:r>
            <a:r>
              <a:rPr lang="en-US" sz="900" dirty="0" err="1"/>
              <a:t>photojournal.jpl.nasa.gov</a:t>
            </a:r>
            <a:r>
              <a:rPr lang="en-US" sz="900" dirty="0"/>
              <a:t>/catalog/PIA24428. NASA/JPL-Caltech.</a:t>
            </a:r>
          </a:p>
          <a:p>
            <a:pPr marL="0" indent="0">
              <a:lnSpc>
                <a:spcPct val="150000"/>
              </a:lnSpc>
              <a:buNone/>
            </a:pPr>
            <a:r>
              <a:rPr lang="en-US" sz="900" dirty="0"/>
              <a:t>“PDS Imaging Node”. https://</a:t>
            </a:r>
            <a:r>
              <a:rPr lang="en-US" sz="900" dirty="0" err="1"/>
              <a:t>pds-imaging.jpl.nasa.gov</a:t>
            </a:r>
            <a:r>
              <a:rPr lang="en-US" sz="900" dirty="0"/>
              <a:t>. NASA/JPL-Caltech</a:t>
            </a:r>
            <a:br>
              <a:rPr lang="en-US" sz="900" dirty="0"/>
            </a:br>
            <a:endParaRPr lang="en-US" sz="900" dirty="0"/>
          </a:p>
          <a:p>
            <a:pPr marL="0" indent="0" algn="ctr">
              <a:lnSpc>
                <a:spcPct val="150000"/>
              </a:lnSpc>
              <a:buNone/>
            </a:pPr>
            <a:r>
              <a:rPr lang="en-US" sz="900" dirty="0"/>
              <a:t>All other icon assets provided with </a:t>
            </a:r>
            <a:r>
              <a:rPr lang="en-US" sz="900" dirty="0" err="1"/>
              <a:t>Omnigraffle</a:t>
            </a:r>
            <a:r>
              <a:rPr lang="en-US" sz="900" dirty="0"/>
              <a:t> Stencil Pack, authorized for limited use by Omni Group.</a:t>
            </a:r>
          </a:p>
        </p:txBody>
      </p:sp>
      <p:sp>
        <p:nvSpPr>
          <p:cNvPr id="9" name="Slide Number Placeholder 8">
            <a:extLst>
              <a:ext uri="{FF2B5EF4-FFF2-40B4-BE49-F238E27FC236}">
                <a16:creationId xmlns:a16="http://schemas.microsoft.com/office/drawing/2014/main" id="{B907A320-AE17-4D41-962E-82CE37BA3B27}"/>
              </a:ext>
            </a:extLst>
          </p:cNvPr>
          <p:cNvSpPr>
            <a:spLocks noGrp="1"/>
          </p:cNvSpPr>
          <p:nvPr>
            <p:ph type="sldNum" sz="quarter" idx="22"/>
          </p:nvPr>
        </p:nvSpPr>
        <p:spPr>
          <a:xfrm>
            <a:off x="7467600" y="4802823"/>
            <a:ext cx="586130" cy="272097"/>
          </a:xfrm>
        </p:spPr>
        <p:txBody>
          <a:bodyPr/>
          <a:lstStyle/>
          <a:p>
            <a:fld id="{C9336775-C238-4BA2-9145-769A49B582A0}" type="slidenum">
              <a:rPr lang="en-US" smtClean="0"/>
              <a:pPr/>
              <a:t>4</a:t>
            </a:fld>
            <a:endParaRPr lang="en-US" dirty="0"/>
          </a:p>
        </p:txBody>
      </p:sp>
      <p:sp>
        <p:nvSpPr>
          <p:cNvPr id="10" name="Footer Placeholder 9">
            <a:extLst>
              <a:ext uri="{FF2B5EF4-FFF2-40B4-BE49-F238E27FC236}">
                <a16:creationId xmlns:a16="http://schemas.microsoft.com/office/drawing/2014/main" id="{D9E73B36-9D9F-489B-BCD2-77D69007A2C2}"/>
              </a:ext>
            </a:extLst>
          </p:cNvPr>
          <p:cNvSpPr>
            <a:spLocks noGrp="1"/>
          </p:cNvSpPr>
          <p:nvPr>
            <p:ph type="ftr" sz="quarter" idx="21"/>
          </p:nvPr>
        </p:nvSpPr>
        <p:spPr>
          <a:xfrm>
            <a:off x="1676401" y="4802823"/>
            <a:ext cx="5791199" cy="274637"/>
          </a:xfrm>
        </p:spPr>
        <p:txBody>
          <a:bodyPr/>
          <a:lstStyle/>
          <a:p>
            <a:r>
              <a:rPr lang="en-US" dirty="0">
                <a:solidFill>
                  <a:schemeClr val="tx2"/>
                </a:solidFill>
              </a:rPr>
              <a:t>Ⓒ 2021 California Institute of Technology. Government sponsorship acknowledged.</a:t>
            </a:r>
          </a:p>
        </p:txBody>
      </p:sp>
      <p:sp>
        <p:nvSpPr>
          <p:cNvPr id="6" name="Date Placeholder 5"/>
          <p:cNvSpPr>
            <a:spLocks noGrp="1"/>
          </p:cNvSpPr>
          <p:nvPr>
            <p:ph type="dt" sz="half" idx="20"/>
          </p:nvPr>
        </p:nvSpPr>
        <p:spPr>
          <a:xfrm>
            <a:off x="253999" y="4802823"/>
            <a:ext cx="1422401" cy="274637"/>
          </a:xfrm>
        </p:spPr>
        <p:txBody>
          <a:bodyPr/>
          <a:lstStyle/>
          <a:p>
            <a:r>
              <a:rPr lang="en-US"/>
              <a:t>6/30/21</a:t>
            </a:r>
            <a:endParaRPr lang="en-US" dirty="0"/>
          </a:p>
        </p:txBody>
      </p:sp>
      <p:pic>
        <p:nvPicPr>
          <p:cNvPr id="8" name="Picture 7">
            <a:extLst>
              <a:ext uri="{FF2B5EF4-FFF2-40B4-BE49-F238E27FC236}">
                <a16:creationId xmlns:a16="http://schemas.microsoft.com/office/drawing/2014/main" id="{8B9EB603-9019-0948-B34C-2B040AA4DB8F}"/>
              </a:ext>
            </a:extLst>
          </p:cNvPr>
          <p:cNvPicPr>
            <a:picLocks noChangeAspect="1"/>
          </p:cNvPicPr>
          <p:nvPr/>
        </p:nvPicPr>
        <p:blipFill>
          <a:blip r:embed="rId2"/>
          <a:stretch>
            <a:fillRect/>
          </a:stretch>
        </p:blipFill>
        <p:spPr>
          <a:xfrm>
            <a:off x="7808036" y="418110"/>
            <a:ext cx="748578" cy="748578"/>
          </a:xfrm>
          <a:prstGeom prst="rect">
            <a:avLst/>
          </a:prstGeom>
        </p:spPr>
      </p:pic>
      <p:sp>
        <p:nvSpPr>
          <p:cNvPr id="11" name="TextBox 10">
            <a:extLst>
              <a:ext uri="{FF2B5EF4-FFF2-40B4-BE49-F238E27FC236}">
                <a16:creationId xmlns:a16="http://schemas.microsoft.com/office/drawing/2014/main" id="{7D86FD32-C954-D941-863B-B612B5E0D445}"/>
              </a:ext>
            </a:extLst>
          </p:cNvPr>
          <p:cNvSpPr txBox="1"/>
          <p:nvPr/>
        </p:nvSpPr>
        <p:spPr>
          <a:xfrm>
            <a:off x="7508392" y="212131"/>
            <a:ext cx="1347866" cy="276999"/>
          </a:xfrm>
          <a:prstGeom prst="rect">
            <a:avLst/>
          </a:prstGeom>
          <a:noFill/>
        </p:spPr>
        <p:txBody>
          <a:bodyPr wrap="square" rtlCol="0">
            <a:spAutoFit/>
          </a:bodyPr>
          <a:lstStyle/>
          <a:p>
            <a:pPr algn="ctr"/>
            <a:r>
              <a:rPr lang="en-US" sz="1200" dirty="0"/>
              <a:t>Get the slides!</a:t>
            </a:r>
          </a:p>
        </p:txBody>
      </p:sp>
      <p:sp>
        <p:nvSpPr>
          <p:cNvPr id="12" name="TextBox 11">
            <a:extLst>
              <a:ext uri="{FF2B5EF4-FFF2-40B4-BE49-F238E27FC236}">
                <a16:creationId xmlns:a16="http://schemas.microsoft.com/office/drawing/2014/main" id="{5D3C4507-EC46-274A-84F6-8FDCBFC35936}"/>
              </a:ext>
            </a:extLst>
          </p:cNvPr>
          <p:cNvSpPr txBox="1"/>
          <p:nvPr/>
        </p:nvSpPr>
        <p:spPr>
          <a:xfrm>
            <a:off x="7364521" y="1079697"/>
            <a:ext cx="1635608" cy="276999"/>
          </a:xfrm>
          <a:prstGeom prst="rect">
            <a:avLst/>
          </a:prstGeom>
          <a:noFill/>
        </p:spPr>
        <p:txBody>
          <a:bodyPr wrap="square" rtlCol="0">
            <a:spAutoFit/>
          </a:bodyPr>
          <a:lstStyle/>
          <a:p>
            <a:r>
              <a:rPr lang="en-US" sz="1200" dirty="0"/>
              <a:t>https://</a:t>
            </a:r>
            <a:r>
              <a:rPr lang="en-US" sz="1200" dirty="0" err="1"/>
              <a:t>bit.ly</a:t>
            </a:r>
            <a:r>
              <a:rPr lang="en-US" sz="1200" dirty="0"/>
              <a:t>/3gIdrmW</a:t>
            </a:r>
          </a:p>
        </p:txBody>
      </p:sp>
    </p:spTree>
    <p:extLst>
      <p:ext uri="{BB962C8B-B14F-4D97-AF65-F5344CB8AC3E}">
        <p14:creationId xmlns:p14="http://schemas.microsoft.com/office/powerpoint/2010/main" val="1633858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6/30/21</a:t>
            </a:r>
            <a:endParaRPr lang="en-US" dirty="0"/>
          </a:p>
        </p:txBody>
      </p:sp>
      <p:sp>
        <p:nvSpPr>
          <p:cNvPr id="3" name="Footer Placeholder 2"/>
          <p:cNvSpPr>
            <a:spLocks noGrp="1"/>
          </p:cNvSpPr>
          <p:nvPr>
            <p:ph type="ftr" sz="quarter" idx="11"/>
          </p:nvPr>
        </p:nvSpPr>
        <p:spPr/>
        <p:txBody>
          <a:bodyPr/>
          <a:lstStyle/>
          <a:p>
            <a:r>
              <a:rPr lang="en-US" dirty="0">
                <a:solidFill>
                  <a:schemeClr val="tx2"/>
                </a:solidFill>
              </a:rPr>
              <a:t>Ⓒ 2021 California Institute of Technology. Government sponsorship acknowledged.</a:t>
            </a:r>
          </a:p>
        </p:txBody>
      </p:sp>
      <p:sp>
        <p:nvSpPr>
          <p:cNvPr id="4" name="Slide Number Placeholder 3"/>
          <p:cNvSpPr>
            <a:spLocks noGrp="1"/>
          </p:cNvSpPr>
          <p:nvPr>
            <p:ph type="sldNum" sz="quarter" idx="12"/>
          </p:nvPr>
        </p:nvSpPr>
        <p:spPr/>
        <p:txBody>
          <a:bodyPr/>
          <a:lstStyle/>
          <a:p>
            <a:fld id="{0E0E1749-0B7E-403A-A9A7-95F2ED1F2891}" type="slidenum">
              <a:rPr lang="en-US" smtClean="0"/>
              <a:pPr/>
              <a:t>5</a:t>
            </a:fld>
            <a:endParaRPr lang="en-US" dirty="0"/>
          </a:p>
        </p:txBody>
      </p:sp>
    </p:spTree>
    <p:extLst>
      <p:ext uri="{BB962C8B-B14F-4D97-AF65-F5344CB8AC3E}">
        <p14:creationId xmlns:p14="http://schemas.microsoft.com/office/powerpoint/2010/main" val="594680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522&quot;&gt;&lt;object type=&quot;3&quot; unique_id=&quot;10523&quot;&gt;&lt;property id=&quot;20148&quot; value=&quot;5&quot;/&gt;&lt;property id=&quot;20300&quot; value=&quot;Slide 1&quot;/&gt;&lt;property id=&quot;20307&quot; value=&quot;277&quot;/&gt;&lt;/object&gt;&lt;object type=&quot;3&quot; unique_id=&quot;10524&quot;&gt;&lt;property id=&quot;20148&quot; value=&quot;5&quot;/&gt;&lt;property id=&quot;20300&quot; value=&quot;Slide 2&quot;/&gt;&lt;property id=&quot;20307&quot; value=&quot;281&quot;/&gt;&lt;/object&gt;&lt;object type=&quot;3&quot; unique_id=&quot;10525&quot;&gt;&lt;property id=&quot;20148&quot; value=&quot;5&quot;/&gt;&lt;property id=&quot;20300&quot; value=&quot;Slide 3&quot;/&gt;&lt;property id=&quot;20307&quot; value=&quot;280&quot;/&gt;&lt;/object&gt;&lt;object type=&quot;3&quot; unique_id=&quot;10526&quot;&gt;&lt;property id=&quot;20148&quot; value=&quot;5&quot;/&gt;&lt;property id=&quot;20300&quot; value=&quot;Slide 4&quot;/&gt;&lt;property id=&quot;20307&quot; value=&quot;278&quot;/&gt;&lt;/object&gt;&lt;/object&gt;&lt;object type=&quot;8&quot; unique_id=&quot;10532&quot;&gt;&lt;/object&gt;&lt;/object&gt;&lt;/database&gt;"/>
  <p:tag name="MMPROD_NEXTUNIQUEID" val="10010"/>
  <p:tag name="SECTOMILLISECCONVERTED" val="1"/>
</p:tagLst>
</file>

<file path=ppt/theme/theme1.xml><?xml version="1.0" encoding="utf-8"?>
<a:theme xmlns:a="http://schemas.openxmlformats.org/drawingml/2006/main" name="NASAjpl-WhiteTheme-16x9-vA6">
  <a:themeElements>
    <a:clrScheme name="NASA-JPL - Jan 2017">
      <a:dk1>
        <a:sysClr val="windowText" lastClr="000000"/>
      </a:dk1>
      <a:lt1>
        <a:sysClr val="window" lastClr="FFFFFF"/>
      </a:lt1>
      <a:dk2>
        <a:srgbClr val="5D5D60"/>
      </a:dk2>
      <a:lt2>
        <a:srgbClr val="E4E9EF"/>
      </a:lt2>
      <a:accent1>
        <a:srgbClr val="6083AA"/>
      </a:accent1>
      <a:accent2>
        <a:srgbClr val="94A8C2"/>
      </a:accent2>
      <a:accent3>
        <a:srgbClr val="0B3D91"/>
      </a:accent3>
      <a:accent4>
        <a:srgbClr val="E31937"/>
      </a:accent4>
      <a:accent5>
        <a:srgbClr val="F2A900"/>
      </a:accent5>
      <a:accent6>
        <a:srgbClr val="A4B34C"/>
      </a:accent6>
      <a:hlink>
        <a:srgbClr val="0E7EE0"/>
      </a:hlink>
      <a:folHlink>
        <a:srgbClr val="0E7E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1">
              <a:lumMod val="65000"/>
            </a:schemeClr>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ASAjpl-BlackTheme-16x9-vA6">
  <a:themeElements>
    <a:clrScheme name="NASA-JPL - Jan 2017">
      <a:dk1>
        <a:sysClr val="windowText" lastClr="000000"/>
      </a:dk1>
      <a:lt1>
        <a:sysClr val="window" lastClr="FFFFFF"/>
      </a:lt1>
      <a:dk2>
        <a:srgbClr val="5D5D60"/>
      </a:dk2>
      <a:lt2>
        <a:srgbClr val="E4E9EF"/>
      </a:lt2>
      <a:accent1>
        <a:srgbClr val="6083AA"/>
      </a:accent1>
      <a:accent2>
        <a:srgbClr val="94A8C2"/>
      </a:accent2>
      <a:accent3>
        <a:srgbClr val="0B3D91"/>
      </a:accent3>
      <a:accent4>
        <a:srgbClr val="E31937"/>
      </a:accent4>
      <a:accent5>
        <a:srgbClr val="F2A900"/>
      </a:accent5>
      <a:accent6>
        <a:srgbClr val="A4B34C"/>
      </a:accent6>
      <a:hlink>
        <a:srgbClr val="0E7EE0"/>
      </a:hlink>
      <a:folHlink>
        <a:srgbClr val="0E7E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50000"/>
          </a:schemeClr>
        </a:solidFill>
        <a:ln>
          <a:noFill/>
        </a:ln>
        <a:effectLst/>
      </a:spPr>
      <a:bodyPr rtlCol="0" anchor="ctr">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headEnd type="arrow"/>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14662</TotalTime>
  <Words>455</Words>
  <Application>Microsoft Macintosh PowerPoint</Application>
  <PresentationFormat>On-screen Show (16:9)</PresentationFormat>
  <Paragraphs>56</Paragraphs>
  <Slides>5</Slides>
  <Notes>1</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5</vt:i4>
      </vt:variant>
    </vt:vector>
  </HeadingPairs>
  <TitlesOfParts>
    <vt:vector size="8" baseType="lpstr">
      <vt:lpstr>Arial</vt:lpstr>
      <vt:lpstr>NASAjpl-WhiteTheme-16x9-vA6</vt:lpstr>
      <vt:lpstr>NASAjpl-BlackTheme-16x9-vA6</vt:lpstr>
      <vt:lpstr>PowerPoint Presentation</vt:lpstr>
      <vt:lpstr>Cloud Processing of PDS Archival Products</vt:lpstr>
      <vt:lpstr>Cloud Processing of PDS Archival Products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Carolyn M Stolze</dc:creator>
  <cp:lastModifiedBy>Grimes, Kevin M (US 398F)</cp:lastModifiedBy>
  <cp:revision>368</cp:revision>
  <dcterms:created xsi:type="dcterms:W3CDTF">2016-09-08T21:41:17Z</dcterms:created>
  <dcterms:modified xsi:type="dcterms:W3CDTF">2021-06-22T03:37:31Z</dcterms:modified>
</cp:coreProperties>
</file>