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1" r:id="rId5"/>
    <p:sldMasterId id="2147483722" r:id="rId6"/>
    <p:sldMasterId id="214748372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Lst>
  <p:sldSz cy="5143500" cx="9144000"/>
  <p:notesSz cx="6858000" cy="9144000"/>
  <p:embeddedFontLst>
    <p:embeddedFont>
      <p:font typeface="Arial Black"/>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29F55B-C62C-48B3-933A-855D0459CC48}">
  <a:tblStyle styleId="{1D29F55B-C62C-48B3-933A-855D0459CC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20" Type="http://schemas.openxmlformats.org/officeDocument/2006/relationships/slide" Target="slides/slide12.xml"/><Relationship Id="rId42" Type="http://schemas.openxmlformats.org/officeDocument/2006/relationships/slide" Target="slides/slide34.xml"/><Relationship Id="rId41" Type="http://schemas.openxmlformats.org/officeDocument/2006/relationships/slide" Target="slides/slide33.xml"/><Relationship Id="rId22" Type="http://schemas.openxmlformats.org/officeDocument/2006/relationships/slide" Target="slides/slide14.xml"/><Relationship Id="rId21" Type="http://schemas.openxmlformats.org/officeDocument/2006/relationships/slide" Target="slides/slide13.xml"/><Relationship Id="rId43" Type="http://schemas.openxmlformats.org/officeDocument/2006/relationships/font" Target="fonts/ArialBlack-regular.fnt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cb0c67dde9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cb0c67dde9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b8660f9a8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b8660f9a8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b8660f9a8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b8660f9a8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b8660f9a8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2b8660f9a8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b8660f9a8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b8660f9a8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a31c548da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a31c548da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Completion: 19</a:t>
            </a:r>
            <a:endParaRPr/>
          </a:p>
          <a:p>
            <a:pPr indent="0" lvl="0" marL="0" rtl="0" algn="l">
              <a:spcBef>
                <a:spcPts val="0"/>
              </a:spcBef>
              <a:spcAft>
                <a:spcPts val="0"/>
              </a:spcAft>
              <a:buNone/>
            </a:pPr>
            <a:r>
              <a:rPr lang="en"/>
              <a:t>Waiting: 12.75</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b8660f9a8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b8660f9a8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Completion: 12</a:t>
            </a:r>
            <a:endParaRPr/>
          </a:p>
          <a:p>
            <a:pPr indent="0" lvl="0" marL="0" rtl="0" algn="l">
              <a:spcBef>
                <a:spcPts val="0"/>
              </a:spcBef>
              <a:spcAft>
                <a:spcPts val="0"/>
              </a:spcAft>
              <a:buNone/>
            </a:pPr>
            <a:r>
              <a:rPr lang="en"/>
              <a:t>Waiting: 5.75</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b8660f9a8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b8660f9a8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b8660f9a8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b8660f9a8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b8660f9a8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b8660f9a8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b8660f9a8b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b8660f9a8b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b0c67dde9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cb0c67dde9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2b8660f9a8b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2b8660f9a8b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2b8660f9a8b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2b8660f9a8b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b8660f9a8b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2b8660f9a8b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2b8660f9a8b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2b8660f9a8b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2a31c548da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2a31c548da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2b8660f9a8b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2b8660f9a8b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2b8660f9a8b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2b8660f9a8b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b8660f9a8b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2b8660f9a8b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2b8660f9a8b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2b8660f9a8b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2678dac56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2678dac56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cb0c67dde9_2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cb0c67dde9_2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2a31c548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2a31c548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25bfee616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25bfee616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25bfee616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25bfee6165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26839dde4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26839dde4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2b45585ee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2b45585ee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cb0c67dde9_2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cb0c67dde9_2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cb0c67dde9_2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cb0c67dde9_2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b8660f9a8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b8660f9a8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b8660f9a8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b8660f9a8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b8660f9a8b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b8660f9a8b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b8660f9a8b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b8660f9a8b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98" name="Google Shape;9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9" name="Google Shape;9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0" name="Google Shape;10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1" name="Shape 101"/>
        <p:cNvGrpSpPr/>
        <p:nvPr/>
      </p:nvGrpSpPr>
      <p:grpSpPr>
        <a:xfrm>
          <a:off x="0" y="0"/>
          <a:ext cx="0" cy="0"/>
          <a:chOff x="0" y="0"/>
          <a:chExt cx="0" cy="0"/>
        </a:xfrm>
      </p:grpSpPr>
      <p:sp>
        <p:nvSpPr>
          <p:cNvPr id="102" name="Google Shape;10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4" name="Google Shape;104;p2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5" name="Google Shape;10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6" name="Google Shape;10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Blank">
  <p:cSld name="CUSTOM_7">
    <p:spTree>
      <p:nvGrpSpPr>
        <p:cNvPr id="108" name="Shape 10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Agenda White with 2 columns">
  <p:cSld name="CUSTOM_3_1">
    <p:spTree>
      <p:nvGrpSpPr>
        <p:cNvPr id="109" name="Shape 109"/>
        <p:cNvGrpSpPr/>
        <p:nvPr/>
      </p:nvGrpSpPr>
      <p:grpSpPr>
        <a:xfrm>
          <a:off x="0" y="0"/>
          <a:ext cx="0" cy="0"/>
          <a:chOff x="0" y="0"/>
          <a:chExt cx="0" cy="0"/>
        </a:xfrm>
      </p:grpSpPr>
      <p:sp>
        <p:nvSpPr>
          <p:cNvPr id="110" name="Google Shape;110;p28"/>
          <p:cNvSpPr txBox="1"/>
          <p:nvPr>
            <p:ph type="title"/>
          </p:nvPr>
        </p:nvSpPr>
        <p:spPr>
          <a:xfrm>
            <a:off x="673025" y="2285400"/>
            <a:ext cx="2927400" cy="572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3000">
                <a:highlight>
                  <a:schemeClr val="accent1"/>
                </a:highlight>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28"/>
          <p:cNvSpPr txBox="1"/>
          <p:nvPr>
            <p:ph idx="1" type="body"/>
          </p:nvPr>
        </p:nvSpPr>
        <p:spPr>
          <a:xfrm>
            <a:off x="4168625" y="472450"/>
            <a:ext cx="4340100" cy="4189800"/>
          </a:xfrm>
          <a:prstGeom prst="rect">
            <a:avLst/>
          </a:prstGeom>
          <a:noFill/>
          <a:ln>
            <a:noFill/>
          </a:ln>
        </p:spPr>
        <p:txBody>
          <a:bodyPr anchorCtr="0" anchor="ctr"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cxnSp>
        <p:nvCxnSpPr>
          <p:cNvPr id="112" name="Google Shape;112;p28"/>
          <p:cNvCxnSpPr/>
          <p:nvPr/>
        </p:nvCxnSpPr>
        <p:spPr>
          <a:xfrm>
            <a:off x="3891200" y="1884300"/>
            <a:ext cx="0" cy="138030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113" name="Shape 113"/>
        <p:cNvGrpSpPr/>
        <p:nvPr/>
      </p:nvGrpSpPr>
      <p:grpSpPr>
        <a:xfrm>
          <a:off x="0" y="0"/>
          <a:ext cx="0" cy="0"/>
          <a:chOff x="0" y="0"/>
          <a:chExt cx="0" cy="0"/>
        </a:xfrm>
      </p:grpSpPr>
      <p:sp>
        <p:nvSpPr>
          <p:cNvPr id="114" name="Google Shape;114;p29"/>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115" name="Google Shape;115;p29"/>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116" name="Google Shape;116;p29"/>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117" name="Shape 117"/>
        <p:cNvGrpSpPr/>
        <p:nvPr/>
      </p:nvGrpSpPr>
      <p:grpSpPr>
        <a:xfrm>
          <a:off x="0" y="0"/>
          <a:ext cx="0" cy="0"/>
          <a:chOff x="0" y="0"/>
          <a:chExt cx="0" cy="0"/>
        </a:xfrm>
      </p:grpSpPr>
      <p:sp>
        <p:nvSpPr>
          <p:cNvPr id="118" name="Google Shape;118;p30"/>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119" name="Google Shape;119;p30"/>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120" name="Shape 120"/>
        <p:cNvGrpSpPr/>
        <p:nvPr/>
      </p:nvGrpSpPr>
      <p:grpSpPr>
        <a:xfrm>
          <a:off x="0" y="0"/>
          <a:ext cx="0" cy="0"/>
          <a:chOff x="0" y="0"/>
          <a:chExt cx="0" cy="0"/>
        </a:xfrm>
      </p:grpSpPr>
      <p:sp>
        <p:nvSpPr>
          <p:cNvPr id="121" name="Google Shape;121;p31"/>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122" name="Google Shape;12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gold heading">
  <p:cSld name="CUSTOM_2_1_1">
    <p:spTree>
      <p:nvGrpSpPr>
        <p:cNvPr id="123" name="Shape 123"/>
        <p:cNvGrpSpPr/>
        <p:nvPr/>
      </p:nvGrpSpPr>
      <p:grpSpPr>
        <a:xfrm>
          <a:off x="0" y="0"/>
          <a:ext cx="0" cy="0"/>
          <a:chOff x="0" y="0"/>
          <a:chExt cx="0" cy="0"/>
        </a:xfrm>
      </p:grpSpPr>
      <p:sp>
        <p:nvSpPr>
          <p:cNvPr id="124" name="Google Shape;124;p32"/>
          <p:cNvSpPr/>
          <p:nvPr/>
        </p:nvSpPr>
        <p:spPr>
          <a:xfrm>
            <a:off x="-9600" y="-40250"/>
            <a:ext cx="9163200" cy="1800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l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6" name="Shape 126"/>
        <p:cNvGrpSpPr/>
        <p:nvPr/>
      </p:nvGrpSpPr>
      <p:grpSpPr>
        <a:xfrm>
          <a:off x="0" y="0"/>
          <a:ext cx="0" cy="0"/>
          <a:chOff x="0" y="0"/>
          <a:chExt cx="0" cy="0"/>
        </a:xfrm>
      </p:grpSpPr>
      <p:sp>
        <p:nvSpPr>
          <p:cNvPr id="127" name="Google Shape;127;p33"/>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33"/>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29" name="Google Shape;129;p33"/>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0" name="Google Shape;130;p3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31" name="Google Shape;131;p33"/>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2" name="Google Shape;132;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3" name="Google Shape;133;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4" name="Google Shape;134;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ext with small vertical photo to the right">
  <p:cSld name="CUSTOM_5">
    <p:spTree>
      <p:nvGrpSpPr>
        <p:cNvPr id="135" name="Shape 135"/>
        <p:cNvGrpSpPr/>
        <p:nvPr/>
      </p:nvGrpSpPr>
      <p:grpSpPr>
        <a:xfrm>
          <a:off x="0" y="0"/>
          <a:ext cx="0" cy="0"/>
          <a:chOff x="0" y="0"/>
          <a:chExt cx="0" cy="0"/>
        </a:xfrm>
      </p:grpSpPr>
      <p:sp>
        <p:nvSpPr>
          <p:cNvPr id="136" name="Google Shape;136;p34"/>
          <p:cNvSpPr/>
          <p:nvPr/>
        </p:nvSpPr>
        <p:spPr>
          <a:xfrm>
            <a:off x="5387925" y="-12950"/>
            <a:ext cx="3756000" cy="5156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Insert a photo here</a:t>
            </a:r>
            <a:endParaRPr b="0" i="0" sz="1400" u="none" cap="none" strike="noStrike">
              <a:solidFill>
                <a:srgbClr val="000000"/>
              </a:solidFill>
              <a:latin typeface="Arial"/>
              <a:ea typeface="Arial"/>
              <a:cs typeface="Arial"/>
              <a:sym typeface="Arial"/>
            </a:endParaRPr>
          </a:p>
        </p:txBody>
      </p:sp>
      <p:sp>
        <p:nvSpPr>
          <p:cNvPr id="137" name="Google Shape;137;p34"/>
          <p:cNvSpPr txBox="1"/>
          <p:nvPr>
            <p:ph idx="1" type="body"/>
          </p:nvPr>
        </p:nvSpPr>
        <p:spPr>
          <a:xfrm>
            <a:off x="311700" y="1475625"/>
            <a:ext cx="4622400" cy="2801100"/>
          </a:xfrm>
          <a:prstGeom prst="rect">
            <a:avLst/>
          </a:prstGeom>
          <a:noFill/>
          <a:ln>
            <a:noFill/>
          </a:ln>
        </p:spPr>
        <p:txBody>
          <a:bodyPr anchorCtr="0" anchor="t"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sp>
        <p:nvSpPr>
          <p:cNvPr id="138" name="Google Shape;138;p34"/>
          <p:cNvSpPr txBox="1"/>
          <p:nvPr>
            <p:ph type="title"/>
          </p:nvPr>
        </p:nvSpPr>
        <p:spPr>
          <a:xfrm>
            <a:off x="311700" y="445025"/>
            <a:ext cx="4666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black heading">
  <p:cSld name="CUSTOM_2_1">
    <p:spTree>
      <p:nvGrpSpPr>
        <p:cNvPr id="139" name="Shape 139"/>
        <p:cNvGrpSpPr/>
        <p:nvPr/>
      </p:nvGrpSpPr>
      <p:grpSpPr>
        <a:xfrm>
          <a:off x="0" y="0"/>
          <a:ext cx="0" cy="0"/>
          <a:chOff x="0" y="0"/>
          <a:chExt cx="0" cy="0"/>
        </a:xfrm>
      </p:grpSpPr>
      <p:sp>
        <p:nvSpPr>
          <p:cNvPr id="140" name="Google Shape;140;p35"/>
          <p:cNvSpPr/>
          <p:nvPr/>
        </p:nvSpPr>
        <p:spPr>
          <a:xfrm>
            <a:off x="-9600" y="-40250"/>
            <a:ext cx="9163200" cy="1800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wo Column Format Gold Right">
  <p:cSld name="Section title and description">
    <p:spTree>
      <p:nvGrpSpPr>
        <p:cNvPr id="142" name="Shape 142"/>
        <p:cNvGrpSpPr/>
        <p:nvPr/>
      </p:nvGrpSpPr>
      <p:grpSpPr>
        <a:xfrm>
          <a:off x="0" y="0"/>
          <a:ext cx="0" cy="0"/>
          <a:chOff x="0" y="0"/>
          <a:chExt cx="0" cy="0"/>
        </a:xfrm>
      </p:grpSpPr>
      <p:sp>
        <p:nvSpPr>
          <p:cNvPr id="143" name="Google Shape;143;p36"/>
          <p:cNvSpPr/>
          <p:nvPr/>
        </p:nvSpPr>
        <p:spPr>
          <a:xfrm>
            <a:off x="4572000" y="-134650"/>
            <a:ext cx="4572000" cy="5277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6"/>
          <p:cNvSpPr txBox="1"/>
          <p:nvPr>
            <p:ph idx="1"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5" name="Google Shape;145;p36"/>
          <p:cNvSpPr txBox="1"/>
          <p:nvPr>
            <p:ph type="title"/>
          </p:nvPr>
        </p:nvSpPr>
        <p:spPr>
          <a:xfrm>
            <a:off x="311700" y="445025"/>
            <a:ext cx="3837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3000"/>
              <a:buFont typeface="Arial"/>
              <a:buNone/>
              <a:defRPr b="1" sz="3000">
                <a:solidFill>
                  <a:schemeClr val="dk1"/>
                </a:solidFill>
              </a:defRPr>
            </a:lvl2pPr>
            <a:lvl3pPr lvl="2" rtl="0" algn="l">
              <a:lnSpc>
                <a:spcPct val="100000"/>
              </a:lnSpc>
              <a:spcBef>
                <a:spcPts val="0"/>
              </a:spcBef>
              <a:spcAft>
                <a:spcPts val="0"/>
              </a:spcAft>
              <a:buClr>
                <a:schemeClr val="dk1"/>
              </a:buClr>
              <a:buSzPts val="3000"/>
              <a:buFont typeface="Arial"/>
              <a:buNone/>
              <a:defRPr b="1" sz="3000">
                <a:solidFill>
                  <a:schemeClr val="dk1"/>
                </a:solidFill>
              </a:defRPr>
            </a:lvl3pPr>
            <a:lvl4pPr lvl="3" rtl="0" algn="l">
              <a:lnSpc>
                <a:spcPct val="100000"/>
              </a:lnSpc>
              <a:spcBef>
                <a:spcPts val="0"/>
              </a:spcBef>
              <a:spcAft>
                <a:spcPts val="0"/>
              </a:spcAft>
              <a:buClr>
                <a:schemeClr val="dk1"/>
              </a:buClr>
              <a:buSzPts val="3000"/>
              <a:buFont typeface="Arial"/>
              <a:buNone/>
              <a:defRPr b="1" sz="3000">
                <a:solidFill>
                  <a:schemeClr val="dk1"/>
                </a:solidFill>
              </a:defRPr>
            </a:lvl4pPr>
            <a:lvl5pPr lvl="4" rtl="0" algn="l">
              <a:lnSpc>
                <a:spcPct val="100000"/>
              </a:lnSpc>
              <a:spcBef>
                <a:spcPts val="0"/>
              </a:spcBef>
              <a:spcAft>
                <a:spcPts val="0"/>
              </a:spcAft>
              <a:buClr>
                <a:schemeClr val="dk1"/>
              </a:buClr>
              <a:buSzPts val="3000"/>
              <a:buFont typeface="Arial"/>
              <a:buNone/>
              <a:defRPr b="1" sz="3000">
                <a:solidFill>
                  <a:schemeClr val="dk1"/>
                </a:solidFill>
              </a:defRPr>
            </a:lvl5pPr>
            <a:lvl6pPr lvl="5" rtl="0" algn="l">
              <a:lnSpc>
                <a:spcPct val="100000"/>
              </a:lnSpc>
              <a:spcBef>
                <a:spcPts val="0"/>
              </a:spcBef>
              <a:spcAft>
                <a:spcPts val="0"/>
              </a:spcAft>
              <a:buClr>
                <a:schemeClr val="dk1"/>
              </a:buClr>
              <a:buSzPts val="3000"/>
              <a:buFont typeface="Arial"/>
              <a:buNone/>
              <a:defRPr b="1" sz="3000">
                <a:solidFill>
                  <a:schemeClr val="dk1"/>
                </a:solidFill>
              </a:defRPr>
            </a:lvl6pPr>
            <a:lvl7pPr lvl="6" rtl="0" algn="l">
              <a:lnSpc>
                <a:spcPct val="100000"/>
              </a:lnSpc>
              <a:spcBef>
                <a:spcPts val="0"/>
              </a:spcBef>
              <a:spcAft>
                <a:spcPts val="0"/>
              </a:spcAft>
              <a:buClr>
                <a:schemeClr val="dk1"/>
              </a:buClr>
              <a:buSzPts val="3000"/>
              <a:buFont typeface="Arial"/>
              <a:buNone/>
              <a:defRPr b="1" sz="3000">
                <a:solidFill>
                  <a:schemeClr val="dk1"/>
                </a:solidFill>
              </a:defRPr>
            </a:lvl7pPr>
            <a:lvl8pPr lvl="7" rtl="0" algn="l">
              <a:lnSpc>
                <a:spcPct val="100000"/>
              </a:lnSpc>
              <a:spcBef>
                <a:spcPts val="0"/>
              </a:spcBef>
              <a:spcAft>
                <a:spcPts val="0"/>
              </a:spcAft>
              <a:buClr>
                <a:schemeClr val="dk1"/>
              </a:buClr>
              <a:buSzPts val="3000"/>
              <a:buFont typeface="Arial"/>
              <a:buNone/>
              <a:defRPr b="1" sz="3000">
                <a:solidFill>
                  <a:schemeClr val="dk1"/>
                </a:solidFill>
              </a:defRPr>
            </a:lvl8pPr>
            <a:lvl9pPr lvl="8" rtl="0" algn="l">
              <a:lnSpc>
                <a:spcPct val="100000"/>
              </a:lnSpc>
              <a:spcBef>
                <a:spcPts val="0"/>
              </a:spcBef>
              <a:spcAft>
                <a:spcPts val="0"/>
              </a:spcAft>
              <a:buClr>
                <a:schemeClr val="dk1"/>
              </a:buClr>
              <a:buSzPts val="3000"/>
              <a:buFont typeface="Arial"/>
              <a:buNone/>
              <a:defRPr b="1" sz="30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type="title">
  <p:cSld name="TITLE">
    <p:spTree>
      <p:nvGrpSpPr>
        <p:cNvPr id="150" name="Shape 150"/>
        <p:cNvGrpSpPr/>
        <p:nvPr/>
      </p:nvGrpSpPr>
      <p:grpSpPr>
        <a:xfrm>
          <a:off x="0" y="0"/>
          <a:ext cx="0" cy="0"/>
          <a:chOff x="0" y="0"/>
          <a:chExt cx="0" cy="0"/>
        </a:xfrm>
      </p:grpSpPr>
      <p:sp>
        <p:nvSpPr>
          <p:cNvPr id="151" name="Google Shape;151;p38"/>
          <p:cNvSpPr txBox="1"/>
          <p:nvPr>
            <p:ph type="ctrTitle"/>
          </p:nvPr>
        </p:nvSpPr>
        <p:spPr>
          <a:xfrm>
            <a:off x="628650" y="1304920"/>
            <a:ext cx="8125200" cy="1977900"/>
          </a:xfrm>
          <a:prstGeom prst="rect">
            <a:avLst/>
          </a:prstGeom>
          <a:noFill/>
          <a:ln>
            <a:noFill/>
          </a:ln>
        </p:spPr>
        <p:txBody>
          <a:bodyPr anchorCtr="0" anchor="t" bIns="45700" lIns="91425" spcFirstLastPara="1" rIns="91425" wrap="square" tIns="45700">
            <a:noAutofit/>
          </a:bodyPr>
          <a:lstStyle>
            <a:lvl1pPr lvl="0" rtl="0" algn="l">
              <a:lnSpc>
                <a:spcPct val="97222"/>
              </a:lnSpc>
              <a:spcBef>
                <a:spcPts val="0"/>
              </a:spcBef>
              <a:spcAft>
                <a:spcPts val="0"/>
              </a:spcAft>
              <a:buClr>
                <a:schemeClr val="dk1"/>
              </a:buClr>
              <a:buSzPts val="7200"/>
              <a:buFont typeface="Arial"/>
              <a:buNone/>
              <a:defRPr sz="7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2" name="Google Shape;152;p38"/>
          <p:cNvSpPr txBox="1"/>
          <p:nvPr>
            <p:ph idx="1" type="subTitle"/>
          </p:nvPr>
        </p:nvSpPr>
        <p:spPr>
          <a:xfrm>
            <a:off x="796836"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53" name="Google Shape;153;p3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39"/>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no content">
  <p:cSld name="Title, no content">
    <p:spTree>
      <p:nvGrpSpPr>
        <p:cNvPr id="156" name="Shape 156"/>
        <p:cNvGrpSpPr/>
        <p:nvPr/>
      </p:nvGrpSpPr>
      <p:grpSpPr>
        <a:xfrm>
          <a:off x="0" y="0"/>
          <a:ext cx="0" cy="0"/>
          <a:chOff x="0" y="0"/>
          <a:chExt cx="0" cy="0"/>
        </a:xfrm>
      </p:grpSpPr>
      <p:sp>
        <p:nvSpPr>
          <p:cNvPr id="157" name="Google Shape;157;p40"/>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4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p:cSld name="Title and one column content">
    <p:spTree>
      <p:nvGrpSpPr>
        <p:cNvPr id="159" name="Shape 159"/>
        <p:cNvGrpSpPr/>
        <p:nvPr/>
      </p:nvGrpSpPr>
      <p:grpSpPr>
        <a:xfrm>
          <a:off x="0" y="0"/>
          <a:ext cx="0" cy="0"/>
          <a:chOff x="0" y="0"/>
          <a:chExt cx="0" cy="0"/>
        </a:xfrm>
      </p:grpSpPr>
      <p:sp>
        <p:nvSpPr>
          <p:cNvPr id="160" name="Google Shape;160;p41"/>
          <p:cNvSpPr txBox="1"/>
          <p:nvPr>
            <p:ph type="title"/>
          </p:nvPr>
        </p:nvSpPr>
        <p:spPr>
          <a:xfrm>
            <a:off x="628651" y="410034"/>
            <a:ext cx="67059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1" name="Google Shape;161;p41"/>
          <p:cNvSpPr txBox="1"/>
          <p:nvPr>
            <p:ph idx="1" type="body"/>
          </p:nvPr>
        </p:nvSpPr>
        <p:spPr>
          <a:xfrm>
            <a:off x="1401900" y="1440300"/>
            <a:ext cx="7886700" cy="3095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35280" lvl="1" marL="914400" rtl="0" algn="l">
              <a:lnSpc>
                <a:spcPct val="100000"/>
              </a:lnSpc>
              <a:spcBef>
                <a:spcPts val="300"/>
              </a:spcBef>
              <a:spcAft>
                <a:spcPts val="0"/>
              </a:spcAft>
              <a:buClr>
                <a:schemeClr val="dk1"/>
              </a:buClr>
              <a:buSzPts val="1680"/>
              <a:buChar char="•"/>
              <a:defRPr sz="120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2" name="Google Shape;162;p4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spTree>
      <p:nvGrpSpPr>
        <p:cNvPr id="163" name="Shape 163"/>
        <p:cNvGrpSpPr/>
        <p:nvPr/>
      </p:nvGrpSpPr>
      <p:grpSpPr>
        <a:xfrm>
          <a:off x="0" y="0"/>
          <a:ext cx="0" cy="0"/>
          <a:chOff x="0" y="0"/>
          <a:chExt cx="0" cy="0"/>
        </a:xfrm>
      </p:grpSpPr>
      <p:sp>
        <p:nvSpPr>
          <p:cNvPr id="164" name="Google Shape;164;p42"/>
          <p:cNvSpPr txBox="1"/>
          <p:nvPr>
            <p:ph idx="1" type="subTitle"/>
          </p:nvPr>
        </p:nvSpPr>
        <p:spPr>
          <a:xfrm>
            <a:off x="628651"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65" name="Google Shape;165;p42"/>
          <p:cNvSpPr txBox="1"/>
          <p:nvPr>
            <p:ph type="ctrTitle"/>
          </p:nvPr>
        </p:nvSpPr>
        <p:spPr>
          <a:xfrm>
            <a:off x="628650" y="1295859"/>
            <a:ext cx="8125200" cy="822900"/>
          </a:xfrm>
          <a:prstGeom prst="rect">
            <a:avLst/>
          </a:prstGeom>
          <a:solidFill>
            <a:schemeClr val="dk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b="1" sz="4800">
                <a:solidFill>
                  <a:schemeClr val="lt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6" name="Google Shape;166;p42"/>
          <p:cNvSpPr txBox="1"/>
          <p:nvPr>
            <p:ph idx="2" type="body"/>
          </p:nvPr>
        </p:nvSpPr>
        <p:spPr>
          <a:xfrm>
            <a:off x="628651" y="2112556"/>
            <a:ext cx="8124900" cy="822900"/>
          </a:xfrm>
          <a:prstGeom prst="rect">
            <a:avLst/>
          </a:prstGeom>
          <a:solidFill>
            <a:schemeClr val="dk2"/>
          </a:solid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lt2"/>
              </a:buClr>
              <a:buSzPts val="7200"/>
              <a:buNone/>
              <a:defRPr b="1" sz="4800">
                <a:solidFill>
                  <a:schemeClr val="lt2"/>
                </a:solidFill>
                <a:latin typeface="Arial"/>
                <a:ea typeface="Arial"/>
                <a:cs typeface="Arial"/>
                <a:sym typeface="Arial"/>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7" name="Google Shape;167;p42"/>
          <p:cNvSpPr txBox="1"/>
          <p:nvPr>
            <p:ph idx="3" type="body"/>
          </p:nvPr>
        </p:nvSpPr>
        <p:spPr>
          <a:xfrm>
            <a:off x="647440" y="2941780"/>
            <a:ext cx="6943800" cy="854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8" name="Google Shape;168;p4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69" name="Shape 169"/>
        <p:cNvGrpSpPr/>
        <p:nvPr/>
      </p:nvGrpSpPr>
      <p:grpSpPr>
        <a:xfrm>
          <a:off x="0" y="0"/>
          <a:ext cx="0" cy="0"/>
          <a:chOff x="0" y="0"/>
          <a:chExt cx="0" cy="0"/>
        </a:xfrm>
      </p:grpSpPr>
      <p:sp>
        <p:nvSpPr>
          <p:cNvPr id="170" name="Google Shape;170;p43"/>
          <p:cNvSpPr txBox="1"/>
          <p:nvPr>
            <p:ph type="ctrTitle"/>
          </p:nvPr>
        </p:nvSpPr>
        <p:spPr>
          <a:xfrm>
            <a:off x="461963" y="1509591"/>
            <a:ext cx="7772400" cy="1323000"/>
          </a:xfrm>
          <a:prstGeom prst="rect">
            <a:avLst/>
          </a:prstGeom>
          <a:noFill/>
          <a:ln>
            <a:noFill/>
          </a:ln>
        </p:spPr>
        <p:txBody>
          <a:bodyPr anchorCtr="0" anchor="ctr" bIns="45700" lIns="91425" spcFirstLastPara="1" rIns="91425" wrap="square" tIns="45700">
            <a:noAutofit/>
          </a:bodyPr>
          <a:lstStyle>
            <a:lvl1pPr lvl="0" rtl="0" algn="l">
              <a:lnSpc>
                <a:spcPct val="108333"/>
              </a:lnSpc>
              <a:spcBef>
                <a:spcPts val="0"/>
              </a:spcBef>
              <a:spcAft>
                <a:spcPts val="0"/>
              </a:spcAft>
              <a:buClr>
                <a:schemeClr val="dk2"/>
              </a:buClr>
              <a:buSzPts val="4500"/>
              <a:buFont typeface="Arial"/>
              <a:buNone/>
              <a:defRPr b="1" sz="4500">
                <a:solidFill>
                  <a:schemeClr val="dk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43"/>
          <p:cNvSpPr txBox="1"/>
          <p:nvPr>
            <p:ph idx="1" type="subTitle"/>
          </p:nvPr>
        </p:nvSpPr>
        <p:spPr>
          <a:xfrm>
            <a:off x="461964" y="1208849"/>
            <a:ext cx="4257600" cy="274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2"/>
              </a:buClr>
              <a:buSzPts val="2700"/>
              <a:buNone/>
              <a:defRPr b="1" sz="1800">
                <a:solidFill>
                  <a:schemeClr val="dk2"/>
                </a:solidFill>
              </a:defRPr>
            </a:lvl1pPr>
            <a:lvl2pPr lvl="1" rtl="0" algn="ctr">
              <a:lnSpc>
                <a:spcPct val="100000"/>
              </a:lnSpc>
              <a:spcBef>
                <a:spcPts val="300"/>
              </a:spcBef>
              <a:spcAft>
                <a:spcPts val="0"/>
              </a:spcAft>
              <a:buClr>
                <a:srgbClr val="888888"/>
              </a:buClr>
              <a:buSzPts val="1365"/>
              <a:buNone/>
              <a:defRPr>
                <a:solidFill>
                  <a:srgbClr val="888888"/>
                </a:solidFill>
              </a:defRPr>
            </a:lvl2pPr>
            <a:lvl3pPr lvl="2" rtl="0" algn="ctr">
              <a:lnSpc>
                <a:spcPct val="100000"/>
              </a:lnSpc>
              <a:spcBef>
                <a:spcPts val="300"/>
              </a:spcBef>
              <a:spcAft>
                <a:spcPts val="0"/>
              </a:spcAft>
              <a:buClr>
                <a:srgbClr val="888888"/>
              </a:buClr>
              <a:buSzPts val="975"/>
              <a:buNone/>
              <a:defRPr>
                <a:solidFill>
                  <a:srgbClr val="888888"/>
                </a:solidFill>
              </a:defRPr>
            </a:lvl3pPr>
            <a:lvl4pPr lvl="3" rtl="0" algn="ctr">
              <a:lnSpc>
                <a:spcPct val="100000"/>
              </a:lnSpc>
              <a:spcBef>
                <a:spcPts val="300"/>
              </a:spcBef>
              <a:spcAft>
                <a:spcPts val="0"/>
              </a:spcAft>
              <a:buClr>
                <a:srgbClr val="888888"/>
              </a:buClr>
              <a:buSzPts val="975"/>
              <a:buNone/>
              <a:defRPr>
                <a:solidFill>
                  <a:srgbClr val="888888"/>
                </a:solidFill>
              </a:defRPr>
            </a:lvl4pPr>
            <a:lvl5pPr lvl="4" rtl="0" algn="ctr">
              <a:lnSpc>
                <a:spcPct val="100000"/>
              </a:lnSpc>
              <a:spcBef>
                <a:spcPts val="300"/>
              </a:spcBef>
              <a:spcAft>
                <a:spcPts val="0"/>
              </a:spcAft>
              <a:buClr>
                <a:srgbClr val="888888"/>
              </a:buClr>
              <a:buSzPts val="975"/>
              <a:buNone/>
              <a:defRPr>
                <a:solidFill>
                  <a:srgbClr val="888888"/>
                </a:solidFill>
              </a:defRPr>
            </a:lvl5pPr>
            <a:lvl6pPr lvl="5" rtl="0" algn="ctr">
              <a:lnSpc>
                <a:spcPct val="90000"/>
              </a:lnSpc>
              <a:spcBef>
                <a:spcPts val="375"/>
              </a:spcBef>
              <a:spcAft>
                <a:spcPts val="0"/>
              </a:spcAft>
              <a:buClr>
                <a:srgbClr val="888888"/>
              </a:buClr>
              <a:buSzPts val="1350"/>
              <a:buNone/>
              <a:defRPr>
                <a:solidFill>
                  <a:srgbClr val="888888"/>
                </a:solidFill>
              </a:defRPr>
            </a:lvl6pPr>
            <a:lvl7pPr lvl="6" rtl="0" algn="ctr">
              <a:lnSpc>
                <a:spcPct val="90000"/>
              </a:lnSpc>
              <a:spcBef>
                <a:spcPts val="375"/>
              </a:spcBef>
              <a:spcAft>
                <a:spcPts val="0"/>
              </a:spcAft>
              <a:buClr>
                <a:srgbClr val="888888"/>
              </a:buClr>
              <a:buSzPts val="1350"/>
              <a:buNone/>
              <a:defRPr>
                <a:solidFill>
                  <a:srgbClr val="888888"/>
                </a:solidFill>
              </a:defRPr>
            </a:lvl7pPr>
            <a:lvl8pPr lvl="7" rtl="0" algn="ctr">
              <a:lnSpc>
                <a:spcPct val="90000"/>
              </a:lnSpc>
              <a:spcBef>
                <a:spcPts val="375"/>
              </a:spcBef>
              <a:spcAft>
                <a:spcPts val="0"/>
              </a:spcAft>
              <a:buClr>
                <a:srgbClr val="888888"/>
              </a:buClr>
              <a:buSzPts val="1350"/>
              <a:buNone/>
              <a:defRPr>
                <a:solidFill>
                  <a:srgbClr val="888888"/>
                </a:solidFill>
              </a:defRPr>
            </a:lvl8pPr>
            <a:lvl9pPr lvl="8" rtl="0" algn="ctr">
              <a:lnSpc>
                <a:spcPct val="90000"/>
              </a:lnSpc>
              <a:spcBef>
                <a:spcPts val="375"/>
              </a:spcBef>
              <a:spcAft>
                <a:spcPts val="0"/>
              </a:spcAft>
              <a:buClr>
                <a:srgbClr val="888888"/>
              </a:buClr>
              <a:buSzPts val="1350"/>
              <a:buNone/>
              <a:defRPr>
                <a:solidFill>
                  <a:srgbClr val="888888"/>
                </a:solidFill>
              </a:defRPr>
            </a:lvl9pPr>
          </a:lstStyle>
          <a:p/>
        </p:txBody>
      </p:sp>
      <p:sp>
        <p:nvSpPr>
          <p:cNvPr id="172" name="Google Shape;172;p43"/>
          <p:cNvSpPr txBox="1"/>
          <p:nvPr>
            <p:ph idx="2" type="body"/>
          </p:nvPr>
        </p:nvSpPr>
        <p:spPr>
          <a:xfrm>
            <a:off x="461964" y="2832497"/>
            <a:ext cx="6709200" cy="1103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813"/>
              <a:buNone/>
              <a:defRPr sz="1875"/>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73" name="Google Shape;173;p4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showMasterSp="0">
  <p:cSld name="Title slide #3">
    <p:spTree>
      <p:nvGrpSpPr>
        <p:cNvPr id="174" name="Shape 174"/>
        <p:cNvGrpSpPr/>
        <p:nvPr/>
      </p:nvGrpSpPr>
      <p:grpSpPr>
        <a:xfrm>
          <a:off x="0" y="0"/>
          <a:ext cx="0" cy="0"/>
          <a:chOff x="0" y="0"/>
          <a:chExt cx="0" cy="0"/>
        </a:xfrm>
      </p:grpSpPr>
      <p:sp>
        <p:nvSpPr>
          <p:cNvPr id="175" name="Google Shape;175;p44"/>
          <p:cNvSpPr/>
          <p:nvPr>
            <p:ph idx="2" type="pic"/>
          </p:nvPr>
        </p:nvSpPr>
        <p:spPr>
          <a:xfrm>
            <a:off x="0" y="0"/>
            <a:ext cx="9144000" cy="3589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76" name="Google Shape;176;p44"/>
          <p:cNvSpPr txBox="1"/>
          <p:nvPr>
            <p:ph type="ctrTitle"/>
          </p:nvPr>
        </p:nvSpPr>
        <p:spPr>
          <a:xfrm>
            <a:off x="509452" y="2964979"/>
            <a:ext cx="8517900" cy="885300"/>
          </a:xfrm>
          <a:prstGeom prst="rect">
            <a:avLst/>
          </a:prstGeom>
          <a:noFill/>
          <a:ln>
            <a:noFill/>
          </a:ln>
        </p:spPr>
        <p:txBody>
          <a:bodyPr anchorCtr="0" anchor="ctr" bIns="45700" lIns="91425" spcFirstLastPara="1" rIns="91425" wrap="square" tIns="45700">
            <a:noAutofit/>
          </a:bodyPr>
          <a:lstStyle>
            <a:lvl1pPr lvl="0" rtl="0" algn="l">
              <a:lnSpc>
                <a:spcPct val="120370"/>
              </a:lnSpc>
              <a:spcBef>
                <a:spcPts val="0"/>
              </a:spcBef>
              <a:spcAft>
                <a:spcPts val="0"/>
              </a:spcAft>
              <a:buClr>
                <a:schemeClr val="dk1"/>
              </a:buClr>
              <a:buSzPts val="5400"/>
              <a:buFont typeface="Arial"/>
              <a:buNone/>
              <a:defRPr sz="5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7" name="Google Shape;177;p44"/>
          <p:cNvSpPr txBox="1"/>
          <p:nvPr>
            <p:ph idx="1" type="subTitle"/>
          </p:nvPr>
        </p:nvSpPr>
        <p:spPr>
          <a:xfrm>
            <a:off x="633736" y="361869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78" name="Google Shape;178;p44"/>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4" showMasterSp="0" type="secHead">
  <p:cSld name="SECTION_HEADER">
    <p:spTree>
      <p:nvGrpSpPr>
        <p:cNvPr id="179" name="Shape 179"/>
        <p:cNvGrpSpPr/>
        <p:nvPr/>
      </p:nvGrpSpPr>
      <p:grpSpPr>
        <a:xfrm>
          <a:off x="0" y="0"/>
          <a:ext cx="0" cy="0"/>
          <a:chOff x="0" y="0"/>
          <a:chExt cx="0" cy="0"/>
        </a:xfrm>
      </p:grpSpPr>
      <p:sp>
        <p:nvSpPr>
          <p:cNvPr id="180" name="Google Shape;180;p45"/>
          <p:cNvSpPr txBox="1"/>
          <p:nvPr>
            <p:ph type="title"/>
          </p:nvPr>
        </p:nvSpPr>
        <p:spPr>
          <a:xfrm>
            <a:off x="623888" y="1282305"/>
            <a:ext cx="7886700" cy="21396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4500"/>
              <a:buFont typeface="Arial"/>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1" name="Google Shape;181;p45"/>
          <p:cNvSpPr txBox="1"/>
          <p:nvPr>
            <p:ph idx="1" type="body"/>
          </p:nvPr>
        </p:nvSpPr>
        <p:spPr>
          <a:xfrm>
            <a:off x="623888" y="3540869"/>
            <a:ext cx="7886700" cy="10263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2"/>
              </a:buClr>
              <a:buSzPts val="4200"/>
              <a:buNone/>
              <a:defRPr b="1" sz="2800">
                <a:solidFill>
                  <a:schemeClr val="dk2"/>
                </a:solidFill>
              </a:defRPr>
            </a:lvl1pPr>
            <a:lvl2pPr indent="-228600" lvl="1" marL="914400" rtl="0" algn="l">
              <a:lnSpc>
                <a:spcPct val="100000"/>
              </a:lnSpc>
              <a:spcBef>
                <a:spcPts val="300"/>
              </a:spcBef>
              <a:spcAft>
                <a:spcPts val="0"/>
              </a:spcAft>
              <a:buClr>
                <a:srgbClr val="888888"/>
              </a:buClr>
              <a:buSzPts val="2100"/>
              <a:buNone/>
              <a:defRPr sz="1500">
                <a:solidFill>
                  <a:srgbClr val="888888"/>
                </a:solidFill>
              </a:defRPr>
            </a:lvl2pPr>
            <a:lvl3pPr indent="-228600" lvl="2" marL="1371600" rtl="0" algn="l">
              <a:lnSpc>
                <a:spcPct val="100000"/>
              </a:lnSpc>
              <a:spcBef>
                <a:spcPts val="300"/>
              </a:spcBef>
              <a:spcAft>
                <a:spcPts val="0"/>
              </a:spcAft>
              <a:buClr>
                <a:srgbClr val="888888"/>
              </a:buClr>
              <a:buSzPts val="1350"/>
              <a:buNone/>
              <a:defRPr sz="1350">
                <a:solidFill>
                  <a:srgbClr val="888888"/>
                </a:solidFill>
              </a:defRPr>
            </a:lvl3pPr>
            <a:lvl4pPr indent="-228600" lvl="3" marL="1828800" rtl="0" algn="l">
              <a:lnSpc>
                <a:spcPct val="100000"/>
              </a:lnSpc>
              <a:spcBef>
                <a:spcPts val="300"/>
              </a:spcBef>
              <a:spcAft>
                <a:spcPts val="0"/>
              </a:spcAft>
              <a:buClr>
                <a:srgbClr val="888888"/>
              </a:buClr>
              <a:buSzPts val="1200"/>
              <a:buNone/>
              <a:defRPr sz="1200">
                <a:solidFill>
                  <a:srgbClr val="888888"/>
                </a:solidFill>
              </a:defRPr>
            </a:lvl4pPr>
            <a:lvl5pPr indent="-228600" lvl="4" marL="2286000" rtl="0" algn="l">
              <a:lnSpc>
                <a:spcPct val="100000"/>
              </a:lnSpc>
              <a:spcBef>
                <a:spcPts val="300"/>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pic>
        <p:nvPicPr>
          <p:cNvPr descr="ASU_Horiz_RGB_Digital_MaroonGold.png" id="182" name="Google Shape;182;p45"/>
          <p:cNvPicPr preferRelativeResize="0"/>
          <p:nvPr/>
        </p:nvPicPr>
        <p:blipFill rotWithShape="1">
          <a:blip r:embed="rId2">
            <a:alphaModFix/>
          </a:blip>
          <a:srcRect b="0" l="0" r="0" t="0"/>
          <a:stretch/>
        </p:blipFill>
        <p:spPr>
          <a:xfrm>
            <a:off x="245069" y="187047"/>
            <a:ext cx="3844969" cy="1067100"/>
          </a:xfrm>
          <a:prstGeom prst="rect">
            <a:avLst/>
          </a:prstGeom>
          <a:noFill/>
          <a:ln>
            <a:noFill/>
          </a:ln>
        </p:spPr>
      </p:pic>
      <p:sp>
        <p:nvSpPr>
          <p:cNvPr id="183" name="Google Shape;183;p4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2"/>
                </a:solidFill>
              </a:defRPr>
            </a:lvl1pPr>
            <a:lvl2pPr lvl="1" rtl="0">
              <a:buNone/>
              <a:defRPr sz="1300">
                <a:solidFill>
                  <a:schemeClr val="dk2"/>
                </a:solidFill>
              </a:defRPr>
            </a:lvl2pPr>
            <a:lvl3pPr lvl="2" rtl="0">
              <a:buNone/>
              <a:defRPr sz="1300">
                <a:solidFill>
                  <a:schemeClr val="dk2"/>
                </a:solidFill>
              </a:defRPr>
            </a:lvl3pPr>
            <a:lvl4pPr lvl="3" rtl="0">
              <a:buNone/>
              <a:defRPr sz="1300">
                <a:solidFill>
                  <a:schemeClr val="dk2"/>
                </a:solidFill>
              </a:defRPr>
            </a:lvl4pPr>
            <a:lvl5pPr lvl="4" rtl="0">
              <a:buNone/>
              <a:defRPr sz="1300">
                <a:solidFill>
                  <a:schemeClr val="dk2"/>
                </a:solidFill>
              </a:defRPr>
            </a:lvl5pPr>
            <a:lvl6pPr lvl="5" rtl="0">
              <a:buNone/>
              <a:defRPr sz="1300">
                <a:solidFill>
                  <a:schemeClr val="dk2"/>
                </a:solidFill>
              </a:defRPr>
            </a:lvl6pPr>
            <a:lvl7pPr lvl="6" rtl="0">
              <a:buNone/>
              <a:defRPr sz="1300">
                <a:solidFill>
                  <a:schemeClr val="dk2"/>
                </a:solidFill>
              </a:defRPr>
            </a:lvl7pPr>
            <a:lvl8pPr lvl="7" rtl="0">
              <a:buNone/>
              <a:defRPr sz="1300">
                <a:solidFill>
                  <a:schemeClr val="dk2"/>
                </a:solidFill>
              </a:defRPr>
            </a:lvl8pPr>
            <a:lvl9pPr lvl="8" rtl="0">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showMasterSp="0">
  <p:cSld name="Agenda #1">
    <p:bg>
      <p:bgPr>
        <a:solidFill>
          <a:schemeClr val="dk2"/>
        </a:solidFill>
      </p:bgPr>
    </p:bg>
    <p:spTree>
      <p:nvGrpSpPr>
        <p:cNvPr id="184" name="Shape 184"/>
        <p:cNvGrpSpPr/>
        <p:nvPr/>
      </p:nvGrpSpPr>
      <p:grpSpPr>
        <a:xfrm>
          <a:off x="0" y="0"/>
          <a:ext cx="0" cy="0"/>
          <a:chOff x="0" y="0"/>
          <a:chExt cx="0" cy="0"/>
        </a:xfrm>
      </p:grpSpPr>
      <p:sp>
        <p:nvSpPr>
          <p:cNvPr id="185" name="Google Shape;185;p46"/>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lt2"/>
              </a:buClr>
              <a:buSzPts val="3600"/>
              <a:buFont typeface="Arial"/>
              <a:buNone/>
              <a:defRPr sz="36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6" name="Google Shape;186;p46"/>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87" name="Google Shape;187;p46"/>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lt2"/>
              </a:buClr>
              <a:buSzPts val="2700"/>
              <a:buNone/>
              <a:defRPr b="1" sz="1800">
                <a:solidFill>
                  <a:schemeClr val="lt2"/>
                </a:solidFill>
              </a:defRPr>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88" name="Google Shape;188;p4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showMasterSp="0">
  <p:cSld name="Agenda #2">
    <p:spTree>
      <p:nvGrpSpPr>
        <p:cNvPr id="189" name="Shape 189"/>
        <p:cNvGrpSpPr/>
        <p:nvPr/>
      </p:nvGrpSpPr>
      <p:grpSpPr>
        <a:xfrm>
          <a:off x="0" y="0"/>
          <a:ext cx="0" cy="0"/>
          <a:chOff x="0" y="0"/>
          <a:chExt cx="0" cy="0"/>
        </a:xfrm>
      </p:grpSpPr>
      <p:sp>
        <p:nvSpPr>
          <p:cNvPr id="190" name="Google Shape;190;p47"/>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3600"/>
              <a:buFont typeface="Arial"/>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47"/>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92" name="Google Shape;192;p47"/>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dk1"/>
              </a:buClr>
              <a:buSzPts val="2700"/>
              <a:buNone/>
              <a:defRPr b="1" sz="1800"/>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93" name="Google Shape;193;p4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maroon)" showMasterSp="0">
  <p:cSld name="Break or bold statement (maroon)">
    <p:bg>
      <p:bgPr>
        <a:solidFill>
          <a:schemeClr val="accent1"/>
        </a:solidFill>
      </p:bgPr>
    </p:bg>
    <p:spTree>
      <p:nvGrpSpPr>
        <p:cNvPr id="194" name="Shape 194"/>
        <p:cNvGrpSpPr/>
        <p:nvPr/>
      </p:nvGrpSpPr>
      <p:grpSpPr>
        <a:xfrm>
          <a:off x="0" y="0"/>
          <a:ext cx="0" cy="0"/>
          <a:chOff x="0" y="0"/>
          <a:chExt cx="0" cy="0"/>
        </a:xfrm>
      </p:grpSpPr>
      <p:sp>
        <p:nvSpPr>
          <p:cNvPr id="195" name="Google Shape;195;p48"/>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6200"/>
              <a:buFont typeface="Arial"/>
              <a:buNone/>
              <a:defRPr sz="62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4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gold)" showMasterSp="0">
  <p:cSld name="Break or bold statement (gold)">
    <p:bg>
      <p:bgPr>
        <a:solidFill>
          <a:schemeClr val="accent2"/>
        </a:solidFill>
      </p:bgPr>
    </p:bg>
    <p:spTree>
      <p:nvGrpSpPr>
        <p:cNvPr id="197" name="Shape 197"/>
        <p:cNvGrpSpPr/>
        <p:nvPr/>
      </p:nvGrpSpPr>
      <p:grpSpPr>
        <a:xfrm>
          <a:off x="0" y="0"/>
          <a:ext cx="0" cy="0"/>
          <a:chOff x="0" y="0"/>
          <a:chExt cx="0" cy="0"/>
        </a:xfrm>
      </p:grpSpPr>
      <p:sp>
        <p:nvSpPr>
          <p:cNvPr id="198" name="Google Shape;198;p49"/>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6200"/>
              <a:buFont typeface="Arial"/>
              <a:buNone/>
              <a:defRPr sz="6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9" name="Google Shape;199;p4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maroon)" showMasterSp="0">
  <p:cSld name="Break bar (maroon)">
    <p:bg>
      <p:bgPr>
        <a:solidFill>
          <a:schemeClr val="lt2"/>
        </a:solidFill>
      </p:bgPr>
    </p:bg>
    <p:spTree>
      <p:nvGrpSpPr>
        <p:cNvPr id="200" name="Shape 200"/>
        <p:cNvGrpSpPr/>
        <p:nvPr/>
      </p:nvGrpSpPr>
      <p:grpSpPr>
        <a:xfrm>
          <a:off x="0" y="0"/>
          <a:ext cx="0" cy="0"/>
          <a:chOff x="0" y="0"/>
          <a:chExt cx="0" cy="0"/>
        </a:xfrm>
      </p:grpSpPr>
      <p:sp>
        <p:nvSpPr>
          <p:cNvPr id="201" name="Google Shape;201;p50"/>
          <p:cNvSpPr/>
          <p:nvPr/>
        </p:nvSpPr>
        <p:spPr>
          <a:xfrm>
            <a:off x="0" y="1314450"/>
            <a:ext cx="9144000" cy="1543200"/>
          </a:xfrm>
          <a:prstGeom prst="rect">
            <a:avLst/>
          </a:prstGeom>
          <a:solidFill>
            <a:schemeClr val="accent1"/>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2" name="Google Shape;202;p50"/>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sz="48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3" name="Google Shape;203;p5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gold)" showMasterSp="0">
  <p:cSld name="Break bar (gold)">
    <p:bg>
      <p:bgPr>
        <a:solidFill>
          <a:schemeClr val="lt2"/>
        </a:solidFill>
      </p:bgPr>
    </p:bg>
    <p:spTree>
      <p:nvGrpSpPr>
        <p:cNvPr id="204" name="Shape 204"/>
        <p:cNvGrpSpPr/>
        <p:nvPr/>
      </p:nvGrpSpPr>
      <p:grpSpPr>
        <a:xfrm>
          <a:off x="0" y="0"/>
          <a:ext cx="0" cy="0"/>
          <a:chOff x="0" y="0"/>
          <a:chExt cx="0" cy="0"/>
        </a:xfrm>
      </p:grpSpPr>
      <p:sp>
        <p:nvSpPr>
          <p:cNvPr id="205" name="Google Shape;205;p51"/>
          <p:cNvSpPr/>
          <p:nvPr/>
        </p:nvSpPr>
        <p:spPr>
          <a:xfrm>
            <a:off x="0" y="1314450"/>
            <a:ext cx="9144000" cy="1543200"/>
          </a:xfrm>
          <a:prstGeom prst="rect">
            <a:avLst/>
          </a:prstGeom>
          <a:solidFill>
            <a:schemeClr val="accent2"/>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6" name="Google Shape;206;p51"/>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800"/>
              <a:buFont typeface="Arial"/>
              <a:buNone/>
              <a:defRPr sz="4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7" name="Google Shape;207;p5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type="obj">
  <p:cSld name="OBJECT">
    <p:spTree>
      <p:nvGrpSpPr>
        <p:cNvPr id="208" name="Shape 208"/>
        <p:cNvGrpSpPr/>
        <p:nvPr/>
      </p:nvGrpSpPr>
      <p:grpSpPr>
        <a:xfrm>
          <a:off x="0" y="0"/>
          <a:ext cx="0" cy="0"/>
          <a:chOff x="0" y="0"/>
          <a:chExt cx="0" cy="0"/>
        </a:xfrm>
      </p:grpSpPr>
      <p:sp>
        <p:nvSpPr>
          <p:cNvPr id="209" name="Google Shape;209;p52"/>
          <p:cNvSpPr txBox="1"/>
          <p:nvPr>
            <p:ph type="title"/>
          </p:nvPr>
        </p:nvSpPr>
        <p:spPr>
          <a:xfrm>
            <a:off x="628651" y="410034"/>
            <a:ext cx="66963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0" name="Google Shape;210;p52"/>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11" name="Google Shape;211;p52"/>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52"/>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with image and gold box" showMasterSp="0">
  <p:cSld name="Break with image and gold box">
    <p:spTree>
      <p:nvGrpSpPr>
        <p:cNvPr id="213" name="Shape 213"/>
        <p:cNvGrpSpPr/>
        <p:nvPr/>
      </p:nvGrpSpPr>
      <p:grpSpPr>
        <a:xfrm>
          <a:off x="0" y="0"/>
          <a:ext cx="0" cy="0"/>
          <a:chOff x="0" y="0"/>
          <a:chExt cx="0" cy="0"/>
        </a:xfrm>
      </p:grpSpPr>
      <p:sp>
        <p:nvSpPr>
          <p:cNvPr id="214" name="Google Shape;214;p53"/>
          <p:cNvSpPr/>
          <p:nvPr>
            <p:ph idx="2" type="pic"/>
          </p:nvPr>
        </p:nvSpPr>
        <p:spPr>
          <a:xfrm>
            <a:off x="0" y="0"/>
            <a:ext cx="9144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15" name="Google Shape;215;p53"/>
          <p:cNvSpPr txBox="1"/>
          <p:nvPr>
            <p:ph type="title"/>
          </p:nvPr>
        </p:nvSpPr>
        <p:spPr>
          <a:xfrm>
            <a:off x="628650" y="3970357"/>
            <a:ext cx="7396800" cy="453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5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50/50">
  <p:cSld name="Title and 50/50">
    <p:spTree>
      <p:nvGrpSpPr>
        <p:cNvPr id="217" name="Shape 217"/>
        <p:cNvGrpSpPr/>
        <p:nvPr/>
      </p:nvGrpSpPr>
      <p:grpSpPr>
        <a:xfrm>
          <a:off x="0" y="0"/>
          <a:ext cx="0" cy="0"/>
          <a:chOff x="0" y="0"/>
          <a:chExt cx="0" cy="0"/>
        </a:xfrm>
      </p:grpSpPr>
      <p:sp>
        <p:nvSpPr>
          <p:cNvPr id="218" name="Google Shape;218;p54"/>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9" name="Google Shape;219;p54"/>
          <p:cNvSpPr txBox="1"/>
          <p:nvPr>
            <p:ph idx="1" type="body"/>
          </p:nvPr>
        </p:nvSpPr>
        <p:spPr>
          <a:xfrm>
            <a:off x="6286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0" name="Google Shape;220;p54"/>
          <p:cNvSpPr txBox="1"/>
          <p:nvPr>
            <p:ph idx="2" type="body"/>
          </p:nvPr>
        </p:nvSpPr>
        <p:spPr>
          <a:xfrm>
            <a:off x="46291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1" name="Google Shape;221;p5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2" name="Google Shape;222;p5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mparison">
  <p:cSld name="Title and comparison">
    <p:spTree>
      <p:nvGrpSpPr>
        <p:cNvPr id="223" name="Shape 223"/>
        <p:cNvGrpSpPr/>
        <p:nvPr/>
      </p:nvGrpSpPr>
      <p:grpSpPr>
        <a:xfrm>
          <a:off x="0" y="0"/>
          <a:ext cx="0" cy="0"/>
          <a:chOff x="0" y="0"/>
          <a:chExt cx="0" cy="0"/>
        </a:xfrm>
      </p:grpSpPr>
      <p:sp>
        <p:nvSpPr>
          <p:cNvPr id="224" name="Google Shape;224;p55"/>
          <p:cNvSpPr txBox="1"/>
          <p:nvPr>
            <p:ph type="title"/>
          </p:nvPr>
        </p:nvSpPr>
        <p:spPr>
          <a:xfrm>
            <a:off x="629841" y="406646"/>
            <a:ext cx="67047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 name="Google Shape;225;p55"/>
          <p:cNvSpPr txBox="1"/>
          <p:nvPr>
            <p:ph idx="1" type="body"/>
          </p:nvPr>
        </p:nvSpPr>
        <p:spPr>
          <a:xfrm>
            <a:off x="629842" y="924128"/>
            <a:ext cx="38682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6" name="Google Shape;226;p55"/>
          <p:cNvSpPr txBox="1"/>
          <p:nvPr>
            <p:ph idx="2" type="body"/>
          </p:nvPr>
        </p:nvSpPr>
        <p:spPr>
          <a:xfrm>
            <a:off x="629842" y="1257858"/>
            <a:ext cx="38682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7" name="Google Shape;227;p55"/>
          <p:cNvSpPr txBox="1"/>
          <p:nvPr>
            <p:ph idx="3" type="body"/>
          </p:nvPr>
        </p:nvSpPr>
        <p:spPr>
          <a:xfrm>
            <a:off x="4629151" y="924128"/>
            <a:ext cx="38874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8" name="Google Shape;228;p55"/>
          <p:cNvSpPr txBox="1"/>
          <p:nvPr>
            <p:ph idx="4" type="body"/>
          </p:nvPr>
        </p:nvSpPr>
        <p:spPr>
          <a:xfrm>
            <a:off x="4629151" y="1257858"/>
            <a:ext cx="38874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9" name="Google Shape;229;p55"/>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0" name="Google Shape;230;p55"/>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right ">
  <p:cSld name="1/3 Column on right ">
    <p:spTree>
      <p:nvGrpSpPr>
        <p:cNvPr id="231" name="Shape 231"/>
        <p:cNvGrpSpPr/>
        <p:nvPr/>
      </p:nvGrpSpPr>
      <p:grpSpPr>
        <a:xfrm>
          <a:off x="0" y="0"/>
          <a:ext cx="0" cy="0"/>
          <a:chOff x="0" y="0"/>
          <a:chExt cx="0" cy="0"/>
        </a:xfrm>
      </p:grpSpPr>
      <p:sp>
        <p:nvSpPr>
          <p:cNvPr id="232" name="Google Shape;232;p56"/>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56"/>
          <p:cNvSpPr txBox="1"/>
          <p:nvPr>
            <p:ph idx="1" type="body"/>
          </p:nvPr>
        </p:nvSpPr>
        <p:spPr>
          <a:xfrm>
            <a:off x="628650"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4" name="Google Shape;234;p56"/>
          <p:cNvSpPr txBox="1"/>
          <p:nvPr>
            <p:ph idx="2" type="body"/>
          </p:nvPr>
        </p:nvSpPr>
        <p:spPr>
          <a:xfrm>
            <a:off x="5971566"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5" name="Google Shape;235;p56"/>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6" name="Google Shape;236;p56"/>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left">
  <p:cSld name="1/3 Column on left">
    <p:spTree>
      <p:nvGrpSpPr>
        <p:cNvPr id="237" name="Shape 237"/>
        <p:cNvGrpSpPr/>
        <p:nvPr/>
      </p:nvGrpSpPr>
      <p:grpSpPr>
        <a:xfrm>
          <a:off x="0" y="0"/>
          <a:ext cx="0" cy="0"/>
          <a:chOff x="0" y="0"/>
          <a:chExt cx="0" cy="0"/>
        </a:xfrm>
      </p:grpSpPr>
      <p:sp>
        <p:nvSpPr>
          <p:cNvPr id="238" name="Google Shape;238;p57"/>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57"/>
          <p:cNvSpPr txBox="1"/>
          <p:nvPr>
            <p:ph idx="1" type="body"/>
          </p:nvPr>
        </p:nvSpPr>
        <p:spPr>
          <a:xfrm>
            <a:off x="3468102"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0" name="Google Shape;240;p57"/>
          <p:cNvSpPr txBox="1"/>
          <p:nvPr>
            <p:ph idx="2" type="body"/>
          </p:nvPr>
        </p:nvSpPr>
        <p:spPr>
          <a:xfrm>
            <a:off x="637674"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1" name="Google Shape;241;p57"/>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2" name="Google Shape;242;p5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Right">
  <p:cSld name="List with Image on Right">
    <p:spTree>
      <p:nvGrpSpPr>
        <p:cNvPr id="243" name="Shape 243"/>
        <p:cNvGrpSpPr/>
        <p:nvPr/>
      </p:nvGrpSpPr>
      <p:grpSpPr>
        <a:xfrm>
          <a:off x="0" y="0"/>
          <a:ext cx="0" cy="0"/>
          <a:chOff x="0" y="0"/>
          <a:chExt cx="0" cy="0"/>
        </a:xfrm>
      </p:grpSpPr>
      <p:sp>
        <p:nvSpPr>
          <p:cNvPr id="244" name="Google Shape;244;p58"/>
          <p:cNvSpPr txBox="1"/>
          <p:nvPr>
            <p:ph type="title"/>
          </p:nvPr>
        </p:nvSpPr>
        <p:spPr>
          <a:xfrm>
            <a:off x="748967" y="438150"/>
            <a:ext cx="34527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5" name="Google Shape;245;p58"/>
          <p:cNvSpPr txBox="1"/>
          <p:nvPr>
            <p:ph idx="1" type="body"/>
          </p:nvPr>
        </p:nvSpPr>
        <p:spPr>
          <a:xfrm>
            <a:off x="748967" y="1028700"/>
            <a:ext cx="34527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6" name="Google Shape;246;p58"/>
          <p:cNvSpPr/>
          <p:nvPr>
            <p:ph idx="2" type="pic"/>
          </p:nvPr>
        </p:nvSpPr>
        <p:spPr>
          <a:xfrm>
            <a:off x="457200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47" name="Google Shape;247;p5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Left">
  <p:cSld name="List with Image on Left">
    <p:spTree>
      <p:nvGrpSpPr>
        <p:cNvPr id="248" name="Shape 248"/>
        <p:cNvGrpSpPr/>
        <p:nvPr/>
      </p:nvGrpSpPr>
      <p:grpSpPr>
        <a:xfrm>
          <a:off x="0" y="0"/>
          <a:ext cx="0" cy="0"/>
          <a:chOff x="0" y="0"/>
          <a:chExt cx="0" cy="0"/>
        </a:xfrm>
      </p:grpSpPr>
      <p:sp>
        <p:nvSpPr>
          <p:cNvPr id="249" name="Google Shape;249;p59"/>
          <p:cNvSpPr txBox="1"/>
          <p:nvPr>
            <p:ph type="title"/>
          </p:nvPr>
        </p:nvSpPr>
        <p:spPr>
          <a:xfrm>
            <a:off x="4929810" y="438150"/>
            <a:ext cx="34803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0" name="Google Shape;250;p59"/>
          <p:cNvSpPr txBox="1"/>
          <p:nvPr>
            <p:ph idx="1" type="body"/>
          </p:nvPr>
        </p:nvSpPr>
        <p:spPr>
          <a:xfrm>
            <a:off x="4929829" y="1028702"/>
            <a:ext cx="34803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1" name="Google Shape;251;p59"/>
          <p:cNvSpPr/>
          <p:nvPr>
            <p:ph idx="2" type="pic"/>
          </p:nvPr>
        </p:nvSpPr>
        <p:spPr>
          <a:xfrm>
            <a:off x="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52" name="Google Shape;252;p5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black-gold title)">
  <p:cSld name="Title and one column content (black-gold title)">
    <p:spTree>
      <p:nvGrpSpPr>
        <p:cNvPr id="253" name="Shape 253"/>
        <p:cNvGrpSpPr/>
        <p:nvPr/>
      </p:nvGrpSpPr>
      <p:grpSpPr>
        <a:xfrm>
          <a:off x="0" y="0"/>
          <a:ext cx="0" cy="0"/>
          <a:chOff x="0" y="0"/>
          <a:chExt cx="0" cy="0"/>
        </a:xfrm>
      </p:grpSpPr>
      <p:sp>
        <p:nvSpPr>
          <p:cNvPr id="254" name="Google Shape;254;p60"/>
          <p:cNvSpPr txBox="1"/>
          <p:nvPr>
            <p:ph idx="1" type="body"/>
          </p:nvPr>
        </p:nvSpPr>
        <p:spPr>
          <a:xfrm>
            <a:off x="2519266" y="914400"/>
            <a:ext cx="57942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Font typeface="Noto Sans Symbols"/>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5" name="Google Shape;255;p60"/>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6" name="Google Shape;256;p6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57" name="Google Shape;257;p60"/>
          <p:cNvSpPr txBox="1"/>
          <p:nvPr>
            <p:ph idx="2" type="body"/>
          </p:nvPr>
        </p:nvSpPr>
        <p:spPr>
          <a:xfrm>
            <a:off x="2519264"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8" name="Google Shape;258;p60"/>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59" name="Google Shape;259;p60"/>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black-gold title)">
  <p:cSld name="Title and two column content (black-gold title)">
    <p:spTree>
      <p:nvGrpSpPr>
        <p:cNvPr id="260" name="Shape 260"/>
        <p:cNvGrpSpPr/>
        <p:nvPr/>
      </p:nvGrpSpPr>
      <p:grpSpPr>
        <a:xfrm>
          <a:off x="0" y="0"/>
          <a:ext cx="0" cy="0"/>
          <a:chOff x="0" y="0"/>
          <a:chExt cx="0" cy="0"/>
        </a:xfrm>
      </p:grpSpPr>
      <p:sp>
        <p:nvSpPr>
          <p:cNvPr id="261" name="Google Shape;261;p61"/>
          <p:cNvSpPr txBox="1"/>
          <p:nvPr>
            <p:ph idx="1" type="body"/>
          </p:nvPr>
        </p:nvSpPr>
        <p:spPr>
          <a:xfrm>
            <a:off x="2519267" y="914400"/>
            <a:ext cx="57951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2" name="Google Shape;262;p61"/>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3" name="Google Shape;263;p6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64" name="Google Shape;264;p61"/>
          <p:cNvSpPr txBox="1"/>
          <p:nvPr>
            <p:ph idx="2" type="body"/>
          </p:nvPr>
        </p:nvSpPr>
        <p:spPr>
          <a:xfrm>
            <a:off x="2519266"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5" name="Google Shape;265;p61"/>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66" name="Google Shape;266;p61"/>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10 photos">
  <p:cSld name="Title and 10 photos">
    <p:spTree>
      <p:nvGrpSpPr>
        <p:cNvPr id="267" name="Shape 267"/>
        <p:cNvGrpSpPr/>
        <p:nvPr/>
      </p:nvGrpSpPr>
      <p:grpSpPr>
        <a:xfrm>
          <a:off x="0" y="0"/>
          <a:ext cx="0" cy="0"/>
          <a:chOff x="0" y="0"/>
          <a:chExt cx="0" cy="0"/>
        </a:xfrm>
      </p:grpSpPr>
      <p:sp>
        <p:nvSpPr>
          <p:cNvPr id="268" name="Google Shape;268;p62"/>
          <p:cNvSpPr txBox="1"/>
          <p:nvPr>
            <p:ph idx="1" type="body"/>
          </p:nvPr>
        </p:nvSpPr>
        <p:spPr>
          <a:xfrm>
            <a:off x="22514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9" name="Google Shape;269;p62"/>
          <p:cNvSpPr txBox="1"/>
          <p:nvPr>
            <p:ph idx="2" type="body"/>
          </p:nvPr>
        </p:nvSpPr>
        <p:spPr>
          <a:xfrm>
            <a:off x="54518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0" name="Google Shape;270;p62"/>
          <p:cNvSpPr txBox="1"/>
          <p:nvPr>
            <p:ph idx="3" type="body"/>
          </p:nvPr>
        </p:nvSpPr>
        <p:spPr>
          <a:xfrm>
            <a:off x="6512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1" name="Google Shape;271;p62"/>
          <p:cNvSpPr txBox="1"/>
          <p:nvPr>
            <p:ph idx="4" type="body"/>
          </p:nvPr>
        </p:nvSpPr>
        <p:spPr>
          <a:xfrm>
            <a:off x="38516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2" name="Google Shape;272;p62"/>
          <p:cNvSpPr txBox="1"/>
          <p:nvPr>
            <p:ph idx="5" type="body"/>
          </p:nvPr>
        </p:nvSpPr>
        <p:spPr>
          <a:xfrm>
            <a:off x="7043873"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3" name="Google Shape;273;p62"/>
          <p:cNvSpPr txBox="1"/>
          <p:nvPr>
            <p:ph idx="6" type="body"/>
          </p:nvPr>
        </p:nvSpPr>
        <p:spPr>
          <a:xfrm>
            <a:off x="22514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4" name="Google Shape;274;p62"/>
          <p:cNvSpPr txBox="1"/>
          <p:nvPr>
            <p:ph idx="7" type="body"/>
          </p:nvPr>
        </p:nvSpPr>
        <p:spPr>
          <a:xfrm>
            <a:off x="54518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5" name="Google Shape;275;p62"/>
          <p:cNvSpPr txBox="1"/>
          <p:nvPr>
            <p:ph type="title"/>
          </p:nvPr>
        </p:nvSpPr>
        <p:spPr>
          <a:xfrm>
            <a:off x="747395" y="438150"/>
            <a:ext cx="69951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6" name="Google Shape;276;p62"/>
          <p:cNvSpPr/>
          <p:nvPr>
            <p:ph idx="8" type="pic"/>
          </p:nvPr>
        </p:nvSpPr>
        <p:spPr>
          <a:xfrm>
            <a:off x="747395"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7" name="Google Shape;277;p62"/>
          <p:cNvSpPr/>
          <p:nvPr>
            <p:ph idx="9" type="pic"/>
          </p:nvPr>
        </p:nvSpPr>
        <p:spPr>
          <a:xfrm>
            <a:off x="2344616"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8" name="Google Shape;278;p62"/>
          <p:cNvSpPr/>
          <p:nvPr>
            <p:ph idx="13" type="pic"/>
          </p:nvPr>
        </p:nvSpPr>
        <p:spPr>
          <a:xfrm>
            <a:off x="3941837"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9" name="Google Shape;279;p62"/>
          <p:cNvSpPr/>
          <p:nvPr>
            <p:ph idx="14" type="pic"/>
          </p:nvPr>
        </p:nvSpPr>
        <p:spPr>
          <a:xfrm>
            <a:off x="5539058"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0" name="Google Shape;280;p62"/>
          <p:cNvSpPr/>
          <p:nvPr>
            <p:ph idx="15" type="pic"/>
          </p:nvPr>
        </p:nvSpPr>
        <p:spPr>
          <a:xfrm>
            <a:off x="7136279"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1" name="Google Shape;281;p62"/>
          <p:cNvSpPr/>
          <p:nvPr>
            <p:ph idx="16" type="pic"/>
          </p:nvPr>
        </p:nvSpPr>
        <p:spPr>
          <a:xfrm>
            <a:off x="747395"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2" name="Google Shape;282;p62"/>
          <p:cNvSpPr/>
          <p:nvPr>
            <p:ph idx="17" type="pic"/>
          </p:nvPr>
        </p:nvSpPr>
        <p:spPr>
          <a:xfrm>
            <a:off x="2344616"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3" name="Google Shape;283;p62"/>
          <p:cNvSpPr/>
          <p:nvPr>
            <p:ph idx="18" type="pic"/>
          </p:nvPr>
        </p:nvSpPr>
        <p:spPr>
          <a:xfrm>
            <a:off x="3941837"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4" name="Google Shape;284;p62"/>
          <p:cNvSpPr/>
          <p:nvPr>
            <p:ph idx="19" type="pic"/>
          </p:nvPr>
        </p:nvSpPr>
        <p:spPr>
          <a:xfrm>
            <a:off x="5539058"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5" name="Google Shape;285;p62"/>
          <p:cNvSpPr/>
          <p:nvPr>
            <p:ph idx="20" type="pic"/>
          </p:nvPr>
        </p:nvSpPr>
        <p:spPr>
          <a:xfrm>
            <a:off x="7136279"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6" name="Google Shape;286;p62"/>
          <p:cNvSpPr txBox="1"/>
          <p:nvPr>
            <p:ph idx="21" type="body"/>
          </p:nvPr>
        </p:nvSpPr>
        <p:spPr>
          <a:xfrm>
            <a:off x="6512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7" name="Google Shape;287;p62"/>
          <p:cNvSpPr txBox="1"/>
          <p:nvPr>
            <p:ph idx="22" type="body"/>
          </p:nvPr>
        </p:nvSpPr>
        <p:spPr>
          <a:xfrm>
            <a:off x="38516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8" name="Google Shape;288;p62"/>
          <p:cNvSpPr txBox="1"/>
          <p:nvPr>
            <p:ph idx="23" type="body"/>
          </p:nvPr>
        </p:nvSpPr>
        <p:spPr>
          <a:xfrm>
            <a:off x="7043873"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9" name="Google Shape;289;p6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Vertical split)">
  <p:cSld name="Title and two content (Vertical split)">
    <p:spTree>
      <p:nvGrpSpPr>
        <p:cNvPr id="290" name="Shape 290"/>
        <p:cNvGrpSpPr/>
        <p:nvPr/>
      </p:nvGrpSpPr>
      <p:grpSpPr>
        <a:xfrm>
          <a:off x="0" y="0"/>
          <a:ext cx="0" cy="0"/>
          <a:chOff x="0" y="0"/>
          <a:chExt cx="0" cy="0"/>
        </a:xfrm>
      </p:grpSpPr>
      <p:sp>
        <p:nvSpPr>
          <p:cNvPr id="291" name="Google Shape;291;p63"/>
          <p:cNvSpPr/>
          <p:nvPr/>
        </p:nvSpPr>
        <p:spPr>
          <a:xfrm>
            <a:off x="4572000" y="0"/>
            <a:ext cx="4572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92" name="Google Shape;292;p63"/>
          <p:cNvSpPr txBox="1"/>
          <p:nvPr>
            <p:ph type="title"/>
          </p:nvPr>
        </p:nvSpPr>
        <p:spPr>
          <a:xfrm>
            <a:off x="628651" y="740570"/>
            <a:ext cx="3578400" cy="1026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3" name="Google Shape;293;p63"/>
          <p:cNvSpPr txBox="1"/>
          <p:nvPr>
            <p:ph idx="1" type="body"/>
          </p:nvPr>
        </p:nvSpPr>
        <p:spPr>
          <a:xfrm>
            <a:off x="4834647" y="740570"/>
            <a:ext cx="36819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600"/>
              </a:spcBef>
              <a:spcAft>
                <a:spcPts val="0"/>
              </a:spcAft>
              <a:buClr>
                <a:schemeClr val="dk1"/>
              </a:buClr>
              <a:buSzPts val="2400"/>
              <a:buChar char="•"/>
              <a:defRPr sz="1600"/>
            </a:lvl1pPr>
            <a:lvl2pPr indent="-370840" lvl="1" marL="914400" rtl="0" algn="l">
              <a:lnSpc>
                <a:spcPct val="100000"/>
              </a:lnSpc>
              <a:spcBef>
                <a:spcPts val="600"/>
              </a:spcBef>
              <a:spcAft>
                <a:spcPts val="0"/>
              </a:spcAft>
              <a:buClr>
                <a:schemeClr val="dk1"/>
              </a:buClr>
              <a:buSzPts val="2240"/>
              <a:buChar char="•"/>
              <a:defRPr sz="1600"/>
            </a:lvl2pPr>
            <a:lvl3pPr indent="-304800" lvl="2" marL="1371600" rtl="0" algn="l">
              <a:lnSpc>
                <a:spcPct val="100000"/>
              </a:lnSpc>
              <a:spcBef>
                <a:spcPts val="600"/>
              </a:spcBef>
              <a:spcAft>
                <a:spcPts val="0"/>
              </a:spcAft>
              <a:buClr>
                <a:schemeClr val="dk1"/>
              </a:buClr>
              <a:buSzPts val="1200"/>
              <a:buChar char="–"/>
              <a:defRPr sz="1200"/>
            </a:lvl3pPr>
            <a:lvl4pPr indent="-298450" lvl="3" marL="1828800" rtl="0" algn="l">
              <a:lnSpc>
                <a:spcPct val="100000"/>
              </a:lnSpc>
              <a:spcBef>
                <a:spcPts val="600"/>
              </a:spcBef>
              <a:spcAft>
                <a:spcPts val="0"/>
              </a:spcAft>
              <a:buClr>
                <a:schemeClr val="dk1"/>
              </a:buClr>
              <a:buSzPts val="1100"/>
              <a:buChar char="•"/>
              <a:defRPr sz="1100"/>
            </a:lvl4pPr>
            <a:lvl5pPr indent="-298450" lvl="4" marL="2286000" rtl="0" algn="l">
              <a:lnSpc>
                <a:spcPct val="100000"/>
              </a:lnSpc>
              <a:spcBef>
                <a:spcPts val="600"/>
              </a:spcBef>
              <a:spcAft>
                <a:spcPts val="0"/>
              </a:spcAft>
              <a:buClr>
                <a:schemeClr val="dk1"/>
              </a:buClr>
              <a:buSzPts val="1100"/>
              <a:buChar char="•"/>
              <a:defRPr sz="11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294" name="Google Shape;294;p63"/>
          <p:cNvSpPr txBox="1"/>
          <p:nvPr>
            <p:ph idx="2" type="body"/>
          </p:nvPr>
        </p:nvSpPr>
        <p:spPr>
          <a:xfrm>
            <a:off x="629840" y="1767264"/>
            <a:ext cx="3577200" cy="2634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sz="1800"/>
            </a:lvl1pPr>
            <a:lvl2pPr indent="-228600" lvl="1" marL="914400" rtl="0" algn="l">
              <a:lnSpc>
                <a:spcPct val="100000"/>
              </a:lnSpc>
              <a:spcBef>
                <a:spcPts val="300"/>
              </a:spcBef>
              <a:spcAft>
                <a:spcPts val="0"/>
              </a:spcAft>
              <a:buClr>
                <a:schemeClr val="dk1"/>
              </a:buClr>
              <a:buSzPts val="1470"/>
              <a:buNone/>
              <a:defRPr sz="1050"/>
            </a:lvl2pPr>
            <a:lvl3pPr indent="-228600" lvl="2" marL="1371600" rtl="0" algn="l">
              <a:lnSpc>
                <a:spcPct val="100000"/>
              </a:lnSpc>
              <a:spcBef>
                <a:spcPts val="300"/>
              </a:spcBef>
              <a:spcAft>
                <a:spcPts val="0"/>
              </a:spcAft>
              <a:buClr>
                <a:schemeClr val="dk1"/>
              </a:buClr>
              <a:buSzPts val="900"/>
              <a:buNone/>
              <a:defRPr sz="900"/>
            </a:lvl3pPr>
            <a:lvl4pPr indent="-228600" lvl="3" marL="1828800" rtl="0" algn="l">
              <a:lnSpc>
                <a:spcPct val="100000"/>
              </a:lnSpc>
              <a:spcBef>
                <a:spcPts val="300"/>
              </a:spcBef>
              <a:spcAft>
                <a:spcPts val="0"/>
              </a:spcAft>
              <a:buClr>
                <a:schemeClr val="dk1"/>
              </a:buClr>
              <a:buSzPts val="750"/>
              <a:buNone/>
              <a:defRPr sz="750"/>
            </a:lvl4pPr>
            <a:lvl5pPr indent="-228600" lvl="4" marL="2286000" rtl="0" algn="l">
              <a:lnSpc>
                <a:spcPct val="100000"/>
              </a:lnSpc>
              <a:spcBef>
                <a:spcPts val="300"/>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295" name="Google Shape;295;p63"/>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6" name="Google Shape;296;p63"/>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Horiz. split)" type="titleOnly">
  <p:cSld name="TITLE_ONLY">
    <p:spTree>
      <p:nvGrpSpPr>
        <p:cNvPr id="297" name="Shape 297"/>
        <p:cNvGrpSpPr/>
        <p:nvPr/>
      </p:nvGrpSpPr>
      <p:grpSpPr>
        <a:xfrm>
          <a:off x="0" y="0"/>
          <a:ext cx="0" cy="0"/>
          <a:chOff x="0" y="0"/>
          <a:chExt cx="0" cy="0"/>
        </a:xfrm>
      </p:grpSpPr>
      <p:sp>
        <p:nvSpPr>
          <p:cNvPr id="298" name="Google Shape;298;p64"/>
          <p:cNvSpPr/>
          <p:nvPr/>
        </p:nvSpPr>
        <p:spPr>
          <a:xfrm>
            <a:off x="0" y="1663431"/>
            <a:ext cx="9144000" cy="3480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99" name="Google Shape;299;p64"/>
          <p:cNvSpPr txBox="1"/>
          <p:nvPr>
            <p:ph type="title"/>
          </p:nvPr>
        </p:nvSpPr>
        <p:spPr>
          <a:xfrm>
            <a:off x="628650" y="1"/>
            <a:ext cx="8515200" cy="166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000"/>
              <a:buFont typeface="Arial"/>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6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1" name="Google Shape;301;p6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1/3 [gold] Column on Left">
  <p:cSld name="2_1/3 [gold] Column on Left">
    <p:spTree>
      <p:nvGrpSpPr>
        <p:cNvPr id="302" name="Shape 302"/>
        <p:cNvGrpSpPr/>
        <p:nvPr/>
      </p:nvGrpSpPr>
      <p:grpSpPr>
        <a:xfrm>
          <a:off x="0" y="0"/>
          <a:ext cx="0" cy="0"/>
          <a:chOff x="0" y="0"/>
          <a:chExt cx="0" cy="0"/>
        </a:xfrm>
      </p:grpSpPr>
      <p:sp>
        <p:nvSpPr>
          <p:cNvPr id="303" name="Google Shape;303;p65"/>
          <p:cNvSpPr/>
          <p:nvPr/>
        </p:nvSpPr>
        <p:spPr>
          <a:xfrm>
            <a:off x="0" y="0"/>
            <a:ext cx="29574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04" name="Google Shape;304;p65"/>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5" name="Google Shape;305;p65"/>
          <p:cNvSpPr txBox="1"/>
          <p:nvPr>
            <p:ph idx="1" type="body"/>
          </p:nvPr>
        </p:nvSpPr>
        <p:spPr>
          <a:xfrm>
            <a:off x="316205" y="1964531"/>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Font typeface="Arial"/>
              <a:buNone/>
              <a:defRPr sz="1200"/>
            </a:lvl1pPr>
            <a:lvl2pPr indent="-228600" lvl="1" marL="914400" rtl="0" algn="l">
              <a:lnSpc>
                <a:spcPct val="100000"/>
              </a:lnSpc>
              <a:spcBef>
                <a:spcPts val="300"/>
              </a:spcBef>
              <a:spcAft>
                <a:spcPts val="0"/>
              </a:spcAft>
              <a:buClr>
                <a:schemeClr val="dk1"/>
              </a:buClr>
              <a:buSzPts val="1470"/>
              <a:buFont typeface="Arial"/>
              <a:buNone/>
              <a:defRPr sz="1050"/>
            </a:lvl2pPr>
            <a:lvl3pPr indent="-228600" lvl="2" marL="1371600" rtl="0" algn="l">
              <a:lnSpc>
                <a:spcPct val="100000"/>
              </a:lnSpc>
              <a:spcBef>
                <a:spcPts val="300"/>
              </a:spcBef>
              <a:spcAft>
                <a:spcPts val="0"/>
              </a:spcAft>
              <a:buClr>
                <a:schemeClr val="dk1"/>
              </a:buClr>
              <a:buSzPts val="900"/>
              <a:buFont typeface="Arial"/>
              <a:buNone/>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6" name="Google Shape;306;p65"/>
          <p:cNvSpPr txBox="1"/>
          <p:nvPr>
            <p:ph idx="2" type="body"/>
          </p:nvPr>
        </p:nvSpPr>
        <p:spPr>
          <a:xfrm>
            <a:off x="3186112"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7" name="Google Shape;307;p6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white] Column on Left" showMasterSp="0">
  <p:cSld name="1/3 [white] Column on Left">
    <p:spTree>
      <p:nvGrpSpPr>
        <p:cNvPr id="308" name="Shape 308"/>
        <p:cNvGrpSpPr/>
        <p:nvPr/>
      </p:nvGrpSpPr>
      <p:grpSpPr>
        <a:xfrm>
          <a:off x="0" y="0"/>
          <a:ext cx="0" cy="0"/>
          <a:chOff x="0" y="0"/>
          <a:chExt cx="0" cy="0"/>
        </a:xfrm>
      </p:grpSpPr>
      <p:sp>
        <p:nvSpPr>
          <p:cNvPr id="309" name="Google Shape;309;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0" name="Google Shape;310;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1" name="Google Shape;311;p66"/>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66"/>
          <p:cNvSpPr txBox="1"/>
          <p:nvPr>
            <p:ph idx="1" type="body"/>
          </p:nvPr>
        </p:nvSpPr>
        <p:spPr>
          <a:xfrm>
            <a:off x="316205" y="1964530"/>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None/>
              <a:defRPr sz="1200"/>
            </a:lvl1pPr>
            <a:lvl2pPr indent="-228600" lvl="1" marL="914400" rtl="0" algn="l">
              <a:lnSpc>
                <a:spcPct val="100000"/>
              </a:lnSpc>
              <a:spcBef>
                <a:spcPts val="300"/>
              </a:spcBef>
              <a:spcAft>
                <a:spcPts val="0"/>
              </a:spcAft>
              <a:buClr>
                <a:schemeClr val="dk1"/>
              </a:buClr>
              <a:buSzPts val="1680"/>
              <a:buNone/>
              <a:defRPr sz="120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3" name="Google Shape;313;p66"/>
          <p:cNvSpPr txBox="1"/>
          <p:nvPr>
            <p:ph idx="2" type="body"/>
          </p:nvPr>
        </p:nvSpPr>
        <p:spPr>
          <a:xfrm>
            <a:off x="3186113"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4" name="Google Shape;314;p6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and Content-Right">
  <p:cSld name="Title-Left and Content-Right">
    <p:spTree>
      <p:nvGrpSpPr>
        <p:cNvPr id="315" name="Shape 315"/>
        <p:cNvGrpSpPr/>
        <p:nvPr/>
      </p:nvGrpSpPr>
      <p:grpSpPr>
        <a:xfrm>
          <a:off x="0" y="0"/>
          <a:ext cx="0" cy="0"/>
          <a:chOff x="0" y="0"/>
          <a:chExt cx="0" cy="0"/>
        </a:xfrm>
      </p:grpSpPr>
      <p:sp>
        <p:nvSpPr>
          <p:cNvPr id="316" name="Google Shape;316;p67"/>
          <p:cNvSpPr txBox="1"/>
          <p:nvPr>
            <p:ph idx="1" type="body"/>
          </p:nvPr>
        </p:nvSpPr>
        <p:spPr>
          <a:xfrm>
            <a:off x="2653642" y="376403"/>
            <a:ext cx="927300" cy="12495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accent2"/>
              </a:buClr>
              <a:buSzPts val="13200"/>
              <a:buNone/>
              <a:defRPr sz="8800">
                <a:solidFill>
                  <a:schemeClr val="accent2"/>
                </a:solidFill>
                <a:latin typeface="Arial Black"/>
                <a:ea typeface="Arial Black"/>
                <a:cs typeface="Arial Black"/>
                <a:sym typeface="Arial Black"/>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317" name="Google Shape;317;p67"/>
          <p:cNvSpPr txBox="1"/>
          <p:nvPr>
            <p:ph type="title"/>
          </p:nvPr>
        </p:nvSpPr>
        <p:spPr>
          <a:xfrm>
            <a:off x="400928" y="1828801"/>
            <a:ext cx="2995500" cy="2700900"/>
          </a:xfrm>
          <a:prstGeom prst="rect">
            <a:avLst/>
          </a:prstGeom>
          <a:noFill/>
          <a:ln>
            <a:noFill/>
          </a:ln>
        </p:spPr>
        <p:txBody>
          <a:bodyPr anchorCtr="0" anchor="t" bIns="45700" lIns="91425" spcFirstLastPara="1" rIns="91425" wrap="square" tIns="45700">
            <a:noAutofit/>
          </a:bodyPr>
          <a:lstStyle>
            <a:lvl1pPr lvl="0" rtl="0" algn="r">
              <a:lnSpc>
                <a:spcPct val="114285"/>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 name="Google Shape;318;p67"/>
          <p:cNvSpPr txBox="1"/>
          <p:nvPr>
            <p:ph idx="2" type="body"/>
          </p:nvPr>
        </p:nvSpPr>
        <p:spPr>
          <a:xfrm>
            <a:off x="3910014" y="1"/>
            <a:ext cx="42069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250"/>
              <a:buNone/>
              <a:defRPr sz="1500"/>
            </a:lvl1pPr>
            <a:lvl2pPr indent="-228600" lvl="1" marL="914400" rtl="0" algn="l">
              <a:lnSpc>
                <a:spcPct val="100000"/>
              </a:lnSpc>
              <a:spcBef>
                <a:spcPts val="300"/>
              </a:spcBef>
              <a:spcAft>
                <a:spcPts val="0"/>
              </a:spcAft>
              <a:buClr>
                <a:schemeClr val="dk1"/>
              </a:buClr>
              <a:buSzPts val="1890"/>
              <a:buNone/>
              <a:defRPr sz="135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19" name="Google Shape;319;p67"/>
          <p:cNvCxnSpPr/>
          <p:nvPr/>
        </p:nvCxnSpPr>
        <p:spPr>
          <a:xfrm>
            <a:off x="3654127" y="759406"/>
            <a:ext cx="0" cy="3660600"/>
          </a:xfrm>
          <a:prstGeom prst="straightConnector1">
            <a:avLst/>
          </a:prstGeom>
          <a:noFill/>
          <a:ln cap="flat" cmpd="sng" w="28575">
            <a:solidFill>
              <a:schemeClr val="accent2"/>
            </a:solidFill>
            <a:prstDash val="solid"/>
            <a:miter lim="800000"/>
            <a:headEnd len="sm" w="sm" type="none"/>
            <a:tailEnd len="sm" w="sm" type="none"/>
          </a:ln>
        </p:spPr>
      </p:cxnSp>
      <p:sp>
        <p:nvSpPr>
          <p:cNvPr id="320" name="Google Shape;320;p6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accent2"/>
                </a:solidFill>
                <a:latin typeface="Arial Black"/>
                <a:ea typeface="Arial Black"/>
                <a:cs typeface="Arial Black"/>
                <a:sym typeface="Arial Black"/>
              </a:defRPr>
            </a:lvl1pPr>
            <a:lvl2pPr lvl="1" rtl="0">
              <a:buNone/>
              <a:defRPr sz="1300">
                <a:solidFill>
                  <a:schemeClr val="accent2"/>
                </a:solidFill>
                <a:latin typeface="Arial Black"/>
                <a:ea typeface="Arial Black"/>
                <a:cs typeface="Arial Black"/>
                <a:sym typeface="Arial Black"/>
              </a:defRPr>
            </a:lvl2pPr>
            <a:lvl3pPr lvl="2" rtl="0">
              <a:buNone/>
              <a:defRPr sz="1300">
                <a:solidFill>
                  <a:schemeClr val="accent2"/>
                </a:solidFill>
                <a:latin typeface="Arial Black"/>
                <a:ea typeface="Arial Black"/>
                <a:cs typeface="Arial Black"/>
                <a:sym typeface="Arial Black"/>
              </a:defRPr>
            </a:lvl3pPr>
            <a:lvl4pPr lvl="3" rtl="0">
              <a:buNone/>
              <a:defRPr sz="1300">
                <a:solidFill>
                  <a:schemeClr val="accent2"/>
                </a:solidFill>
                <a:latin typeface="Arial Black"/>
                <a:ea typeface="Arial Black"/>
                <a:cs typeface="Arial Black"/>
                <a:sym typeface="Arial Black"/>
              </a:defRPr>
            </a:lvl4pPr>
            <a:lvl5pPr lvl="4" rtl="0">
              <a:buNone/>
              <a:defRPr sz="1300">
                <a:solidFill>
                  <a:schemeClr val="accent2"/>
                </a:solidFill>
                <a:latin typeface="Arial Black"/>
                <a:ea typeface="Arial Black"/>
                <a:cs typeface="Arial Black"/>
                <a:sym typeface="Arial Black"/>
              </a:defRPr>
            </a:lvl5pPr>
            <a:lvl6pPr lvl="5" rtl="0">
              <a:buNone/>
              <a:defRPr sz="1300">
                <a:solidFill>
                  <a:schemeClr val="accent2"/>
                </a:solidFill>
                <a:latin typeface="Arial Black"/>
                <a:ea typeface="Arial Black"/>
                <a:cs typeface="Arial Black"/>
                <a:sym typeface="Arial Black"/>
              </a:defRPr>
            </a:lvl6pPr>
            <a:lvl7pPr lvl="6" rtl="0">
              <a:buNone/>
              <a:defRPr sz="1300">
                <a:solidFill>
                  <a:schemeClr val="accent2"/>
                </a:solidFill>
                <a:latin typeface="Arial Black"/>
                <a:ea typeface="Arial Black"/>
                <a:cs typeface="Arial Black"/>
                <a:sym typeface="Arial Black"/>
              </a:defRPr>
            </a:lvl7pPr>
            <a:lvl8pPr lvl="7" rtl="0">
              <a:buNone/>
              <a:defRPr sz="1300">
                <a:solidFill>
                  <a:schemeClr val="accent2"/>
                </a:solidFill>
                <a:latin typeface="Arial Black"/>
                <a:ea typeface="Arial Black"/>
                <a:cs typeface="Arial Black"/>
                <a:sym typeface="Arial Black"/>
              </a:defRPr>
            </a:lvl8pPr>
            <a:lvl9pPr lvl="8" rtl="0">
              <a:buNone/>
              <a:defRPr sz="1300">
                <a:solidFill>
                  <a:schemeClr val="accent2"/>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top : title-Left : content right">
  <p:cSld name="Image-top : title-Left : content right">
    <p:spTree>
      <p:nvGrpSpPr>
        <p:cNvPr id="321" name="Shape 321"/>
        <p:cNvGrpSpPr/>
        <p:nvPr/>
      </p:nvGrpSpPr>
      <p:grpSpPr>
        <a:xfrm>
          <a:off x="0" y="0"/>
          <a:ext cx="0" cy="0"/>
          <a:chOff x="0" y="0"/>
          <a:chExt cx="0" cy="0"/>
        </a:xfrm>
      </p:grpSpPr>
      <p:sp>
        <p:nvSpPr>
          <p:cNvPr id="322" name="Google Shape;322;p68"/>
          <p:cNvSpPr txBox="1"/>
          <p:nvPr>
            <p:ph type="title"/>
          </p:nvPr>
        </p:nvSpPr>
        <p:spPr>
          <a:xfrm>
            <a:off x="1" y="2575932"/>
            <a:ext cx="3958800" cy="2567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68"/>
          <p:cNvSpPr txBox="1"/>
          <p:nvPr>
            <p:ph idx="1" type="body"/>
          </p:nvPr>
        </p:nvSpPr>
        <p:spPr>
          <a:xfrm>
            <a:off x="4362360" y="2575933"/>
            <a:ext cx="4435500" cy="256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dk1"/>
              </a:buClr>
              <a:buSzPts val="2700"/>
              <a:buNone/>
              <a:defRPr sz="1800"/>
            </a:lvl1pPr>
            <a:lvl2pPr indent="-228600" lvl="1" marL="914400" rtl="0" algn="l">
              <a:lnSpc>
                <a:spcPct val="100000"/>
              </a:lnSpc>
              <a:spcBef>
                <a:spcPts val="600"/>
              </a:spcBef>
              <a:spcAft>
                <a:spcPts val="0"/>
              </a:spcAft>
              <a:buClr>
                <a:schemeClr val="dk1"/>
              </a:buClr>
              <a:buSzPts val="2240"/>
              <a:buNone/>
              <a:defRPr sz="1600"/>
            </a:lvl2pPr>
            <a:lvl3pPr indent="-228600" lvl="2" marL="1371600" rtl="0" algn="l">
              <a:lnSpc>
                <a:spcPct val="100000"/>
              </a:lnSpc>
              <a:spcBef>
                <a:spcPts val="600"/>
              </a:spcBef>
              <a:spcAft>
                <a:spcPts val="0"/>
              </a:spcAft>
              <a:buClr>
                <a:schemeClr val="dk1"/>
              </a:buClr>
              <a:buSzPts val="1600"/>
              <a:buNone/>
              <a:defRPr sz="1600"/>
            </a:lvl3pPr>
            <a:lvl4pPr indent="-304800" lvl="3" marL="1828800" rtl="0" algn="l">
              <a:lnSpc>
                <a:spcPct val="100000"/>
              </a:lnSpc>
              <a:spcBef>
                <a:spcPts val="6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24" name="Google Shape;324;p68"/>
          <p:cNvCxnSpPr/>
          <p:nvPr/>
        </p:nvCxnSpPr>
        <p:spPr>
          <a:xfrm>
            <a:off x="4157842" y="2932772"/>
            <a:ext cx="0" cy="1861800"/>
          </a:xfrm>
          <a:prstGeom prst="straightConnector1">
            <a:avLst/>
          </a:prstGeom>
          <a:noFill/>
          <a:ln cap="flat" cmpd="sng" w="19050">
            <a:solidFill>
              <a:schemeClr val="accent2"/>
            </a:solidFill>
            <a:prstDash val="solid"/>
            <a:miter lim="800000"/>
            <a:headEnd len="sm" w="sm" type="none"/>
            <a:tailEnd len="sm" w="sm" type="none"/>
          </a:ln>
        </p:spPr>
      </p:cxnSp>
      <p:sp>
        <p:nvSpPr>
          <p:cNvPr id="325" name="Google Shape;325;p68"/>
          <p:cNvSpPr/>
          <p:nvPr>
            <p:ph idx="2" type="pic"/>
          </p:nvPr>
        </p:nvSpPr>
        <p:spPr>
          <a:xfrm>
            <a:off x="0" y="0"/>
            <a:ext cx="9144000" cy="2575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326" name="Google Shape;326;p6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 content right">
  <p:cSld name="Title-Left : content right">
    <p:spTree>
      <p:nvGrpSpPr>
        <p:cNvPr id="327" name="Shape 327"/>
        <p:cNvGrpSpPr/>
        <p:nvPr/>
      </p:nvGrpSpPr>
      <p:grpSpPr>
        <a:xfrm>
          <a:off x="0" y="0"/>
          <a:ext cx="0" cy="0"/>
          <a:chOff x="0" y="0"/>
          <a:chExt cx="0" cy="0"/>
        </a:xfrm>
      </p:grpSpPr>
      <p:sp>
        <p:nvSpPr>
          <p:cNvPr id="328" name="Google Shape;328;p69"/>
          <p:cNvSpPr txBox="1"/>
          <p:nvPr>
            <p:ph type="title"/>
          </p:nvPr>
        </p:nvSpPr>
        <p:spPr>
          <a:xfrm>
            <a:off x="142876" y="0"/>
            <a:ext cx="4257600" cy="51435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dk1"/>
              </a:buClr>
              <a:buSzPts val="3300"/>
              <a:buFont typeface="Arial"/>
              <a:buNone/>
              <a:defRPr sz="3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9" name="Google Shape;329;p69"/>
          <p:cNvSpPr txBox="1"/>
          <p:nvPr>
            <p:ph idx="1" type="body"/>
          </p:nvPr>
        </p:nvSpPr>
        <p:spPr>
          <a:xfrm>
            <a:off x="4743450" y="1"/>
            <a:ext cx="40545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900"/>
              </a:spcBef>
              <a:spcAft>
                <a:spcPts val="0"/>
              </a:spcAft>
              <a:buClr>
                <a:schemeClr val="dk1"/>
              </a:buClr>
              <a:buSzPts val="3150"/>
              <a:buNone/>
              <a:defRPr sz="2100"/>
            </a:lvl1pPr>
            <a:lvl2pPr indent="-228600" lvl="1" marL="914400" rtl="0" algn="l">
              <a:lnSpc>
                <a:spcPct val="100000"/>
              </a:lnSpc>
              <a:spcBef>
                <a:spcPts val="900"/>
              </a:spcBef>
              <a:spcAft>
                <a:spcPts val="0"/>
              </a:spcAft>
              <a:buClr>
                <a:schemeClr val="dk1"/>
              </a:buClr>
              <a:buSzPts val="2240"/>
              <a:buNone/>
              <a:defRPr sz="1600"/>
            </a:lvl2pPr>
            <a:lvl3pPr indent="-228600" lvl="2" marL="1371600" rtl="0" algn="l">
              <a:lnSpc>
                <a:spcPct val="100000"/>
              </a:lnSpc>
              <a:spcBef>
                <a:spcPts val="900"/>
              </a:spcBef>
              <a:spcAft>
                <a:spcPts val="0"/>
              </a:spcAft>
              <a:buClr>
                <a:schemeClr val="dk1"/>
              </a:buClr>
              <a:buSzPts val="1600"/>
              <a:buNone/>
              <a:defRPr sz="1600"/>
            </a:lvl3pPr>
            <a:lvl4pPr indent="-304800" lvl="3" marL="1828800" rtl="0" algn="l">
              <a:lnSpc>
                <a:spcPct val="100000"/>
              </a:lnSpc>
              <a:spcBef>
                <a:spcPts val="9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30" name="Google Shape;330;p69"/>
          <p:cNvCxnSpPr/>
          <p:nvPr/>
        </p:nvCxnSpPr>
        <p:spPr>
          <a:xfrm>
            <a:off x="4572000" y="759406"/>
            <a:ext cx="0" cy="3660600"/>
          </a:xfrm>
          <a:prstGeom prst="straightConnector1">
            <a:avLst/>
          </a:prstGeom>
          <a:noFill/>
          <a:ln cap="flat" cmpd="sng" w="19050">
            <a:solidFill>
              <a:schemeClr val="accent2"/>
            </a:solidFill>
            <a:prstDash val="solid"/>
            <a:miter lim="800000"/>
            <a:headEnd len="sm" w="sm" type="none"/>
            <a:tailEnd len="sm" w="sm" type="none"/>
          </a:ln>
        </p:spPr>
      </p:cxnSp>
      <p:sp>
        <p:nvSpPr>
          <p:cNvPr id="331" name="Google Shape;331;p6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side-by-side" showMasterSp="0">
  <p:cSld name="Title and content : side-by-side">
    <p:bg>
      <p:bgPr>
        <a:solidFill>
          <a:schemeClr val="dk2"/>
        </a:solidFill>
      </p:bgPr>
    </p:bg>
    <p:spTree>
      <p:nvGrpSpPr>
        <p:cNvPr id="332" name="Shape 332"/>
        <p:cNvGrpSpPr/>
        <p:nvPr/>
      </p:nvGrpSpPr>
      <p:grpSpPr>
        <a:xfrm>
          <a:off x="0" y="0"/>
          <a:ext cx="0" cy="0"/>
          <a:chOff x="0" y="0"/>
          <a:chExt cx="0" cy="0"/>
        </a:xfrm>
      </p:grpSpPr>
      <p:sp>
        <p:nvSpPr>
          <p:cNvPr id="333" name="Google Shape;333;p70"/>
          <p:cNvSpPr txBox="1"/>
          <p:nvPr>
            <p:ph type="title"/>
          </p:nvPr>
        </p:nvSpPr>
        <p:spPr>
          <a:xfrm>
            <a:off x="1" y="0"/>
            <a:ext cx="4424400" cy="5143500"/>
          </a:xfrm>
          <a:prstGeom prst="rect">
            <a:avLst/>
          </a:prstGeom>
          <a:noFill/>
          <a:ln>
            <a:noFill/>
          </a:ln>
        </p:spPr>
        <p:txBody>
          <a:bodyPr anchorCtr="0" anchor="ctr" bIns="45700" lIns="91425" spcFirstLastPara="1" rIns="91425" wrap="square" tIns="45700">
            <a:noAutofit/>
          </a:bodyPr>
          <a:lstStyle>
            <a:lvl1pPr lvl="0" rtl="0" algn="r">
              <a:lnSpc>
                <a:spcPct val="125000"/>
              </a:lnSpc>
              <a:spcBef>
                <a:spcPts val="0"/>
              </a:spcBef>
              <a:spcAft>
                <a:spcPts val="0"/>
              </a:spcAft>
              <a:buClr>
                <a:schemeClr val="accent2"/>
              </a:buClr>
              <a:buSzPts val="3600"/>
              <a:buFont typeface="Arial"/>
              <a:buNone/>
              <a:defRPr sz="3600">
                <a:solidFill>
                  <a:schemeClr val="accen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4" name="Google Shape;334;p70"/>
          <p:cNvSpPr txBox="1"/>
          <p:nvPr>
            <p:ph idx="1" type="body"/>
          </p:nvPr>
        </p:nvSpPr>
        <p:spPr>
          <a:xfrm>
            <a:off x="4754564" y="0"/>
            <a:ext cx="4389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lt1"/>
              </a:buClr>
              <a:buSzPts val="4050"/>
              <a:buFont typeface="Arial"/>
              <a:buNone/>
              <a:defRPr b="0" sz="2700"/>
            </a:lvl1pPr>
            <a:lvl2pPr indent="-388619" lvl="1" marL="914400" rtl="0" algn="l">
              <a:lnSpc>
                <a:spcPct val="100000"/>
              </a:lnSpc>
              <a:spcBef>
                <a:spcPts val="2400"/>
              </a:spcBef>
              <a:spcAft>
                <a:spcPts val="0"/>
              </a:spcAft>
              <a:buClr>
                <a:schemeClr val="lt1"/>
              </a:buClr>
              <a:buSzPts val="2520"/>
              <a:buChar char="•"/>
              <a:defRPr/>
            </a:lvl2pPr>
            <a:lvl3pPr indent="-342900" lvl="2" marL="1371600" rtl="0" algn="l">
              <a:lnSpc>
                <a:spcPct val="100000"/>
              </a:lnSpc>
              <a:spcBef>
                <a:spcPts val="300"/>
              </a:spcBef>
              <a:spcAft>
                <a:spcPts val="0"/>
              </a:spcAft>
              <a:buClr>
                <a:schemeClr val="lt1"/>
              </a:buClr>
              <a:buSzPts val="1800"/>
              <a:buChar char="–"/>
              <a:defRPr/>
            </a:lvl3pPr>
            <a:lvl4pPr indent="-342900" lvl="3" marL="1828800" rtl="0" algn="l">
              <a:lnSpc>
                <a:spcPct val="100000"/>
              </a:lnSpc>
              <a:spcBef>
                <a:spcPts val="300"/>
              </a:spcBef>
              <a:spcAft>
                <a:spcPts val="0"/>
              </a:spcAft>
              <a:buClr>
                <a:schemeClr val="lt1"/>
              </a:buClr>
              <a:buSzPts val="1800"/>
              <a:buChar char="•"/>
              <a:defRPr/>
            </a:lvl4pPr>
            <a:lvl5pPr indent="-342900" lvl="4" marL="2286000" rtl="0" algn="l">
              <a:lnSpc>
                <a:spcPct val="100000"/>
              </a:lnSpc>
              <a:spcBef>
                <a:spcPts val="300"/>
              </a:spcBef>
              <a:spcAft>
                <a:spcPts val="0"/>
              </a:spcAft>
              <a:buClr>
                <a:schemeClr val="lt1"/>
              </a:buClr>
              <a:buSzPts val="1800"/>
              <a:buChar char="•"/>
              <a:defRPr/>
            </a:lvl5pPr>
            <a:lvl6pPr indent="-342900" lvl="5" marL="2743200" rtl="0" algn="l">
              <a:lnSpc>
                <a:spcPct val="90000"/>
              </a:lnSpc>
              <a:spcBef>
                <a:spcPts val="375"/>
              </a:spcBef>
              <a:spcAft>
                <a:spcPts val="0"/>
              </a:spcAft>
              <a:buClr>
                <a:schemeClr val="lt1"/>
              </a:buClr>
              <a:buSzPts val="1800"/>
              <a:buChar char="•"/>
              <a:defRPr/>
            </a:lvl6pPr>
            <a:lvl7pPr indent="-342900" lvl="6" marL="3200400" rtl="0" algn="l">
              <a:lnSpc>
                <a:spcPct val="90000"/>
              </a:lnSpc>
              <a:spcBef>
                <a:spcPts val="375"/>
              </a:spcBef>
              <a:spcAft>
                <a:spcPts val="0"/>
              </a:spcAft>
              <a:buClr>
                <a:schemeClr val="lt1"/>
              </a:buClr>
              <a:buSzPts val="1800"/>
              <a:buChar char="•"/>
              <a:defRPr/>
            </a:lvl7pPr>
            <a:lvl8pPr indent="-342900" lvl="7" marL="3657600" rtl="0" algn="l">
              <a:lnSpc>
                <a:spcPct val="90000"/>
              </a:lnSpc>
              <a:spcBef>
                <a:spcPts val="375"/>
              </a:spcBef>
              <a:spcAft>
                <a:spcPts val="0"/>
              </a:spcAft>
              <a:buClr>
                <a:schemeClr val="lt1"/>
              </a:buClr>
              <a:buSzPts val="1800"/>
              <a:buChar char="•"/>
              <a:defRPr/>
            </a:lvl8pPr>
            <a:lvl9pPr indent="-342900" lvl="8" marL="4114800" rtl="0" algn="l">
              <a:lnSpc>
                <a:spcPct val="90000"/>
              </a:lnSpc>
              <a:spcBef>
                <a:spcPts val="375"/>
              </a:spcBef>
              <a:spcAft>
                <a:spcPts val="0"/>
              </a:spcAft>
              <a:buClr>
                <a:schemeClr val="lt1"/>
              </a:buClr>
              <a:buSzPts val="1800"/>
              <a:buChar char="•"/>
              <a:defRPr/>
            </a:lvl9pPr>
          </a:lstStyle>
          <a:p/>
        </p:txBody>
      </p:sp>
      <p:cxnSp>
        <p:nvCxnSpPr>
          <p:cNvPr id="335" name="Google Shape;335;p70"/>
          <p:cNvCxnSpPr/>
          <p:nvPr/>
        </p:nvCxnSpPr>
        <p:spPr>
          <a:xfrm>
            <a:off x="4572000" y="758536"/>
            <a:ext cx="0" cy="3657600"/>
          </a:xfrm>
          <a:prstGeom prst="straightConnector1">
            <a:avLst/>
          </a:prstGeom>
          <a:noFill/>
          <a:ln cap="rnd" cmpd="sng" w="19050">
            <a:solidFill>
              <a:schemeClr val="lt1"/>
            </a:solidFill>
            <a:prstDash val="solid"/>
            <a:round/>
            <a:headEnd len="sm" w="sm" type="none"/>
            <a:tailEnd len="sm" w="sm" type="none"/>
          </a:ln>
        </p:spPr>
      </p:cxnSp>
      <p:pic>
        <p:nvPicPr>
          <p:cNvPr id="336" name="Google Shape;336;p70"/>
          <p:cNvPicPr preferRelativeResize="0"/>
          <p:nvPr/>
        </p:nvPicPr>
        <p:blipFill rotWithShape="1">
          <a:blip r:embed="rId2">
            <a:alphaModFix/>
          </a:blip>
          <a:srcRect b="0" l="0" r="0" t="0"/>
          <a:stretch/>
        </p:blipFill>
        <p:spPr>
          <a:xfrm>
            <a:off x="8286750" y="4599147"/>
            <a:ext cx="805470" cy="472916"/>
          </a:xfrm>
          <a:prstGeom prst="rect">
            <a:avLst/>
          </a:prstGeom>
          <a:noFill/>
          <a:ln>
            <a:noFill/>
          </a:ln>
        </p:spPr>
      </p:pic>
      <p:sp>
        <p:nvSpPr>
          <p:cNvPr id="337" name="Google Shape;337;p7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Intro Option 2">
  <p:cSld name="Cover Intro Option 2">
    <p:spTree>
      <p:nvGrpSpPr>
        <p:cNvPr id="338" name="Shape 338"/>
        <p:cNvGrpSpPr/>
        <p:nvPr/>
      </p:nvGrpSpPr>
      <p:grpSpPr>
        <a:xfrm>
          <a:off x="0" y="0"/>
          <a:ext cx="0" cy="0"/>
          <a:chOff x="0" y="0"/>
          <a:chExt cx="0" cy="0"/>
        </a:xfrm>
      </p:grpSpPr>
      <p:sp>
        <p:nvSpPr>
          <p:cNvPr id="339" name="Google Shape;339;p71"/>
          <p:cNvSpPr txBox="1"/>
          <p:nvPr>
            <p:ph type="title"/>
          </p:nvPr>
        </p:nvSpPr>
        <p:spPr>
          <a:xfrm>
            <a:off x="311700" y="12832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7200" u="none" cap="none" strike="noStrike">
                <a:solidFill>
                  <a:schemeClr val="dk1"/>
                </a:solidFill>
                <a:latin typeface="Arial"/>
                <a:ea typeface="Arial"/>
                <a:cs typeface="Arial"/>
                <a:sym typeface="Arial"/>
              </a:defRPr>
            </a:lvl1pPr>
            <a:lvl2pPr lvl="1" rtl="0">
              <a:spcBef>
                <a:spcPts val="0"/>
              </a:spcBef>
              <a:spcAft>
                <a:spcPts val="0"/>
              </a:spcAft>
              <a:buClr>
                <a:schemeClr val="dk1"/>
              </a:buClr>
              <a:buSzPts val="1400"/>
              <a:buFont typeface="Arial"/>
              <a:buNone/>
              <a:defRPr b="1" sz="2800">
                <a:solidFill>
                  <a:schemeClr val="dk1"/>
                </a:solidFill>
              </a:defRPr>
            </a:lvl2pPr>
            <a:lvl3pPr lvl="2" rtl="0">
              <a:spcBef>
                <a:spcPts val="0"/>
              </a:spcBef>
              <a:spcAft>
                <a:spcPts val="0"/>
              </a:spcAft>
              <a:buClr>
                <a:schemeClr val="dk1"/>
              </a:buClr>
              <a:buSzPts val="1400"/>
              <a:buFont typeface="Arial"/>
              <a:buNone/>
              <a:defRPr b="1" sz="2800">
                <a:solidFill>
                  <a:schemeClr val="dk1"/>
                </a:solidFill>
              </a:defRPr>
            </a:lvl3pPr>
            <a:lvl4pPr lvl="3" rtl="0">
              <a:spcBef>
                <a:spcPts val="0"/>
              </a:spcBef>
              <a:spcAft>
                <a:spcPts val="0"/>
              </a:spcAft>
              <a:buClr>
                <a:schemeClr val="dk1"/>
              </a:buClr>
              <a:buSzPts val="1400"/>
              <a:buFont typeface="Arial"/>
              <a:buNone/>
              <a:defRPr b="1" sz="2800">
                <a:solidFill>
                  <a:schemeClr val="dk1"/>
                </a:solidFill>
              </a:defRPr>
            </a:lvl4pPr>
            <a:lvl5pPr lvl="4" rtl="0">
              <a:spcBef>
                <a:spcPts val="0"/>
              </a:spcBef>
              <a:spcAft>
                <a:spcPts val="0"/>
              </a:spcAft>
              <a:buClr>
                <a:schemeClr val="dk1"/>
              </a:buClr>
              <a:buSzPts val="1400"/>
              <a:buFont typeface="Arial"/>
              <a:buNone/>
              <a:defRPr b="1" sz="2800">
                <a:solidFill>
                  <a:schemeClr val="dk1"/>
                </a:solidFill>
              </a:defRPr>
            </a:lvl5pPr>
            <a:lvl6pPr lvl="5" rtl="0">
              <a:spcBef>
                <a:spcPts val="0"/>
              </a:spcBef>
              <a:spcAft>
                <a:spcPts val="0"/>
              </a:spcAft>
              <a:buClr>
                <a:schemeClr val="dk1"/>
              </a:buClr>
              <a:buSzPts val="1400"/>
              <a:buFont typeface="Arial"/>
              <a:buNone/>
              <a:defRPr b="1" sz="2800">
                <a:solidFill>
                  <a:schemeClr val="dk1"/>
                </a:solidFill>
              </a:defRPr>
            </a:lvl6pPr>
            <a:lvl7pPr lvl="6" rtl="0">
              <a:spcBef>
                <a:spcPts val="0"/>
              </a:spcBef>
              <a:spcAft>
                <a:spcPts val="0"/>
              </a:spcAft>
              <a:buClr>
                <a:schemeClr val="dk1"/>
              </a:buClr>
              <a:buSzPts val="1400"/>
              <a:buFont typeface="Arial"/>
              <a:buNone/>
              <a:defRPr b="1" sz="2800">
                <a:solidFill>
                  <a:schemeClr val="dk1"/>
                </a:solidFill>
              </a:defRPr>
            </a:lvl7pPr>
            <a:lvl8pPr lvl="7" rtl="0">
              <a:spcBef>
                <a:spcPts val="0"/>
              </a:spcBef>
              <a:spcAft>
                <a:spcPts val="0"/>
              </a:spcAft>
              <a:buClr>
                <a:schemeClr val="dk1"/>
              </a:buClr>
              <a:buSzPts val="1400"/>
              <a:buFont typeface="Arial"/>
              <a:buNone/>
              <a:defRPr b="1" sz="2800">
                <a:solidFill>
                  <a:schemeClr val="dk1"/>
                </a:solidFill>
              </a:defRPr>
            </a:lvl8pPr>
            <a:lvl9pPr lvl="8" rtl="0">
              <a:spcBef>
                <a:spcPts val="0"/>
              </a:spcBef>
              <a:spcAft>
                <a:spcPts val="0"/>
              </a:spcAft>
              <a:buClr>
                <a:schemeClr val="dk1"/>
              </a:buClr>
              <a:buSzPts val="1400"/>
              <a:buFont typeface="Arial"/>
              <a:buNone/>
              <a:defRPr b="1" sz="2800">
                <a:solidFill>
                  <a:schemeClr val="dk1"/>
                </a:solidFill>
              </a:defRPr>
            </a:lvl9pPr>
          </a:lstStyle>
          <a:p/>
        </p:txBody>
      </p:sp>
      <p:sp>
        <p:nvSpPr>
          <p:cNvPr id="340" name="Google Shape;340;p71"/>
          <p:cNvSpPr txBox="1"/>
          <p:nvPr>
            <p:ph idx="1" type="subTitle"/>
          </p:nvPr>
        </p:nvSpPr>
        <p:spPr>
          <a:xfrm>
            <a:off x="360625" y="1005325"/>
            <a:ext cx="7508700" cy="357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chemeClr val="accent1"/>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sp>
        <p:nvSpPr>
          <p:cNvPr id="341" name="Google Shape;341;p7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2" name="Shape 342"/>
        <p:cNvGrpSpPr/>
        <p:nvPr/>
      </p:nvGrpSpPr>
      <p:grpSpPr>
        <a:xfrm>
          <a:off x="0" y="0"/>
          <a:ext cx="0" cy="0"/>
          <a:chOff x="0" y="0"/>
          <a:chExt cx="0" cy="0"/>
        </a:xfrm>
      </p:grpSpPr>
      <p:sp>
        <p:nvSpPr>
          <p:cNvPr id="343" name="Google Shape;343;p72"/>
          <p:cNvSpPr txBox="1"/>
          <p:nvPr>
            <p:ph type="title"/>
          </p:nvPr>
        </p:nvSpPr>
        <p:spPr>
          <a:xfrm>
            <a:off x="810893" y="131666"/>
            <a:ext cx="7522200" cy="863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100"/>
              <a:buNone/>
              <a:defRPr b="0" i="0" sz="2400">
                <a:solidFill>
                  <a:srgbClr val="234157"/>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4" name="Google Shape;344;p72"/>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rtl="0" algn="l">
              <a:spcBef>
                <a:spcPts val="300"/>
              </a:spcBef>
              <a:spcAft>
                <a:spcPts val="0"/>
              </a:spcAft>
              <a:buSzPts val="1688"/>
              <a:buNone/>
              <a:defRPr/>
            </a:lvl1pPr>
            <a:lvl2pPr indent="-228600" lvl="1" marL="914400" rtl="0" algn="l">
              <a:spcBef>
                <a:spcPts val="300"/>
              </a:spcBef>
              <a:spcAft>
                <a:spcPts val="0"/>
              </a:spcAft>
              <a:buSzPts val="1365"/>
              <a:buNone/>
              <a:defRPr/>
            </a:lvl2pPr>
            <a:lvl3pPr indent="-228600" lvl="2" marL="1371600" rtl="0" algn="l">
              <a:spcBef>
                <a:spcPts val="300"/>
              </a:spcBef>
              <a:spcAft>
                <a:spcPts val="0"/>
              </a:spcAft>
              <a:buSzPts val="975"/>
              <a:buNone/>
              <a:defRPr/>
            </a:lvl3pPr>
            <a:lvl4pPr indent="-228600" lvl="3" marL="1828800" rtl="0" algn="l">
              <a:spcBef>
                <a:spcPts val="300"/>
              </a:spcBef>
              <a:spcAft>
                <a:spcPts val="0"/>
              </a:spcAft>
              <a:buSzPts val="975"/>
              <a:buNone/>
              <a:defRPr/>
            </a:lvl4pPr>
            <a:lvl5pPr indent="-228600" lvl="4" marL="2286000" rtl="0" algn="l">
              <a:spcBef>
                <a:spcPts val="300"/>
              </a:spcBef>
              <a:spcAft>
                <a:spcPts val="0"/>
              </a:spcAft>
              <a:buSzPts val="975"/>
              <a:buNone/>
              <a:defRPr/>
            </a:lvl5pPr>
            <a:lvl6pPr indent="-228600" lvl="5" marL="2743200" rtl="0" algn="l">
              <a:spcBef>
                <a:spcPts val="375"/>
              </a:spcBef>
              <a:spcAft>
                <a:spcPts val="0"/>
              </a:spcAft>
              <a:buSzPts val="1350"/>
              <a:buNone/>
              <a:defRPr/>
            </a:lvl6pPr>
            <a:lvl7pPr indent="-228600" lvl="6" marL="3200400" rtl="0" algn="l">
              <a:spcBef>
                <a:spcPts val="375"/>
              </a:spcBef>
              <a:spcAft>
                <a:spcPts val="0"/>
              </a:spcAft>
              <a:buSzPts val="1350"/>
              <a:buNone/>
              <a:defRPr/>
            </a:lvl7pPr>
            <a:lvl8pPr indent="-228600" lvl="7" marL="3657600" rtl="0" algn="l">
              <a:spcBef>
                <a:spcPts val="375"/>
              </a:spcBef>
              <a:spcAft>
                <a:spcPts val="0"/>
              </a:spcAft>
              <a:buSzPts val="1350"/>
              <a:buNone/>
              <a:defRPr/>
            </a:lvl8pPr>
            <a:lvl9pPr indent="-228600" lvl="8" marL="4114800" rtl="0" algn="l">
              <a:spcBef>
                <a:spcPts val="375"/>
              </a:spcBef>
              <a:spcAft>
                <a:spcPts val="0"/>
              </a:spcAft>
              <a:buSzPts val="1350"/>
              <a:buNone/>
              <a:defRPr/>
            </a:lvl9pPr>
          </a:lstStyle>
          <a:p/>
        </p:txBody>
      </p:sp>
      <p:sp>
        <p:nvSpPr>
          <p:cNvPr id="345" name="Google Shape;345;p7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6" name="Google Shape;346;p7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7" name="Google Shape;347;p72"/>
          <p:cNvSpPr txBox="1"/>
          <p:nvPr>
            <p:ph idx="12" type="sldNum"/>
          </p:nvPr>
        </p:nvSpPr>
        <p:spPr>
          <a:xfrm>
            <a:off x="6788955" y="4685000"/>
            <a:ext cx="1791300" cy="316200"/>
          </a:xfrm>
          <a:prstGeom prst="rect">
            <a:avLst/>
          </a:prstGeom>
          <a:noFill/>
          <a:ln>
            <a:noFill/>
          </a:ln>
        </p:spPr>
        <p:txBody>
          <a:bodyPr anchorCtr="0" anchor="t" bIns="0" lIns="0" spcFirstLastPara="1" rIns="0" wrap="square" tIns="0">
            <a:noAutofit/>
          </a:bodyPr>
          <a:lstStyle>
            <a:lvl1pPr indent="0" lvl="0" marL="0" marR="31115" rtl="0" algn="r">
              <a:lnSpc>
                <a:spcPct val="100000"/>
              </a:lnSpc>
              <a:spcBef>
                <a:spcPts val="0"/>
              </a:spcBef>
              <a:spcAft>
                <a:spcPts val="0"/>
              </a:spcAft>
              <a:buNone/>
              <a:defRPr b="0" i="0" sz="700">
                <a:solidFill>
                  <a:schemeClr val="lt1"/>
                </a:solidFill>
                <a:latin typeface="Arial"/>
                <a:ea typeface="Arial"/>
                <a:cs typeface="Arial"/>
                <a:sym typeface="Arial"/>
              </a:defRPr>
            </a:lvl1pPr>
            <a:lvl2pPr indent="0" lvl="1" marL="0" marR="31115" rtl="0" algn="r">
              <a:lnSpc>
                <a:spcPct val="100000"/>
              </a:lnSpc>
              <a:spcBef>
                <a:spcPts val="0"/>
              </a:spcBef>
              <a:spcAft>
                <a:spcPts val="0"/>
              </a:spcAft>
              <a:buNone/>
              <a:defRPr b="0" i="0" sz="700">
                <a:solidFill>
                  <a:schemeClr val="lt1"/>
                </a:solidFill>
                <a:latin typeface="Arial"/>
                <a:ea typeface="Arial"/>
                <a:cs typeface="Arial"/>
                <a:sym typeface="Arial"/>
              </a:defRPr>
            </a:lvl2pPr>
            <a:lvl3pPr indent="0" lvl="2" marL="0" marR="31115" rtl="0" algn="r">
              <a:lnSpc>
                <a:spcPct val="100000"/>
              </a:lnSpc>
              <a:spcBef>
                <a:spcPts val="0"/>
              </a:spcBef>
              <a:spcAft>
                <a:spcPts val="0"/>
              </a:spcAft>
              <a:buNone/>
              <a:defRPr b="0" i="0" sz="700">
                <a:solidFill>
                  <a:schemeClr val="lt1"/>
                </a:solidFill>
                <a:latin typeface="Arial"/>
                <a:ea typeface="Arial"/>
                <a:cs typeface="Arial"/>
                <a:sym typeface="Arial"/>
              </a:defRPr>
            </a:lvl3pPr>
            <a:lvl4pPr indent="0" lvl="3" marL="0" marR="31115" rtl="0" algn="r">
              <a:lnSpc>
                <a:spcPct val="100000"/>
              </a:lnSpc>
              <a:spcBef>
                <a:spcPts val="0"/>
              </a:spcBef>
              <a:spcAft>
                <a:spcPts val="0"/>
              </a:spcAft>
              <a:buNone/>
              <a:defRPr b="0" i="0" sz="700">
                <a:solidFill>
                  <a:schemeClr val="lt1"/>
                </a:solidFill>
                <a:latin typeface="Arial"/>
                <a:ea typeface="Arial"/>
                <a:cs typeface="Arial"/>
                <a:sym typeface="Arial"/>
              </a:defRPr>
            </a:lvl4pPr>
            <a:lvl5pPr indent="0" lvl="4" marL="0" marR="31115" rtl="0" algn="r">
              <a:lnSpc>
                <a:spcPct val="100000"/>
              </a:lnSpc>
              <a:spcBef>
                <a:spcPts val="0"/>
              </a:spcBef>
              <a:spcAft>
                <a:spcPts val="0"/>
              </a:spcAft>
              <a:buNone/>
              <a:defRPr b="0" i="0" sz="700">
                <a:solidFill>
                  <a:schemeClr val="lt1"/>
                </a:solidFill>
                <a:latin typeface="Arial"/>
                <a:ea typeface="Arial"/>
                <a:cs typeface="Arial"/>
                <a:sym typeface="Arial"/>
              </a:defRPr>
            </a:lvl5pPr>
            <a:lvl6pPr indent="0" lvl="5" marL="0" marR="31115" rtl="0" algn="r">
              <a:lnSpc>
                <a:spcPct val="100000"/>
              </a:lnSpc>
              <a:spcBef>
                <a:spcPts val="0"/>
              </a:spcBef>
              <a:spcAft>
                <a:spcPts val="0"/>
              </a:spcAft>
              <a:buNone/>
              <a:defRPr b="0" i="0" sz="700">
                <a:solidFill>
                  <a:schemeClr val="lt1"/>
                </a:solidFill>
                <a:latin typeface="Arial"/>
                <a:ea typeface="Arial"/>
                <a:cs typeface="Arial"/>
                <a:sym typeface="Arial"/>
              </a:defRPr>
            </a:lvl6pPr>
            <a:lvl7pPr indent="0" lvl="6" marL="0" marR="31115" rtl="0" algn="r">
              <a:lnSpc>
                <a:spcPct val="100000"/>
              </a:lnSpc>
              <a:spcBef>
                <a:spcPts val="0"/>
              </a:spcBef>
              <a:spcAft>
                <a:spcPts val="0"/>
              </a:spcAft>
              <a:buNone/>
              <a:defRPr b="0" i="0" sz="700">
                <a:solidFill>
                  <a:schemeClr val="lt1"/>
                </a:solidFill>
                <a:latin typeface="Arial"/>
                <a:ea typeface="Arial"/>
                <a:cs typeface="Arial"/>
                <a:sym typeface="Arial"/>
              </a:defRPr>
            </a:lvl7pPr>
            <a:lvl8pPr indent="0" lvl="7" marL="0" marR="31115" rtl="0" algn="r">
              <a:lnSpc>
                <a:spcPct val="100000"/>
              </a:lnSpc>
              <a:spcBef>
                <a:spcPts val="0"/>
              </a:spcBef>
              <a:spcAft>
                <a:spcPts val="0"/>
              </a:spcAft>
              <a:buNone/>
              <a:defRPr b="0" i="0" sz="700">
                <a:solidFill>
                  <a:schemeClr val="lt1"/>
                </a:solidFill>
                <a:latin typeface="Arial"/>
                <a:ea typeface="Arial"/>
                <a:cs typeface="Arial"/>
                <a:sym typeface="Arial"/>
              </a:defRPr>
            </a:lvl8pPr>
            <a:lvl9pPr indent="0" lvl="8" marL="0" marR="31115" rtl="0" algn="r">
              <a:lnSpc>
                <a:spcPct val="100000"/>
              </a:lnSpc>
              <a:spcBef>
                <a:spcPts val="0"/>
              </a:spcBef>
              <a:spcAft>
                <a:spcPts val="0"/>
              </a:spcAft>
              <a:buNone/>
              <a:defRPr b="0" i="0" sz="700">
                <a:solidFill>
                  <a:schemeClr val="lt1"/>
                </a:solidFill>
                <a:latin typeface="Arial"/>
                <a:ea typeface="Arial"/>
                <a:cs typeface="Arial"/>
                <a:sym typeface="Arial"/>
              </a:defRPr>
            </a:lvl9pPr>
          </a:lstStyle>
          <a:p>
            <a:pPr indent="0" lvl="0" marL="0" rtl="0" algn="r">
              <a:spcBef>
                <a:spcPts val="0"/>
              </a:spcBef>
              <a:spcAft>
                <a:spcPts val="0"/>
              </a:spcAft>
              <a:buNone/>
            </a:pPr>
            <a:r>
              <a:rPr lang="en"/>
              <a:t>© ReUp Education | Proprietary &amp; Confidential</a:t>
            </a:r>
            <a:endParaRPr sz="900">
              <a:solidFill>
                <a:srgbClr val="888888"/>
              </a:solidFill>
            </a:endParaRPr>
          </a:p>
          <a:p>
            <a:pPr indent="0" lvl="0" marL="0" marR="17780" rtl="0" algn="r">
              <a:spcBef>
                <a:spcPts val="375"/>
              </a:spcBef>
              <a:spcAft>
                <a:spcPts val="0"/>
              </a:spcAft>
              <a:buNone/>
            </a:pPr>
            <a:fld id="{00000000-1234-1234-1234-123412341234}" type="slidenum">
              <a:rPr lang="en" sz="900"/>
              <a:t>‹#›</a:t>
            </a:fld>
            <a:endParaRPr sz="900"/>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348" name="Shape 348"/>
        <p:cNvGrpSpPr/>
        <p:nvPr/>
      </p:nvGrpSpPr>
      <p:grpSpPr>
        <a:xfrm>
          <a:off x="0" y="0"/>
          <a:ext cx="0" cy="0"/>
          <a:chOff x="0" y="0"/>
          <a:chExt cx="0" cy="0"/>
        </a:xfrm>
      </p:grpSpPr>
      <p:sp>
        <p:nvSpPr>
          <p:cNvPr id="349" name="Google Shape;349;p73"/>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350" name="Google Shape;350;p73"/>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351" name="Shape 351"/>
        <p:cNvGrpSpPr/>
        <p:nvPr/>
      </p:nvGrpSpPr>
      <p:grpSpPr>
        <a:xfrm>
          <a:off x="0" y="0"/>
          <a:ext cx="0" cy="0"/>
          <a:chOff x="0" y="0"/>
          <a:chExt cx="0" cy="0"/>
        </a:xfrm>
      </p:grpSpPr>
      <p:sp>
        <p:nvSpPr>
          <p:cNvPr id="352" name="Google Shape;352;p74"/>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353" name="Google Shape;353;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354" name="Shape 354"/>
        <p:cNvGrpSpPr/>
        <p:nvPr/>
      </p:nvGrpSpPr>
      <p:grpSpPr>
        <a:xfrm>
          <a:off x="0" y="0"/>
          <a:ext cx="0" cy="0"/>
          <a:chOff x="0" y="0"/>
          <a:chExt cx="0" cy="0"/>
        </a:xfrm>
      </p:grpSpPr>
      <p:sp>
        <p:nvSpPr>
          <p:cNvPr id="355" name="Google Shape;355;p75"/>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356" name="Google Shape;356;p75"/>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357" name="Google Shape;357;p75"/>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Body Content">
  <p:cSld name="BLANK_1">
    <p:spTree>
      <p:nvGrpSpPr>
        <p:cNvPr id="358" name="Shape 358"/>
        <p:cNvGrpSpPr/>
        <p:nvPr/>
      </p:nvGrpSpPr>
      <p:grpSpPr>
        <a:xfrm>
          <a:off x="0" y="0"/>
          <a:ext cx="0" cy="0"/>
          <a:chOff x="0" y="0"/>
          <a:chExt cx="0" cy="0"/>
        </a:xfrm>
      </p:grpSpPr>
      <p:sp>
        <p:nvSpPr>
          <p:cNvPr id="359" name="Google Shape;359;p76"/>
          <p:cNvSpPr txBox="1"/>
          <p:nvPr>
            <p:ph idx="12" type="sldNum"/>
          </p:nvPr>
        </p:nvSpPr>
        <p:spPr>
          <a:xfrm>
            <a:off x="457700" y="4668114"/>
            <a:ext cx="2057400" cy="273900"/>
          </a:xfrm>
          <a:prstGeom prst="rect">
            <a:avLst/>
          </a:prstGeom>
          <a:noFill/>
          <a:ln>
            <a:noFill/>
          </a:ln>
        </p:spPr>
        <p:txBody>
          <a:bodyPr anchorCtr="0" anchor="ctr" bIns="0" lIns="0" spcFirstLastPara="1" rIns="0" wrap="square" tIns="0">
            <a:noAutofit/>
          </a:bodyPr>
          <a:lstStyle>
            <a:lvl1pPr indent="0" lvl="0"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900"/>
              <a:buFont typeface="Arial"/>
              <a:buNone/>
              <a:defRPr b="0" i="0" sz="9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360" name="Google Shape;360;p76"/>
          <p:cNvSpPr txBox="1"/>
          <p:nvPr>
            <p:ph type="title"/>
          </p:nvPr>
        </p:nvSpPr>
        <p:spPr>
          <a:xfrm>
            <a:off x="453125" y="457225"/>
            <a:ext cx="4740600" cy="3693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2400"/>
              <a:buFont typeface="Arial"/>
              <a:buNone/>
              <a:defRPr b="1" i="0" sz="2400" u="none" cap="none" strike="noStrike">
                <a:solidFill>
                  <a:srgbClr val="000000"/>
                </a:solidFill>
                <a:highlight>
                  <a:schemeClr val="accent2"/>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61" name="Google Shape;361;p76"/>
          <p:cNvSpPr txBox="1"/>
          <p:nvPr>
            <p:ph idx="2" type="title"/>
          </p:nvPr>
        </p:nvSpPr>
        <p:spPr>
          <a:xfrm>
            <a:off x="453125" y="822960"/>
            <a:ext cx="4740600" cy="4467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2"/>
              </a:buClr>
              <a:buSzPts val="1600"/>
              <a:buFont typeface="Arial"/>
              <a:buNone/>
              <a:defRPr b="1" i="0" sz="1600" u="none" cap="none" strike="noStrike">
                <a:solidFill>
                  <a:schemeClr val="lt2"/>
                </a:solidFill>
                <a:highlight>
                  <a:schemeClr val="dk1"/>
                </a:highlight>
                <a:latin typeface="Arial"/>
                <a:ea typeface="Arial"/>
                <a:cs typeface="Arial"/>
                <a:sym typeface="Arial"/>
              </a:defRPr>
            </a:lvl1pPr>
            <a:lvl2pPr lvl="1"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2pPr>
            <a:lvl3pPr lvl="2"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3pPr>
            <a:lvl4pPr lvl="3"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4pPr>
            <a:lvl5pPr lvl="4"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5pPr>
            <a:lvl6pPr lvl="5"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6pPr>
            <a:lvl7pPr lvl="6"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7pPr>
            <a:lvl8pPr lvl="7"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8pPr>
            <a:lvl9pPr lvl="8" marR="0" rtl="0" algn="l">
              <a:lnSpc>
                <a:spcPct val="100000"/>
              </a:lnSpc>
              <a:spcBef>
                <a:spcPts val="0"/>
              </a:spcBef>
              <a:spcAft>
                <a:spcPts val="0"/>
              </a:spcAft>
              <a:buClr>
                <a:schemeClr val="lt2"/>
              </a:buClr>
              <a:buSzPts val="1600"/>
              <a:buFont typeface="Arial"/>
              <a:buNone/>
              <a:defRPr b="0" i="0" sz="1600" u="none" cap="none" strike="noStrike">
                <a:solidFill>
                  <a:schemeClr val="lt2"/>
                </a:solidFill>
                <a:highlight>
                  <a:schemeClr val="dk1"/>
                </a:highlight>
                <a:latin typeface="Arial"/>
                <a:ea typeface="Arial"/>
                <a:cs typeface="Arial"/>
                <a:sym typeface="Arial"/>
              </a:defRPr>
            </a:lvl9pPr>
          </a:lstStyle>
          <a:p/>
        </p:txBody>
      </p:sp>
    </p:spTree>
  </p:cSld>
  <p:clrMapOvr>
    <a:masterClrMapping/>
  </p:clrMapOvr>
  <p:extLst>
    <p:ext uri="{DCECCB84-F9BA-43D5-87BE-67443E8EF086}">
      <p15:sldGuideLst>
        <p15:guide id="1" pos="288">
          <p15:clr>
            <a:srgbClr val="FA7B17"/>
          </p15:clr>
        </p15:guide>
        <p15:guide id="2" orient="horz" pos="28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1.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40" Type="http://schemas.openxmlformats.org/officeDocument/2006/relationships/theme" Target="../theme/theme2.xml"/><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5" Type="http://schemas.openxmlformats.org/officeDocument/2006/relationships/slideLayout" Target="../slideLayouts/slideLayout39.xml"/><Relationship Id="rId6" Type="http://schemas.openxmlformats.org/officeDocument/2006/relationships/slideLayout" Target="../slideLayouts/slideLayout40.xml"/><Relationship Id="rId29" Type="http://schemas.openxmlformats.org/officeDocument/2006/relationships/slideLayout" Target="../slideLayouts/slideLayout63.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1" Type="http://schemas.openxmlformats.org/officeDocument/2006/relationships/slideLayout" Target="../slideLayouts/slideLayout65.xml"/><Relationship Id="rId30" Type="http://schemas.openxmlformats.org/officeDocument/2006/relationships/slideLayout" Target="../slideLayouts/slideLayout64.xml"/><Relationship Id="rId11" Type="http://schemas.openxmlformats.org/officeDocument/2006/relationships/slideLayout" Target="../slideLayouts/slideLayout45.xml"/><Relationship Id="rId33" Type="http://schemas.openxmlformats.org/officeDocument/2006/relationships/slideLayout" Target="../slideLayouts/slideLayout67.xml"/><Relationship Id="rId10" Type="http://schemas.openxmlformats.org/officeDocument/2006/relationships/slideLayout" Target="../slideLayouts/slideLayout44.xml"/><Relationship Id="rId32" Type="http://schemas.openxmlformats.org/officeDocument/2006/relationships/slideLayout" Target="../slideLayouts/slideLayout66.xml"/><Relationship Id="rId13" Type="http://schemas.openxmlformats.org/officeDocument/2006/relationships/slideLayout" Target="../slideLayouts/slideLayout47.xml"/><Relationship Id="rId35" Type="http://schemas.openxmlformats.org/officeDocument/2006/relationships/slideLayout" Target="../slideLayouts/slideLayout69.xml"/><Relationship Id="rId12" Type="http://schemas.openxmlformats.org/officeDocument/2006/relationships/slideLayout" Target="../slideLayouts/slideLayout46.xml"/><Relationship Id="rId34" Type="http://schemas.openxmlformats.org/officeDocument/2006/relationships/slideLayout" Target="../slideLayouts/slideLayout68.xml"/><Relationship Id="rId15" Type="http://schemas.openxmlformats.org/officeDocument/2006/relationships/slideLayout" Target="../slideLayouts/slideLayout49.xml"/><Relationship Id="rId37" Type="http://schemas.openxmlformats.org/officeDocument/2006/relationships/slideLayout" Target="../slideLayouts/slideLayout71.xml"/><Relationship Id="rId14" Type="http://schemas.openxmlformats.org/officeDocument/2006/relationships/slideLayout" Target="../slideLayouts/slideLayout48.xml"/><Relationship Id="rId36" Type="http://schemas.openxmlformats.org/officeDocument/2006/relationships/slideLayout" Target="../slideLayouts/slideLayout70.xml"/><Relationship Id="rId17" Type="http://schemas.openxmlformats.org/officeDocument/2006/relationships/slideLayout" Target="../slideLayouts/slideLayout51.xml"/><Relationship Id="rId39" Type="http://schemas.openxmlformats.org/officeDocument/2006/relationships/slideLayout" Target="../slideLayouts/slideLayout73.xml"/><Relationship Id="rId16" Type="http://schemas.openxmlformats.org/officeDocument/2006/relationships/slideLayout" Target="../slideLayouts/slideLayout50.xml"/><Relationship Id="rId38" Type="http://schemas.openxmlformats.org/officeDocument/2006/relationships/slideLayout" Target="../slideLayouts/slideLayout72.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37"/>
          <p:cNvSpPr txBox="1"/>
          <p:nvPr>
            <p:ph type="title"/>
          </p:nvPr>
        </p:nvSpPr>
        <p:spPr>
          <a:xfrm>
            <a:off x="628650" y="410034"/>
            <a:ext cx="7886700" cy="342900"/>
          </a:xfrm>
          <a:prstGeom prst="rect">
            <a:avLst/>
          </a:prstGeom>
          <a:solidFill>
            <a:schemeClr val="accent2"/>
          </a:solid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8" name="Google Shape;148;p37"/>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335756" lvl="0" marL="457200" marR="0" rtl="0" algn="l">
              <a:lnSpc>
                <a:spcPct val="100000"/>
              </a:lnSpc>
              <a:spcBef>
                <a:spcPts val="300"/>
              </a:spcBef>
              <a:spcAft>
                <a:spcPts val="0"/>
              </a:spcAft>
              <a:buClr>
                <a:schemeClr val="dk1"/>
              </a:buClr>
              <a:buSzPts val="1688"/>
              <a:buFont typeface="Noto Sans Symbols"/>
              <a:buChar char="•"/>
              <a:defRPr b="0" i="0" sz="1125" u="none" cap="none" strike="noStrike">
                <a:solidFill>
                  <a:schemeClr val="dk1"/>
                </a:solidFill>
                <a:latin typeface="Arial"/>
                <a:ea typeface="Arial"/>
                <a:cs typeface="Arial"/>
                <a:sym typeface="Arial"/>
              </a:defRPr>
            </a:lvl1pPr>
            <a:lvl2pPr indent="-315277" lvl="1" marL="914400"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indent="-290512" lvl="2" marL="13716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indent="-290512" lvl="3" marL="18288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indent="-290512" lvl="4" marL="22860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49" name="Google Shape;149;p3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 id="2147483717" r:id="rId36"/>
    <p:sldLayoutId id="2147483718" r:id="rId37"/>
    <p:sldLayoutId id="2147483719" r:id="rId38"/>
    <p:sldLayoutId id="2147483720"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68">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 Id="rId3" Type="http://schemas.openxmlformats.org/officeDocument/2006/relationships/hyperlink" Target="https://asu.instructure.com/courses/178344/pages/module-9-start-here-2?module_item_id=1275901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 Id="rId3" Type="http://schemas.openxmlformats.org/officeDocument/2006/relationships/hyperlink" Target="https://asu.instructure.com/courses/178344/pages/module-9-start-here-2?module_item_id=1275901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 Id="rId3" Type="http://schemas.openxmlformats.org/officeDocument/2006/relationships/hyperlink" Target="https://asu.instructure.com/courses/178344/pages/module-9-start-here-2?module_item_id=1275901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 Id="rId3" Type="http://schemas.openxmlformats.org/officeDocument/2006/relationships/hyperlink" Target="https://asu.instructure.com/courses/178344/pages/module-9-start-here-2?module_item_id=1275901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 Id="rId3" Type="http://schemas.openxmlformats.org/officeDocument/2006/relationships/hyperlink" Target="https://asu.instructure.com/courses/178344/pages/module-9-start-here-2?module_item_id=1275901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 Id="rId3" Type="http://schemas.openxmlformats.org/officeDocument/2006/relationships/hyperlink" Target="https://asu.instructure.com/courses/178344/pages/module-9-start-here-2?module_item_id=1275901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1.xml"/><Relationship Id="rId3" Type="http://schemas.openxmlformats.org/officeDocument/2006/relationships/hyperlink" Target="https://asu.instructure.com/courses/178344/pages/module-9-start-here-2?module_item_id=12759018"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2.xml"/><Relationship Id="rId3" Type="http://schemas.openxmlformats.org/officeDocument/2006/relationships/hyperlink" Target="https://asu.instructure.com/courses/178344/pages/module-9-start-here-2?module_item_id=12759018"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3.xml"/><Relationship Id="rId3" Type="http://schemas.openxmlformats.org/officeDocument/2006/relationships/hyperlink" Target="https://asu.instructure.com/courses/178344/pages/module-9-start-here-2?module_item_id=1275901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4.xml"/><Relationship Id="rId3" Type="http://schemas.openxmlformats.org/officeDocument/2006/relationships/hyperlink" Target="https://asu.instructure.com/courses/178344/pages/module-9-start-here-2?module_item_id=12759018"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5.xml"/><Relationship Id="rId3" Type="http://schemas.openxmlformats.org/officeDocument/2006/relationships/hyperlink" Target="https://asu.instructure.com/courses/178344/pages/module-9-start-here-2?module_item_id=12759018"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6.xml"/><Relationship Id="rId3" Type="http://schemas.openxmlformats.org/officeDocument/2006/relationships/hyperlink" Target="https://asu.instructure.com/courses/178344/pages/module-9-start-here-2?module_item_id=12759018"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7.xml"/><Relationship Id="rId3" Type="http://schemas.openxmlformats.org/officeDocument/2006/relationships/hyperlink" Target="https://asu.instructure.com/courses/178344/pages/module-9-start-here-2?module_item_id=12759018" TargetMode="Externa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 Id="rId3" Type="http://schemas.openxmlformats.org/officeDocument/2006/relationships/hyperlink" Target="http://tutoring.asu.edu" TargetMode="External"/><Relationship Id="rId4" Type="http://schemas.openxmlformats.org/officeDocument/2006/relationships/hyperlink" Target="http://tutoring.asu.ed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hyperlink" Target="http://bit.ly/ASN2324"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3.xml"/><Relationship Id="rId2" Type="http://schemas.openxmlformats.org/officeDocument/2006/relationships/notesSlide" Target="../notesSlides/notesSlide33.xml"/><Relationship Id="rId3" Type="http://schemas.openxmlformats.org/officeDocument/2006/relationships/image" Target="../media/image13.png"/><Relationship Id="rId4" Type="http://schemas.openxmlformats.org/officeDocument/2006/relationships/hyperlink" Target="https://tutoring.asu.edu/expanded-writing-support" TargetMode="External"/><Relationship Id="rId5"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4.xml"/><Relationship Id="rId3" Type="http://schemas.openxmlformats.org/officeDocument/2006/relationships/hyperlink" Target="https://github.com/racuna1/ser334-public" TargetMode="External"/><Relationship Id="rId4" Type="http://schemas.openxmlformats.org/officeDocument/2006/relationships/hyperlink" Target="https://discord.gg/Cn4ZMYMU" TargetMode="External"/><Relationship Id="rId9" Type="http://schemas.openxmlformats.org/officeDocument/2006/relationships/hyperlink" Target="https://iximiuz.com/node-writable-streams/visual/?utm_medium=github&amp;utm_source=gh-producer-consumer-vis" TargetMode="External"/><Relationship Id="rId5" Type="http://schemas.openxmlformats.org/officeDocument/2006/relationships/hyperlink" Target="https://en.wikipedia.org/wiki/BMP_file_format" TargetMode="External"/><Relationship Id="rId6" Type="http://schemas.openxmlformats.org/officeDocument/2006/relationships/hyperlink" Target="https://docs.kernel.org/core-api/kernel-api.html" TargetMode="External"/><Relationship Id="rId7" Type="http://schemas.openxmlformats.org/officeDocument/2006/relationships/hyperlink" Target="https://elixir.bootlin.com/linux/v5.19/source" TargetMode="External"/><Relationship Id="rId8" Type="http://schemas.openxmlformats.org/officeDocument/2006/relationships/hyperlink" Target="https://ccl.northwestern.edu/netlogo/models/DiningPhilosophe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77"/>
          <p:cNvSpPr txBox="1"/>
          <p:nvPr/>
        </p:nvSpPr>
        <p:spPr>
          <a:xfrm>
            <a:off x="710900" y="1332975"/>
            <a:ext cx="7516200" cy="16668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b="1" lang="en" sz="6000"/>
              <a:t>SER 334 A Session </a:t>
            </a:r>
            <a:endParaRPr b="1" sz="6000"/>
          </a:p>
          <a:p>
            <a:pPr indent="0" lvl="0" marL="0" rtl="0" algn="l">
              <a:spcBef>
                <a:spcPts val="0"/>
              </a:spcBef>
              <a:spcAft>
                <a:spcPts val="0"/>
              </a:spcAft>
              <a:buClr>
                <a:schemeClr val="dk1"/>
              </a:buClr>
              <a:buSzPts val="1100"/>
              <a:buFont typeface="Arial"/>
              <a:buNone/>
            </a:pPr>
            <a:r>
              <a:rPr b="1" lang="en" sz="2400">
                <a:highlight>
                  <a:srgbClr val="FFC627"/>
                </a:highlight>
              </a:rPr>
              <a:t>SI Session</a:t>
            </a:r>
            <a:endParaRPr b="1" sz="2400"/>
          </a:p>
        </p:txBody>
      </p:sp>
      <p:sp>
        <p:nvSpPr>
          <p:cNvPr id="367" name="Google Shape;367;p77"/>
          <p:cNvSpPr txBox="1"/>
          <p:nvPr/>
        </p:nvSpPr>
        <p:spPr>
          <a:xfrm>
            <a:off x="754475" y="3948050"/>
            <a:ext cx="3438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dk1"/>
                </a:solidFill>
              </a:rPr>
              <a:t>7:00 pm - 8:00 pm MST</a:t>
            </a:r>
            <a:endParaRPr b="1" i="1" sz="1200">
              <a:solidFill>
                <a:srgbClr val="980000"/>
              </a:solidFill>
            </a:endParaRPr>
          </a:p>
        </p:txBody>
      </p:sp>
      <p:sp>
        <p:nvSpPr>
          <p:cNvPr id="368" name="Google Shape;368;p77"/>
          <p:cNvSpPr txBox="1"/>
          <p:nvPr/>
        </p:nvSpPr>
        <p:spPr>
          <a:xfrm>
            <a:off x="754475" y="3679275"/>
            <a:ext cx="3000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Monday February 12th 2024</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8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56" name="Google Shape;456;p8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t>
            </a:r>
            <a:endParaRPr b="1" sz="1600">
              <a:solidFill>
                <a:srgbClr val="FFFFFF"/>
              </a:solidFill>
              <a:highlight>
                <a:schemeClr val="dk2"/>
              </a:highlight>
            </a:endParaRPr>
          </a:p>
        </p:txBody>
      </p:sp>
      <p:sp>
        <p:nvSpPr>
          <p:cNvPr id="457" name="Google Shape;457;p86"/>
          <p:cNvSpPr/>
          <p:nvPr/>
        </p:nvSpPr>
        <p:spPr>
          <a:xfrm>
            <a:off x="3851025" y="210625"/>
            <a:ext cx="4112400" cy="8514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Reviewing Terms</a:t>
            </a:r>
            <a:endParaRPr sz="2400"/>
          </a:p>
        </p:txBody>
      </p:sp>
      <p:sp>
        <p:nvSpPr>
          <p:cNvPr id="458" name="Google Shape;458;p86"/>
          <p:cNvSpPr txBox="1"/>
          <p:nvPr/>
        </p:nvSpPr>
        <p:spPr>
          <a:xfrm>
            <a:off x="457700" y="2343175"/>
            <a:ext cx="3848700" cy="18990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Char char="●"/>
            </a:pPr>
            <a:r>
              <a:rPr lang="en" sz="1625">
                <a:solidFill>
                  <a:schemeClr val="dk1"/>
                </a:solidFill>
              </a:rPr>
              <a:t>Live Algorithm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Streaming Algorithm</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Greedy Algorithm </a:t>
            </a:r>
            <a:endParaRPr sz="1625">
              <a:solidFill>
                <a:schemeClr val="dk1"/>
              </a:solidFill>
            </a:endParaRPr>
          </a:p>
        </p:txBody>
      </p:sp>
      <p:sp>
        <p:nvSpPr>
          <p:cNvPr id="459" name="Google Shape;459;p86"/>
          <p:cNvSpPr txBox="1"/>
          <p:nvPr/>
        </p:nvSpPr>
        <p:spPr>
          <a:xfrm>
            <a:off x="2138850" y="1455550"/>
            <a:ext cx="48663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25">
                <a:solidFill>
                  <a:schemeClr val="dk1"/>
                </a:solidFill>
              </a:rPr>
              <a:t>Match the algorithm types to their definitions:</a:t>
            </a:r>
            <a:endParaRPr sz="1825">
              <a:solidFill>
                <a:schemeClr val="dk1"/>
              </a:solidFill>
            </a:endParaRPr>
          </a:p>
        </p:txBody>
      </p:sp>
      <p:sp>
        <p:nvSpPr>
          <p:cNvPr id="460" name="Google Shape;460;p86"/>
          <p:cNvSpPr txBox="1"/>
          <p:nvPr/>
        </p:nvSpPr>
        <p:spPr>
          <a:xfrm>
            <a:off x="4306400" y="2343175"/>
            <a:ext cx="4692600" cy="18990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Char char="●"/>
            </a:pPr>
            <a:r>
              <a:rPr lang="en" sz="1625">
                <a:solidFill>
                  <a:schemeClr val="dk1"/>
                </a:solidFill>
              </a:rPr>
              <a:t>Chooses the immediate best option</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Meant to run forever, continuously updating</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Runs over partitions of the larger data set</a:t>
            </a:r>
            <a:endParaRPr sz="1625">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8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66" name="Google Shape;466;p8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t>
            </a:r>
            <a:endParaRPr b="1" sz="1600">
              <a:solidFill>
                <a:srgbClr val="FFFFFF"/>
              </a:solidFill>
              <a:highlight>
                <a:schemeClr val="dk2"/>
              </a:highlight>
            </a:endParaRPr>
          </a:p>
        </p:txBody>
      </p:sp>
      <p:sp>
        <p:nvSpPr>
          <p:cNvPr id="467" name="Google Shape;467;p87"/>
          <p:cNvSpPr/>
          <p:nvPr/>
        </p:nvSpPr>
        <p:spPr>
          <a:xfrm>
            <a:off x="3851025" y="210625"/>
            <a:ext cx="4112400" cy="8514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Reviewing Terms</a:t>
            </a:r>
            <a:endParaRPr sz="2400"/>
          </a:p>
        </p:txBody>
      </p:sp>
      <p:sp>
        <p:nvSpPr>
          <p:cNvPr id="468" name="Google Shape;468;p87"/>
          <p:cNvSpPr txBox="1"/>
          <p:nvPr/>
        </p:nvSpPr>
        <p:spPr>
          <a:xfrm>
            <a:off x="457700" y="2343175"/>
            <a:ext cx="3848700" cy="18990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Char char="●"/>
            </a:pPr>
            <a:r>
              <a:rPr lang="en" sz="1625">
                <a:solidFill>
                  <a:schemeClr val="dk1"/>
                </a:solidFill>
              </a:rPr>
              <a:t>Live Algorithm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Streaming Algorithm</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Greedy Algorithm </a:t>
            </a:r>
            <a:endParaRPr sz="1625">
              <a:solidFill>
                <a:schemeClr val="dk1"/>
              </a:solidFill>
            </a:endParaRPr>
          </a:p>
        </p:txBody>
      </p:sp>
      <p:sp>
        <p:nvSpPr>
          <p:cNvPr id="469" name="Google Shape;469;p87"/>
          <p:cNvSpPr txBox="1"/>
          <p:nvPr/>
        </p:nvSpPr>
        <p:spPr>
          <a:xfrm>
            <a:off x="2138850" y="1455550"/>
            <a:ext cx="48663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25">
                <a:solidFill>
                  <a:schemeClr val="dk1"/>
                </a:solidFill>
              </a:rPr>
              <a:t>Match the algorithm types to their definitions:</a:t>
            </a:r>
            <a:endParaRPr sz="1825">
              <a:solidFill>
                <a:schemeClr val="dk1"/>
              </a:solidFill>
            </a:endParaRPr>
          </a:p>
        </p:txBody>
      </p:sp>
      <p:sp>
        <p:nvSpPr>
          <p:cNvPr id="470" name="Google Shape;470;p87"/>
          <p:cNvSpPr txBox="1"/>
          <p:nvPr/>
        </p:nvSpPr>
        <p:spPr>
          <a:xfrm>
            <a:off x="4306400" y="2343175"/>
            <a:ext cx="4692600" cy="18990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Char char="●"/>
            </a:pPr>
            <a:r>
              <a:rPr lang="en" sz="1625">
                <a:solidFill>
                  <a:schemeClr val="dk1"/>
                </a:solidFill>
              </a:rPr>
              <a:t>Chooses the immediate best option</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Meant to run forever, continuously updating</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Runs over partitions of the larger data set</a:t>
            </a:r>
            <a:endParaRPr sz="1625">
              <a:solidFill>
                <a:schemeClr val="dk1"/>
              </a:solidFill>
            </a:endParaRPr>
          </a:p>
        </p:txBody>
      </p:sp>
      <p:cxnSp>
        <p:nvCxnSpPr>
          <p:cNvPr id="471" name="Google Shape;471;p87"/>
          <p:cNvCxnSpPr/>
          <p:nvPr/>
        </p:nvCxnSpPr>
        <p:spPr>
          <a:xfrm>
            <a:off x="2352200" y="2594575"/>
            <a:ext cx="2137500" cy="725700"/>
          </a:xfrm>
          <a:prstGeom prst="straightConnector1">
            <a:avLst/>
          </a:prstGeom>
          <a:noFill/>
          <a:ln cap="flat" cmpd="sng" w="38100">
            <a:solidFill>
              <a:srgbClr val="1155CC"/>
            </a:solidFill>
            <a:prstDash val="solid"/>
            <a:round/>
            <a:headEnd len="med" w="med" type="none"/>
            <a:tailEnd len="med" w="med" type="none"/>
          </a:ln>
        </p:spPr>
      </p:cxnSp>
      <p:cxnSp>
        <p:nvCxnSpPr>
          <p:cNvPr id="472" name="Google Shape;472;p87"/>
          <p:cNvCxnSpPr/>
          <p:nvPr/>
        </p:nvCxnSpPr>
        <p:spPr>
          <a:xfrm>
            <a:off x="2915850" y="3373850"/>
            <a:ext cx="1588200" cy="695400"/>
          </a:xfrm>
          <a:prstGeom prst="straightConnector1">
            <a:avLst/>
          </a:prstGeom>
          <a:noFill/>
          <a:ln cap="flat" cmpd="sng" w="38100">
            <a:solidFill>
              <a:srgbClr val="1155CC"/>
            </a:solidFill>
            <a:prstDash val="solid"/>
            <a:round/>
            <a:headEnd len="med" w="med" type="none"/>
            <a:tailEnd len="med" w="med" type="none"/>
          </a:ln>
        </p:spPr>
      </p:cxnSp>
      <p:cxnSp>
        <p:nvCxnSpPr>
          <p:cNvPr id="473" name="Google Shape;473;p87"/>
          <p:cNvCxnSpPr/>
          <p:nvPr/>
        </p:nvCxnSpPr>
        <p:spPr>
          <a:xfrm flipH="1" rot="10800000">
            <a:off x="2634075" y="2598125"/>
            <a:ext cx="1855200" cy="1471200"/>
          </a:xfrm>
          <a:prstGeom prst="straightConnector1">
            <a:avLst/>
          </a:prstGeom>
          <a:noFill/>
          <a:ln cap="flat" cmpd="sng" w="38100">
            <a:solidFill>
              <a:srgbClr val="1155CC"/>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8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79" name="Google Shape;479;p8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t>
            </a:r>
            <a:endParaRPr b="1" sz="1600">
              <a:solidFill>
                <a:srgbClr val="FFFFFF"/>
              </a:solidFill>
              <a:highlight>
                <a:schemeClr val="dk2"/>
              </a:highlight>
            </a:endParaRPr>
          </a:p>
        </p:txBody>
      </p:sp>
      <p:sp>
        <p:nvSpPr>
          <p:cNvPr id="480" name="Google Shape;480;p88"/>
          <p:cNvSpPr/>
          <p:nvPr/>
        </p:nvSpPr>
        <p:spPr>
          <a:xfrm>
            <a:off x="3851025" y="210625"/>
            <a:ext cx="4112400" cy="8514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Reviewing Terms</a:t>
            </a:r>
            <a:endParaRPr sz="2400"/>
          </a:p>
        </p:txBody>
      </p:sp>
      <p:sp>
        <p:nvSpPr>
          <p:cNvPr id="481" name="Google Shape;481;p88"/>
          <p:cNvSpPr txBox="1"/>
          <p:nvPr/>
        </p:nvSpPr>
        <p:spPr>
          <a:xfrm>
            <a:off x="326125" y="1522700"/>
            <a:ext cx="3848700" cy="35418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Char char="●"/>
            </a:pPr>
            <a:r>
              <a:rPr lang="en" sz="1625">
                <a:solidFill>
                  <a:schemeClr val="dk1"/>
                </a:solidFill>
              </a:rPr>
              <a:t>CPU Utilization</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Throughput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Turnaround Time</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Waiting Time</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Response Time </a:t>
            </a:r>
            <a:endParaRPr sz="1625">
              <a:solidFill>
                <a:schemeClr val="dk1"/>
              </a:solidFill>
            </a:endParaRPr>
          </a:p>
        </p:txBody>
      </p:sp>
      <p:sp>
        <p:nvSpPr>
          <p:cNvPr id="482" name="Google Shape;482;p88"/>
          <p:cNvSpPr txBox="1"/>
          <p:nvPr/>
        </p:nvSpPr>
        <p:spPr>
          <a:xfrm>
            <a:off x="4495050" y="1522700"/>
            <a:ext cx="4547400" cy="35418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Char char="●"/>
            </a:pPr>
            <a:r>
              <a:rPr lang="en" sz="1625">
                <a:solidFill>
                  <a:schemeClr val="dk1"/>
                </a:solidFill>
              </a:rPr>
              <a:t>Tasks completed in </a:t>
            </a:r>
            <a:r>
              <a:rPr b="1" lang="en" sz="1625">
                <a:solidFill>
                  <a:schemeClr val="dk1"/>
                </a:solidFill>
              </a:rPr>
              <a:t>X</a:t>
            </a:r>
            <a:r>
              <a:rPr lang="en" sz="1625">
                <a:solidFill>
                  <a:schemeClr val="dk1"/>
                </a:solidFill>
              </a:rPr>
              <a:t> </a:t>
            </a:r>
            <a:r>
              <a:rPr lang="en" sz="1625">
                <a:solidFill>
                  <a:schemeClr val="dk1"/>
                </a:solidFill>
              </a:rPr>
              <a:t>amount of </a:t>
            </a:r>
            <a:r>
              <a:rPr lang="en" sz="1625">
                <a:solidFill>
                  <a:schemeClr val="dk1"/>
                </a:solidFill>
              </a:rPr>
              <a:t>time</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Time until a response/result is received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Time spent in the Ready Queue</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Usage in terms of maximum load</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Completion time for one task</a:t>
            </a:r>
            <a:endParaRPr sz="1625">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88" name="Google Shape;488;p8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t>
            </a:r>
            <a:endParaRPr b="1" sz="1600">
              <a:solidFill>
                <a:srgbClr val="FFFFFF"/>
              </a:solidFill>
              <a:highlight>
                <a:schemeClr val="dk2"/>
              </a:highlight>
            </a:endParaRPr>
          </a:p>
        </p:txBody>
      </p:sp>
      <p:sp>
        <p:nvSpPr>
          <p:cNvPr id="489" name="Google Shape;489;p89"/>
          <p:cNvSpPr/>
          <p:nvPr/>
        </p:nvSpPr>
        <p:spPr>
          <a:xfrm>
            <a:off x="3851025" y="210625"/>
            <a:ext cx="4112400" cy="8514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Reviewing Terms</a:t>
            </a:r>
            <a:endParaRPr sz="2400"/>
          </a:p>
        </p:txBody>
      </p:sp>
      <p:sp>
        <p:nvSpPr>
          <p:cNvPr id="490" name="Google Shape;490;p89"/>
          <p:cNvSpPr txBox="1"/>
          <p:nvPr/>
        </p:nvSpPr>
        <p:spPr>
          <a:xfrm>
            <a:off x="326125" y="1522700"/>
            <a:ext cx="3848700" cy="35418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Char char="●"/>
            </a:pPr>
            <a:r>
              <a:rPr lang="en" sz="1625">
                <a:solidFill>
                  <a:schemeClr val="dk1"/>
                </a:solidFill>
              </a:rPr>
              <a:t>CPU Utilization</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Throughput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Turnaround Time</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Waiting Time</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Response Time </a:t>
            </a:r>
            <a:endParaRPr sz="1625">
              <a:solidFill>
                <a:schemeClr val="dk1"/>
              </a:solidFill>
            </a:endParaRPr>
          </a:p>
        </p:txBody>
      </p:sp>
      <p:sp>
        <p:nvSpPr>
          <p:cNvPr id="491" name="Google Shape;491;p89"/>
          <p:cNvSpPr txBox="1"/>
          <p:nvPr/>
        </p:nvSpPr>
        <p:spPr>
          <a:xfrm>
            <a:off x="4495050" y="1522700"/>
            <a:ext cx="4547400" cy="35418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Char char="●"/>
            </a:pPr>
            <a:r>
              <a:rPr lang="en" sz="1625">
                <a:solidFill>
                  <a:schemeClr val="dk1"/>
                </a:solidFill>
              </a:rPr>
              <a:t>Tasks completed in </a:t>
            </a:r>
            <a:r>
              <a:rPr b="1" lang="en" sz="1625">
                <a:solidFill>
                  <a:schemeClr val="dk1"/>
                </a:solidFill>
              </a:rPr>
              <a:t>X</a:t>
            </a:r>
            <a:r>
              <a:rPr lang="en" sz="1625">
                <a:solidFill>
                  <a:schemeClr val="dk1"/>
                </a:solidFill>
              </a:rPr>
              <a:t> amount of time</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Time until a response/result is received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Time spent in the Ready Queue</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Usage in terms of maximum load</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Completion time for one task</a:t>
            </a:r>
            <a:endParaRPr sz="1625">
              <a:solidFill>
                <a:schemeClr val="dk1"/>
              </a:solidFill>
            </a:endParaRPr>
          </a:p>
        </p:txBody>
      </p:sp>
      <p:cxnSp>
        <p:nvCxnSpPr>
          <p:cNvPr id="492" name="Google Shape;492;p89"/>
          <p:cNvCxnSpPr/>
          <p:nvPr/>
        </p:nvCxnSpPr>
        <p:spPr>
          <a:xfrm>
            <a:off x="2513275" y="1796650"/>
            <a:ext cx="2105100" cy="2176800"/>
          </a:xfrm>
          <a:prstGeom prst="straightConnector1">
            <a:avLst/>
          </a:prstGeom>
          <a:noFill/>
          <a:ln cap="flat" cmpd="sng" w="38100">
            <a:solidFill>
              <a:srgbClr val="3C78D8"/>
            </a:solidFill>
            <a:prstDash val="solid"/>
            <a:round/>
            <a:headEnd len="med" w="med" type="none"/>
            <a:tailEnd len="med" w="med" type="none"/>
          </a:ln>
        </p:spPr>
      </p:cxnSp>
      <p:cxnSp>
        <p:nvCxnSpPr>
          <p:cNvPr id="493" name="Google Shape;493;p89"/>
          <p:cNvCxnSpPr/>
          <p:nvPr/>
        </p:nvCxnSpPr>
        <p:spPr>
          <a:xfrm flipH="1" rot="10800000">
            <a:off x="2507275" y="1791238"/>
            <a:ext cx="2171100" cy="721200"/>
          </a:xfrm>
          <a:prstGeom prst="straightConnector1">
            <a:avLst/>
          </a:prstGeom>
          <a:noFill/>
          <a:ln cap="flat" cmpd="sng" w="38100">
            <a:solidFill>
              <a:srgbClr val="3C78D8"/>
            </a:solidFill>
            <a:prstDash val="solid"/>
            <a:round/>
            <a:headEnd len="med" w="med" type="none"/>
            <a:tailEnd len="med" w="med" type="none"/>
          </a:ln>
        </p:spPr>
      </p:cxnSp>
      <p:cxnSp>
        <p:nvCxnSpPr>
          <p:cNvPr id="494" name="Google Shape;494;p89"/>
          <p:cNvCxnSpPr/>
          <p:nvPr/>
        </p:nvCxnSpPr>
        <p:spPr>
          <a:xfrm>
            <a:off x="2513275" y="3247050"/>
            <a:ext cx="2153100" cy="1464900"/>
          </a:xfrm>
          <a:prstGeom prst="straightConnector1">
            <a:avLst/>
          </a:prstGeom>
          <a:noFill/>
          <a:ln cap="flat" cmpd="sng" w="38100">
            <a:solidFill>
              <a:srgbClr val="3C78D8"/>
            </a:solidFill>
            <a:prstDash val="solid"/>
            <a:round/>
            <a:headEnd len="med" w="med" type="none"/>
            <a:tailEnd len="med" w="med" type="none"/>
          </a:ln>
        </p:spPr>
      </p:cxnSp>
      <p:cxnSp>
        <p:nvCxnSpPr>
          <p:cNvPr id="495" name="Google Shape;495;p89"/>
          <p:cNvCxnSpPr/>
          <p:nvPr/>
        </p:nvCxnSpPr>
        <p:spPr>
          <a:xfrm flipH="1" rot="10800000">
            <a:off x="2513250" y="3252500"/>
            <a:ext cx="2115000" cy="720900"/>
          </a:xfrm>
          <a:prstGeom prst="straightConnector1">
            <a:avLst/>
          </a:prstGeom>
          <a:noFill/>
          <a:ln cap="flat" cmpd="sng" w="38100">
            <a:solidFill>
              <a:srgbClr val="3C78D8"/>
            </a:solidFill>
            <a:prstDash val="solid"/>
            <a:round/>
            <a:headEnd len="med" w="med" type="none"/>
            <a:tailEnd len="med" w="med" type="none"/>
          </a:ln>
        </p:spPr>
      </p:cxnSp>
      <p:cxnSp>
        <p:nvCxnSpPr>
          <p:cNvPr id="496" name="Google Shape;496;p89"/>
          <p:cNvCxnSpPr/>
          <p:nvPr/>
        </p:nvCxnSpPr>
        <p:spPr>
          <a:xfrm flipH="1" rot="10800000">
            <a:off x="2508325" y="2534550"/>
            <a:ext cx="2145900" cy="2177400"/>
          </a:xfrm>
          <a:prstGeom prst="straightConnector1">
            <a:avLst/>
          </a:prstGeom>
          <a:noFill/>
          <a:ln cap="flat" cmpd="sng" w="38100">
            <a:solidFill>
              <a:srgbClr val="3C78D8"/>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9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02" name="Google Shape;502;p9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503" name="Google Shape;503;p90"/>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First-Come First-Served</a:t>
            </a:r>
            <a:endParaRPr b="1" sz="2000"/>
          </a:p>
        </p:txBody>
      </p:sp>
      <p:sp>
        <p:nvSpPr>
          <p:cNvPr id="504" name="Google Shape;504;p90"/>
          <p:cNvSpPr/>
          <p:nvPr/>
        </p:nvSpPr>
        <p:spPr>
          <a:xfrm>
            <a:off x="7098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12</a:t>
            </a:r>
            <a:endParaRPr sz="1700"/>
          </a:p>
        </p:txBody>
      </p:sp>
      <p:sp>
        <p:nvSpPr>
          <p:cNvPr id="505" name="Google Shape;505;p90"/>
          <p:cNvSpPr/>
          <p:nvPr/>
        </p:nvSpPr>
        <p:spPr>
          <a:xfrm>
            <a:off x="67317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P3, 4</a:t>
            </a:r>
            <a:endParaRPr sz="1700"/>
          </a:p>
        </p:txBody>
      </p:sp>
      <p:sp>
        <p:nvSpPr>
          <p:cNvPr id="506" name="Google Shape;506;p90"/>
          <p:cNvSpPr/>
          <p:nvPr/>
        </p:nvSpPr>
        <p:spPr>
          <a:xfrm>
            <a:off x="47244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P2, 3</a:t>
            </a:r>
            <a:endParaRPr sz="1700"/>
          </a:p>
        </p:txBody>
      </p:sp>
      <p:sp>
        <p:nvSpPr>
          <p:cNvPr id="507" name="Google Shape;507;p90"/>
          <p:cNvSpPr/>
          <p:nvPr/>
        </p:nvSpPr>
        <p:spPr>
          <a:xfrm>
            <a:off x="27171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6</a:t>
            </a:r>
            <a:endParaRPr sz="1700"/>
          </a:p>
        </p:txBody>
      </p:sp>
      <p:sp>
        <p:nvSpPr>
          <p:cNvPr id="508" name="Google Shape;508;p90"/>
          <p:cNvSpPr/>
          <p:nvPr/>
        </p:nvSpPr>
        <p:spPr>
          <a:xfrm>
            <a:off x="531600" y="3793475"/>
            <a:ext cx="8080800" cy="611400"/>
          </a:xfrm>
          <a:prstGeom prst="rect">
            <a:avLst/>
          </a:prstGeom>
          <a:solidFill>
            <a:srgbClr val="D9D9D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9" name="Google Shape;509;p90"/>
          <p:cNvSpPr txBox="1"/>
          <p:nvPr/>
        </p:nvSpPr>
        <p:spPr>
          <a:xfrm>
            <a:off x="410050" y="4584800"/>
            <a:ext cx="41619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Completion Time: END time / # processes </a:t>
            </a:r>
            <a:endParaRPr sz="1425">
              <a:solidFill>
                <a:schemeClr val="dk1"/>
              </a:solidFill>
            </a:endParaRPr>
          </a:p>
          <a:p>
            <a:pPr indent="0" lvl="0" marL="0" rtl="0" algn="l">
              <a:spcBef>
                <a:spcPts val="0"/>
              </a:spcBef>
              <a:spcAft>
                <a:spcPts val="0"/>
              </a:spcAft>
              <a:buNone/>
            </a:pPr>
            <a:r>
              <a:rPr lang="en" sz="1425">
                <a:solidFill>
                  <a:schemeClr val="dk1"/>
                </a:solidFill>
              </a:rPr>
              <a:t>(TURNAROUND)</a:t>
            </a:r>
            <a:endParaRPr sz="1425">
              <a:solidFill>
                <a:schemeClr val="dk1"/>
              </a:solidFill>
            </a:endParaRPr>
          </a:p>
        </p:txBody>
      </p:sp>
      <p:sp>
        <p:nvSpPr>
          <p:cNvPr id="510" name="Google Shape;510;p90"/>
          <p:cNvSpPr/>
          <p:nvPr/>
        </p:nvSpPr>
        <p:spPr>
          <a:xfrm>
            <a:off x="2316375" y="4615550"/>
            <a:ext cx="1918200" cy="358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1" name="Google Shape;511;p90"/>
          <p:cNvSpPr txBox="1"/>
          <p:nvPr/>
        </p:nvSpPr>
        <p:spPr>
          <a:xfrm>
            <a:off x="4724400" y="4584800"/>
            <a:ext cx="41619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Waiting </a:t>
            </a:r>
            <a:r>
              <a:rPr lang="en" sz="1425">
                <a:solidFill>
                  <a:schemeClr val="dk1"/>
                </a:solidFill>
              </a:rPr>
              <a:t>Time: START time / # processes</a:t>
            </a:r>
            <a:endParaRPr sz="1425">
              <a:solidFill>
                <a:schemeClr val="dk1"/>
              </a:solidFill>
            </a:endParaRPr>
          </a:p>
        </p:txBody>
      </p:sp>
      <p:sp>
        <p:nvSpPr>
          <p:cNvPr id="512" name="Google Shape;512;p90"/>
          <p:cNvSpPr/>
          <p:nvPr/>
        </p:nvSpPr>
        <p:spPr>
          <a:xfrm>
            <a:off x="6298475" y="4615550"/>
            <a:ext cx="2252400" cy="358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3" name="Google Shape;513;p90"/>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1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9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19" name="Google Shape;519;p9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520" name="Google Shape;520;p91"/>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Shortest</a:t>
            </a:r>
            <a:r>
              <a:rPr b="1" lang="en" sz="2000"/>
              <a:t> Job First</a:t>
            </a:r>
            <a:endParaRPr b="1" sz="2000"/>
          </a:p>
        </p:txBody>
      </p:sp>
      <p:sp>
        <p:nvSpPr>
          <p:cNvPr id="521" name="Google Shape;521;p91"/>
          <p:cNvSpPr/>
          <p:nvPr/>
        </p:nvSpPr>
        <p:spPr>
          <a:xfrm>
            <a:off x="7098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12</a:t>
            </a:r>
            <a:endParaRPr sz="1700"/>
          </a:p>
        </p:txBody>
      </p:sp>
      <p:sp>
        <p:nvSpPr>
          <p:cNvPr id="522" name="Google Shape;522;p91"/>
          <p:cNvSpPr/>
          <p:nvPr/>
        </p:nvSpPr>
        <p:spPr>
          <a:xfrm>
            <a:off x="67317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P3, 4</a:t>
            </a:r>
            <a:endParaRPr sz="1700"/>
          </a:p>
        </p:txBody>
      </p:sp>
      <p:sp>
        <p:nvSpPr>
          <p:cNvPr id="523" name="Google Shape;523;p91"/>
          <p:cNvSpPr/>
          <p:nvPr/>
        </p:nvSpPr>
        <p:spPr>
          <a:xfrm>
            <a:off x="47244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P2, 3</a:t>
            </a:r>
            <a:endParaRPr sz="1700"/>
          </a:p>
        </p:txBody>
      </p:sp>
      <p:sp>
        <p:nvSpPr>
          <p:cNvPr id="524" name="Google Shape;524;p91"/>
          <p:cNvSpPr/>
          <p:nvPr/>
        </p:nvSpPr>
        <p:spPr>
          <a:xfrm>
            <a:off x="27171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6</a:t>
            </a:r>
            <a:endParaRPr sz="1700"/>
          </a:p>
        </p:txBody>
      </p:sp>
      <p:sp>
        <p:nvSpPr>
          <p:cNvPr id="525" name="Google Shape;525;p91"/>
          <p:cNvSpPr/>
          <p:nvPr/>
        </p:nvSpPr>
        <p:spPr>
          <a:xfrm>
            <a:off x="531600" y="3793475"/>
            <a:ext cx="8080800" cy="611400"/>
          </a:xfrm>
          <a:prstGeom prst="rect">
            <a:avLst/>
          </a:prstGeom>
          <a:solidFill>
            <a:srgbClr val="D9D9D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6" name="Google Shape;526;p91"/>
          <p:cNvSpPr txBox="1"/>
          <p:nvPr/>
        </p:nvSpPr>
        <p:spPr>
          <a:xfrm>
            <a:off x="410050" y="4584800"/>
            <a:ext cx="41619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Completion Time: END time / # processes </a:t>
            </a:r>
            <a:endParaRPr sz="1425">
              <a:solidFill>
                <a:schemeClr val="dk1"/>
              </a:solidFill>
            </a:endParaRPr>
          </a:p>
          <a:p>
            <a:pPr indent="0" lvl="0" marL="0" rtl="0" algn="l">
              <a:spcBef>
                <a:spcPts val="0"/>
              </a:spcBef>
              <a:spcAft>
                <a:spcPts val="0"/>
              </a:spcAft>
              <a:buNone/>
            </a:pPr>
            <a:r>
              <a:rPr lang="en" sz="1425">
                <a:solidFill>
                  <a:schemeClr val="dk1"/>
                </a:solidFill>
              </a:rPr>
              <a:t>(TURNAROUND)</a:t>
            </a:r>
            <a:endParaRPr sz="1425">
              <a:solidFill>
                <a:schemeClr val="dk1"/>
              </a:solidFill>
            </a:endParaRPr>
          </a:p>
        </p:txBody>
      </p:sp>
      <p:sp>
        <p:nvSpPr>
          <p:cNvPr id="527" name="Google Shape;527;p91"/>
          <p:cNvSpPr txBox="1"/>
          <p:nvPr/>
        </p:nvSpPr>
        <p:spPr>
          <a:xfrm>
            <a:off x="4724400" y="4584800"/>
            <a:ext cx="41619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Waiting Time: START time / # processes</a:t>
            </a:r>
            <a:endParaRPr sz="1425">
              <a:solidFill>
                <a:schemeClr val="dk1"/>
              </a:solidFill>
            </a:endParaRPr>
          </a:p>
        </p:txBody>
      </p:sp>
      <p:sp>
        <p:nvSpPr>
          <p:cNvPr id="528" name="Google Shape;528;p91"/>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529" name="Google Shape;529;p91"/>
          <p:cNvSpPr/>
          <p:nvPr/>
        </p:nvSpPr>
        <p:spPr>
          <a:xfrm>
            <a:off x="254175" y="1251700"/>
            <a:ext cx="3033300" cy="4677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Focus: Burst Time</a:t>
            </a:r>
            <a:endParaRPr sz="1800"/>
          </a:p>
        </p:txBody>
      </p:sp>
      <p:sp>
        <p:nvSpPr>
          <p:cNvPr id="530" name="Google Shape;530;p91"/>
          <p:cNvSpPr/>
          <p:nvPr/>
        </p:nvSpPr>
        <p:spPr>
          <a:xfrm>
            <a:off x="1561025" y="1335625"/>
            <a:ext cx="1270800" cy="260700"/>
          </a:xfrm>
          <a:prstGeom prst="roundRect">
            <a:avLst>
              <a:gd fmla="val 16667" name="adj"/>
            </a:avLst>
          </a:prstGeom>
          <a:solidFill>
            <a:srgbClr val="EAD1D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3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9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36" name="Google Shape;536;p9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537" name="Google Shape;537;p92"/>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Shortest Job First LIVE</a:t>
            </a:r>
            <a:endParaRPr b="1" sz="2000"/>
          </a:p>
        </p:txBody>
      </p:sp>
      <p:sp>
        <p:nvSpPr>
          <p:cNvPr id="538" name="Google Shape;538;p92"/>
          <p:cNvSpPr/>
          <p:nvPr/>
        </p:nvSpPr>
        <p:spPr>
          <a:xfrm>
            <a:off x="7098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12</a:t>
            </a:r>
            <a:endParaRPr sz="1700"/>
          </a:p>
        </p:txBody>
      </p:sp>
      <p:sp>
        <p:nvSpPr>
          <p:cNvPr id="539" name="Google Shape;539;p92"/>
          <p:cNvSpPr/>
          <p:nvPr/>
        </p:nvSpPr>
        <p:spPr>
          <a:xfrm>
            <a:off x="67317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P3, 4</a:t>
            </a:r>
            <a:endParaRPr sz="1700"/>
          </a:p>
        </p:txBody>
      </p:sp>
      <p:sp>
        <p:nvSpPr>
          <p:cNvPr id="540" name="Google Shape;540;p92"/>
          <p:cNvSpPr/>
          <p:nvPr/>
        </p:nvSpPr>
        <p:spPr>
          <a:xfrm>
            <a:off x="47244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P2, 3</a:t>
            </a:r>
            <a:endParaRPr sz="1700"/>
          </a:p>
        </p:txBody>
      </p:sp>
      <p:sp>
        <p:nvSpPr>
          <p:cNvPr id="541" name="Google Shape;541;p92"/>
          <p:cNvSpPr/>
          <p:nvPr/>
        </p:nvSpPr>
        <p:spPr>
          <a:xfrm>
            <a:off x="27171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6</a:t>
            </a:r>
            <a:endParaRPr sz="1700"/>
          </a:p>
        </p:txBody>
      </p:sp>
      <p:sp>
        <p:nvSpPr>
          <p:cNvPr id="542" name="Google Shape;542;p92"/>
          <p:cNvSpPr txBox="1"/>
          <p:nvPr/>
        </p:nvSpPr>
        <p:spPr>
          <a:xfrm>
            <a:off x="410050" y="4584800"/>
            <a:ext cx="41619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Completion Time: END time / # processes </a:t>
            </a:r>
            <a:endParaRPr sz="1425">
              <a:solidFill>
                <a:schemeClr val="dk1"/>
              </a:solidFill>
            </a:endParaRPr>
          </a:p>
          <a:p>
            <a:pPr indent="0" lvl="0" marL="0" rtl="0" algn="l">
              <a:spcBef>
                <a:spcPts val="0"/>
              </a:spcBef>
              <a:spcAft>
                <a:spcPts val="0"/>
              </a:spcAft>
              <a:buNone/>
            </a:pPr>
            <a:r>
              <a:rPr lang="en" sz="1425">
                <a:solidFill>
                  <a:schemeClr val="dk1"/>
                </a:solidFill>
              </a:rPr>
              <a:t>(TURNAROUND)</a:t>
            </a:r>
            <a:endParaRPr sz="1425">
              <a:solidFill>
                <a:schemeClr val="dk1"/>
              </a:solidFill>
            </a:endParaRPr>
          </a:p>
        </p:txBody>
      </p:sp>
      <p:sp>
        <p:nvSpPr>
          <p:cNvPr id="543" name="Google Shape;543;p92"/>
          <p:cNvSpPr txBox="1"/>
          <p:nvPr/>
        </p:nvSpPr>
        <p:spPr>
          <a:xfrm>
            <a:off x="4724400" y="4584800"/>
            <a:ext cx="41619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Waiting Time: START time / # processes</a:t>
            </a:r>
            <a:endParaRPr sz="1425">
              <a:solidFill>
                <a:schemeClr val="dk1"/>
              </a:solidFill>
            </a:endParaRPr>
          </a:p>
        </p:txBody>
      </p:sp>
      <p:sp>
        <p:nvSpPr>
          <p:cNvPr id="544" name="Google Shape;544;p92"/>
          <p:cNvSpPr txBox="1"/>
          <p:nvPr/>
        </p:nvSpPr>
        <p:spPr>
          <a:xfrm>
            <a:off x="182225" y="1227388"/>
            <a:ext cx="2853600" cy="49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25">
                <a:solidFill>
                  <a:schemeClr val="dk1"/>
                </a:solidFill>
              </a:rPr>
              <a:t>T</a:t>
            </a:r>
            <a:r>
              <a:rPr baseline="-25000" lang="en" sz="2025">
                <a:solidFill>
                  <a:schemeClr val="dk1"/>
                </a:solidFill>
              </a:rPr>
              <a:t>n+1</a:t>
            </a:r>
            <a:r>
              <a:rPr lang="en" sz="2025">
                <a:solidFill>
                  <a:schemeClr val="dk1"/>
                </a:solidFill>
              </a:rPr>
              <a:t>= a(t</a:t>
            </a:r>
            <a:r>
              <a:rPr baseline="-25000" lang="en" sz="2025">
                <a:solidFill>
                  <a:schemeClr val="dk1"/>
                </a:solidFill>
              </a:rPr>
              <a:t>n</a:t>
            </a:r>
            <a:r>
              <a:rPr lang="en" sz="2025">
                <a:solidFill>
                  <a:schemeClr val="dk1"/>
                </a:solidFill>
              </a:rPr>
              <a:t>) + (1 - a)T</a:t>
            </a:r>
            <a:r>
              <a:rPr baseline="-25000" lang="en" sz="2025">
                <a:solidFill>
                  <a:schemeClr val="dk1"/>
                </a:solidFill>
              </a:rPr>
              <a:t>n</a:t>
            </a:r>
            <a:r>
              <a:rPr lang="en" sz="2025">
                <a:solidFill>
                  <a:schemeClr val="dk1"/>
                </a:solidFill>
              </a:rPr>
              <a:t> </a:t>
            </a:r>
            <a:endParaRPr sz="2025">
              <a:solidFill>
                <a:schemeClr val="dk1"/>
              </a:solidFill>
            </a:endParaRPr>
          </a:p>
        </p:txBody>
      </p:sp>
      <p:sp>
        <p:nvSpPr>
          <p:cNvPr id="545" name="Google Shape;545;p92"/>
          <p:cNvSpPr txBox="1"/>
          <p:nvPr/>
        </p:nvSpPr>
        <p:spPr>
          <a:xfrm>
            <a:off x="3230250" y="1367700"/>
            <a:ext cx="57315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n</a:t>
            </a:r>
            <a:r>
              <a:rPr lang="en" sz="1625">
                <a:solidFill>
                  <a:schemeClr val="dk1"/>
                </a:solidFill>
              </a:rPr>
              <a:t> = actual burst, </a:t>
            </a:r>
            <a:r>
              <a:rPr lang="en" sz="1625">
                <a:solidFill>
                  <a:schemeClr val="dk1"/>
                </a:solidFill>
              </a:rPr>
              <a:t>T</a:t>
            </a:r>
            <a:r>
              <a:rPr baseline="-25000" lang="en" sz="1625">
                <a:solidFill>
                  <a:schemeClr val="dk1"/>
                </a:solidFill>
              </a:rPr>
              <a:t>n</a:t>
            </a:r>
            <a:r>
              <a:rPr lang="en" sz="1625">
                <a:solidFill>
                  <a:schemeClr val="dk1"/>
                </a:solidFill>
              </a:rPr>
              <a:t> = CPU guess, </a:t>
            </a:r>
            <a:r>
              <a:rPr lang="en" sz="1625">
                <a:solidFill>
                  <a:schemeClr val="dk1"/>
                </a:solidFill>
              </a:rPr>
              <a:t>a</a:t>
            </a:r>
            <a:r>
              <a:rPr lang="en" sz="1625">
                <a:solidFill>
                  <a:schemeClr val="dk1"/>
                </a:solidFill>
              </a:rPr>
              <a:t> = weight (usually 0.5)</a:t>
            </a:r>
            <a:endParaRPr sz="1625">
              <a:solidFill>
                <a:schemeClr val="dk1"/>
              </a:solidFill>
            </a:endParaRPr>
          </a:p>
        </p:txBody>
      </p:sp>
      <p:sp>
        <p:nvSpPr>
          <p:cNvPr id="546" name="Google Shape;546;p92"/>
          <p:cNvSpPr txBox="1"/>
          <p:nvPr/>
        </p:nvSpPr>
        <p:spPr>
          <a:xfrm>
            <a:off x="0" y="2613113"/>
            <a:ext cx="2397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(0.5)(12) + (0.5)15 </a:t>
            </a:r>
            <a:endParaRPr sz="1625">
              <a:solidFill>
                <a:schemeClr val="dk1"/>
              </a:solidFill>
            </a:endParaRPr>
          </a:p>
        </p:txBody>
      </p:sp>
      <p:sp>
        <p:nvSpPr>
          <p:cNvPr id="547" name="Google Shape;547;p92"/>
          <p:cNvSpPr txBox="1"/>
          <p:nvPr/>
        </p:nvSpPr>
        <p:spPr>
          <a:xfrm>
            <a:off x="721650" y="3618375"/>
            <a:ext cx="12231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1</a:t>
            </a:r>
            <a:r>
              <a:rPr lang="en" sz="1625">
                <a:solidFill>
                  <a:schemeClr val="dk1"/>
                </a:solidFill>
              </a:rPr>
              <a:t>= 13.5</a:t>
            </a:r>
            <a:endParaRPr sz="1625">
              <a:solidFill>
                <a:schemeClr val="dk1"/>
              </a:solidFill>
            </a:endParaRPr>
          </a:p>
        </p:txBody>
      </p:sp>
      <p:sp>
        <p:nvSpPr>
          <p:cNvPr id="548" name="Google Shape;548;p92"/>
          <p:cNvSpPr txBox="1"/>
          <p:nvPr/>
        </p:nvSpPr>
        <p:spPr>
          <a:xfrm>
            <a:off x="2304600" y="2613100"/>
            <a:ext cx="25275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2</a:t>
            </a:r>
            <a:r>
              <a:rPr lang="en" sz="1625">
                <a:solidFill>
                  <a:schemeClr val="dk1"/>
                </a:solidFill>
              </a:rPr>
              <a:t>= (0.5)(6) + (0.5)13.5</a:t>
            </a:r>
            <a:endParaRPr sz="1625">
              <a:solidFill>
                <a:schemeClr val="dk1"/>
              </a:solidFill>
            </a:endParaRPr>
          </a:p>
        </p:txBody>
      </p:sp>
      <p:sp>
        <p:nvSpPr>
          <p:cNvPr id="549" name="Google Shape;549;p92"/>
          <p:cNvSpPr txBox="1"/>
          <p:nvPr/>
        </p:nvSpPr>
        <p:spPr>
          <a:xfrm>
            <a:off x="4571950" y="2613125"/>
            <a:ext cx="25275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3</a:t>
            </a:r>
            <a:r>
              <a:rPr lang="en" sz="1625">
                <a:solidFill>
                  <a:schemeClr val="dk1"/>
                </a:solidFill>
              </a:rPr>
              <a:t>= (0.5)(3) + (0.5)9.75</a:t>
            </a:r>
            <a:endParaRPr sz="1625">
              <a:solidFill>
                <a:schemeClr val="dk1"/>
              </a:solidFill>
            </a:endParaRPr>
          </a:p>
        </p:txBody>
      </p:sp>
      <p:sp>
        <p:nvSpPr>
          <p:cNvPr id="550" name="Google Shape;550;p92"/>
          <p:cNvSpPr txBox="1"/>
          <p:nvPr/>
        </p:nvSpPr>
        <p:spPr>
          <a:xfrm>
            <a:off x="6784350" y="2613125"/>
            <a:ext cx="25275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4</a:t>
            </a:r>
            <a:r>
              <a:rPr lang="en" sz="1625">
                <a:solidFill>
                  <a:schemeClr val="dk1"/>
                </a:solidFill>
              </a:rPr>
              <a:t>= (0.5)(6) + (0.5)6.375</a:t>
            </a:r>
            <a:endParaRPr sz="1625">
              <a:solidFill>
                <a:schemeClr val="dk1"/>
              </a:solidFill>
            </a:endParaRPr>
          </a:p>
        </p:txBody>
      </p:sp>
      <p:sp>
        <p:nvSpPr>
          <p:cNvPr id="551" name="Google Shape;551;p92"/>
          <p:cNvSpPr txBox="1"/>
          <p:nvPr/>
        </p:nvSpPr>
        <p:spPr>
          <a:xfrm>
            <a:off x="7024050" y="3598963"/>
            <a:ext cx="12231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4</a:t>
            </a:r>
            <a:r>
              <a:rPr lang="en" sz="1625">
                <a:solidFill>
                  <a:schemeClr val="dk1"/>
                </a:solidFill>
              </a:rPr>
              <a:t>= 5.1875</a:t>
            </a:r>
            <a:endParaRPr sz="1625">
              <a:solidFill>
                <a:schemeClr val="dk1"/>
              </a:solidFill>
            </a:endParaRPr>
          </a:p>
        </p:txBody>
      </p:sp>
      <p:sp>
        <p:nvSpPr>
          <p:cNvPr id="552" name="Google Shape;552;p92"/>
          <p:cNvSpPr txBox="1"/>
          <p:nvPr/>
        </p:nvSpPr>
        <p:spPr>
          <a:xfrm>
            <a:off x="4923250" y="3618375"/>
            <a:ext cx="12231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3</a:t>
            </a:r>
            <a:r>
              <a:rPr lang="en" sz="1625">
                <a:solidFill>
                  <a:schemeClr val="dk1"/>
                </a:solidFill>
              </a:rPr>
              <a:t>= 6.375</a:t>
            </a:r>
            <a:endParaRPr sz="1625">
              <a:solidFill>
                <a:schemeClr val="dk1"/>
              </a:solidFill>
            </a:endParaRPr>
          </a:p>
        </p:txBody>
      </p:sp>
      <p:sp>
        <p:nvSpPr>
          <p:cNvPr id="553" name="Google Shape;553;p92"/>
          <p:cNvSpPr txBox="1"/>
          <p:nvPr/>
        </p:nvSpPr>
        <p:spPr>
          <a:xfrm>
            <a:off x="2822450" y="3618375"/>
            <a:ext cx="12231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a:t>
            </a:r>
            <a:r>
              <a:rPr baseline="-25000" lang="en" sz="1625">
                <a:solidFill>
                  <a:schemeClr val="dk1"/>
                </a:solidFill>
              </a:rPr>
              <a:t>2</a:t>
            </a:r>
            <a:r>
              <a:rPr lang="en" sz="1625">
                <a:solidFill>
                  <a:schemeClr val="dk1"/>
                </a:solidFill>
              </a:rPr>
              <a:t>= 9.75</a:t>
            </a:r>
            <a:endParaRPr sz="16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59" name="Google Shape;559;p9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560" name="Google Shape;560;p93"/>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Round Robin</a:t>
            </a:r>
            <a:endParaRPr b="1" sz="2000"/>
          </a:p>
        </p:txBody>
      </p:sp>
      <p:sp>
        <p:nvSpPr>
          <p:cNvPr id="561" name="Google Shape;561;p93"/>
          <p:cNvSpPr/>
          <p:nvPr/>
        </p:nvSpPr>
        <p:spPr>
          <a:xfrm>
            <a:off x="7098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10</a:t>
            </a:r>
            <a:endParaRPr sz="1700"/>
          </a:p>
        </p:txBody>
      </p:sp>
      <p:sp>
        <p:nvSpPr>
          <p:cNvPr id="562" name="Google Shape;562;p93"/>
          <p:cNvSpPr/>
          <p:nvPr/>
        </p:nvSpPr>
        <p:spPr>
          <a:xfrm>
            <a:off x="67317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P3, 4</a:t>
            </a:r>
            <a:endParaRPr sz="1700"/>
          </a:p>
        </p:txBody>
      </p:sp>
      <p:sp>
        <p:nvSpPr>
          <p:cNvPr id="563" name="Google Shape;563;p93"/>
          <p:cNvSpPr/>
          <p:nvPr/>
        </p:nvSpPr>
        <p:spPr>
          <a:xfrm>
            <a:off x="47244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P2, 7</a:t>
            </a:r>
            <a:endParaRPr sz="1700"/>
          </a:p>
        </p:txBody>
      </p:sp>
      <p:sp>
        <p:nvSpPr>
          <p:cNvPr id="564" name="Google Shape;564;p93"/>
          <p:cNvSpPr/>
          <p:nvPr/>
        </p:nvSpPr>
        <p:spPr>
          <a:xfrm>
            <a:off x="27171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6</a:t>
            </a:r>
            <a:endParaRPr sz="1700"/>
          </a:p>
        </p:txBody>
      </p:sp>
      <p:sp>
        <p:nvSpPr>
          <p:cNvPr id="565" name="Google Shape;565;p93"/>
          <p:cNvSpPr/>
          <p:nvPr/>
        </p:nvSpPr>
        <p:spPr>
          <a:xfrm>
            <a:off x="226800" y="3793475"/>
            <a:ext cx="8575800" cy="611400"/>
          </a:xfrm>
          <a:prstGeom prst="rect">
            <a:avLst/>
          </a:prstGeom>
          <a:solidFill>
            <a:srgbClr val="D9D9D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6" name="Google Shape;566;p93"/>
          <p:cNvSpPr txBox="1"/>
          <p:nvPr/>
        </p:nvSpPr>
        <p:spPr>
          <a:xfrm>
            <a:off x="181450" y="4584800"/>
            <a:ext cx="44391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Completion Time: (WAIT+BURST) / # processes </a:t>
            </a:r>
            <a:endParaRPr sz="1425">
              <a:solidFill>
                <a:schemeClr val="dk1"/>
              </a:solidFill>
            </a:endParaRPr>
          </a:p>
          <a:p>
            <a:pPr indent="0" lvl="0" marL="0" rtl="0" algn="l">
              <a:spcBef>
                <a:spcPts val="0"/>
              </a:spcBef>
              <a:spcAft>
                <a:spcPts val="0"/>
              </a:spcAft>
              <a:buNone/>
            </a:pPr>
            <a:r>
              <a:rPr lang="en" sz="1425">
                <a:solidFill>
                  <a:schemeClr val="dk1"/>
                </a:solidFill>
              </a:rPr>
              <a:t>(TURNAROUND)</a:t>
            </a:r>
            <a:endParaRPr sz="1425">
              <a:solidFill>
                <a:schemeClr val="dk1"/>
              </a:solidFill>
            </a:endParaRPr>
          </a:p>
        </p:txBody>
      </p:sp>
      <p:sp>
        <p:nvSpPr>
          <p:cNvPr id="567" name="Google Shape;567;p93"/>
          <p:cNvSpPr txBox="1"/>
          <p:nvPr/>
        </p:nvSpPr>
        <p:spPr>
          <a:xfrm>
            <a:off x="4572000" y="4584800"/>
            <a:ext cx="46482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Waiting Time: </a:t>
            </a:r>
            <a:r>
              <a:rPr lang="en" sz="1425">
                <a:solidFill>
                  <a:schemeClr val="dk1"/>
                </a:solidFill>
              </a:rPr>
              <a:t>(slices that are not me) </a:t>
            </a:r>
            <a:r>
              <a:rPr lang="en" sz="1425">
                <a:solidFill>
                  <a:schemeClr val="dk1"/>
                </a:solidFill>
              </a:rPr>
              <a:t>/ #processes</a:t>
            </a:r>
            <a:endParaRPr sz="1425">
              <a:solidFill>
                <a:schemeClr val="dk1"/>
              </a:solidFill>
            </a:endParaRPr>
          </a:p>
        </p:txBody>
      </p:sp>
      <p:sp>
        <p:nvSpPr>
          <p:cNvPr id="568" name="Google Shape;568;p93"/>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569" name="Google Shape;569;p93"/>
          <p:cNvSpPr txBox="1"/>
          <p:nvPr/>
        </p:nvSpPr>
        <p:spPr>
          <a:xfrm>
            <a:off x="457700" y="1258288"/>
            <a:ext cx="1474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Quantum = 5</a:t>
            </a:r>
            <a:endParaRPr sz="1625">
              <a:solidFill>
                <a:schemeClr val="dk1"/>
              </a:solidFill>
            </a:endParaRPr>
          </a:p>
        </p:txBody>
      </p:sp>
      <p:cxnSp>
        <p:nvCxnSpPr>
          <p:cNvPr id="570" name="Google Shape;570;p93"/>
          <p:cNvCxnSpPr/>
          <p:nvPr/>
        </p:nvCxnSpPr>
        <p:spPr>
          <a:xfrm>
            <a:off x="15240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571" name="Google Shape;571;p93"/>
          <p:cNvCxnSpPr/>
          <p:nvPr/>
        </p:nvCxnSpPr>
        <p:spPr>
          <a:xfrm>
            <a:off x="27432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572" name="Google Shape;572;p93"/>
          <p:cNvCxnSpPr/>
          <p:nvPr/>
        </p:nvCxnSpPr>
        <p:spPr>
          <a:xfrm>
            <a:off x="39624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573" name="Google Shape;573;p93"/>
          <p:cNvCxnSpPr/>
          <p:nvPr/>
        </p:nvCxnSpPr>
        <p:spPr>
          <a:xfrm>
            <a:off x="51816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574" name="Google Shape;574;p93"/>
          <p:cNvCxnSpPr/>
          <p:nvPr/>
        </p:nvCxnSpPr>
        <p:spPr>
          <a:xfrm>
            <a:off x="64008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575" name="Google Shape;575;p93"/>
          <p:cNvCxnSpPr/>
          <p:nvPr/>
        </p:nvCxnSpPr>
        <p:spPr>
          <a:xfrm>
            <a:off x="7696200" y="3793475"/>
            <a:ext cx="0" cy="611400"/>
          </a:xfrm>
          <a:prstGeom prst="straightConnector1">
            <a:avLst/>
          </a:prstGeom>
          <a:noFill/>
          <a:ln cap="flat" cmpd="sng" w="38100">
            <a:solidFill>
              <a:schemeClr val="dk2"/>
            </a:solidFill>
            <a:prstDash val="solid"/>
            <a:round/>
            <a:headEnd len="med" w="med" type="none"/>
            <a:tailEnd len="med" w="med" type="none"/>
          </a:ln>
        </p:spPr>
      </p:cxnSp>
      <p:sp>
        <p:nvSpPr>
          <p:cNvPr id="576" name="Google Shape;576;p93"/>
          <p:cNvSpPr txBox="1"/>
          <p:nvPr/>
        </p:nvSpPr>
        <p:spPr>
          <a:xfrm>
            <a:off x="1356150" y="3420275"/>
            <a:ext cx="3357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a:t>
            </a:r>
            <a:endParaRPr sz="1125">
              <a:solidFill>
                <a:schemeClr val="dk1"/>
              </a:solidFill>
            </a:endParaRPr>
          </a:p>
        </p:txBody>
      </p:sp>
      <p:sp>
        <p:nvSpPr>
          <p:cNvPr id="577" name="Google Shape;577;p93"/>
          <p:cNvSpPr txBox="1"/>
          <p:nvPr/>
        </p:nvSpPr>
        <p:spPr>
          <a:xfrm>
            <a:off x="25621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578" name="Google Shape;578;p93"/>
          <p:cNvSpPr txBox="1"/>
          <p:nvPr/>
        </p:nvSpPr>
        <p:spPr>
          <a:xfrm>
            <a:off x="37879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a:t>
            </a:r>
            <a:r>
              <a:rPr lang="en" sz="1125">
                <a:solidFill>
                  <a:schemeClr val="dk1"/>
                </a:solidFill>
              </a:rPr>
              <a:t>5</a:t>
            </a:r>
            <a:endParaRPr sz="1125">
              <a:solidFill>
                <a:schemeClr val="dk1"/>
              </a:solidFill>
            </a:endParaRPr>
          </a:p>
        </p:txBody>
      </p:sp>
      <p:sp>
        <p:nvSpPr>
          <p:cNvPr id="579" name="Google Shape;579;p93"/>
          <p:cNvSpPr txBox="1"/>
          <p:nvPr/>
        </p:nvSpPr>
        <p:spPr>
          <a:xfrm>
            <a:off x="4980938"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580" name="Google Shape;580;p93"/>
          <p:cNvSpPr txBox="1"/>
          <p:nvPr/>
        </p:nvSpPr>
        <p:spPr>
          <a:xfrm>
            <a:off x="617392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25</a:t>
            </a:r>
            <a:endParaRPr sz="1125">
              <a:solidFill>
                <a:schemeClr val="dk1"/>
              </a:solidFill>
            </a:endParaRPr>
          </a:p>
        </p:txBody>
      </p:sp>
      <p:sp>
        <p:nvSpPr>
          <p:cNvPr id="581" name="Google Shape;581;p93"/>
          <p:cNvSpPr txBox="1"/>
          <p:nvPr/>
        </p:nvSpPr>
        <p:spPr>
          <a:xfrm>
            <a:off x="75283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87" name="Google Shape;587;p9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588" name="Google Shape;588;p94"/>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Round Robin</a:t>
            </a:r>
            <a:endParaRPr b="1" sz="2000"/>
          </a:p>
        </p:txBody>
      </p:sp>
      <p:sp>
        <p:nvSpPr>
          <p:cNvPr id="589" name="Google Shape;589;p94"/>
          <p:cNvSpPr/>
          <p:nvPr/>
        </p:nvSpPr>
        <p:spPr>
          <a:xfrm>
            <a:off x="7098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10</a:t>
            </a:r>
            <a:endParaRPr sz="1700"/>
          </a:p>
        </p:txBody>
      </p:sp>
      <p:sp>
        <p:nvSpPr>
          <p:cNvPr id="590" name="Google Shape;590;p94"/>
          <p:cNvSpPr/>
          <p:nvPr/>
        </p:nvSpPr>
        <p:spPr>
          <a:xfrm>
            <a:off x="67317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P3, 4</a:t>
            </a:r>
            <a:endParaRPr sz="1700"/>
          </a:p>
        </p:txBody>
      </p:sp>
      <p:sp>
        <p:nvSpPr>
          <p:cNvPr id="591" name="Google Shape;591;p94"/>
          <p:cNvSpPr/>
          <p:nvPr/>
        </p:nvSpPr>
        <p:spPr>
          <a:xfrm>
            <a:off x="47244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P2, 7</a:t>
            </a:r>
            <a:endParaRPr sz="1700"/>
          </a:p>
        </p:txBody>
      </p:sp>
      <p:sp>
        <p:nvSpPr>
          <p:cNvPr id="592" name="Google Shape;592;p94"/>
          <p:cNvSpPr/>
          <p:nvPr/>
        </p:nvSpPr>
        <p:spPr>
          <a:xfrm>
            <a:off x="27171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6</a:t>
            </a:r>
            <a:endParaRPr sz="1700"/>
          </a:p>
        </p:txBody>
      </p:sp>
      <p:sp>
        <p:nvSpPr>
          <p:cNvPr id="593" name="Google Shape;593;p94"/>
          <p:cNvSpPr/>
          <p:nvPr/>
        </p:nvSpPr>
        <p:spPr>
          <a:xfrm>
            <a:off x="226800" y="3793475"/>
            <a:ext cx="8575800" cy="611400"/>
          </a:xfrm>
          <a:prstGeom prst="rect">
            <a:avLst/>
          </a:prstGeom>
          <a:solidFill>
            <a:srgbClr val="D9D9D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4" name="Google Shape;594;p94"/>
          <p:cNvSpPr txBox="1"/>
          <p:nvPr/>
        </p:nvSpPr>
        <p:spPr>
          <a:xfrm>
            <a:off x="181450" y="4584800"/>
            <a:ext cx="44391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Completion Time: (WAIT+BURST) / # processes </a:t>
            </a:r>
            <a:endParaRPr sz="1425">
              <a:solidFill>
                <a:schemeClr val="dk1"/>
              </a:solidFill>
            </a:endParaRPr>
          </a:p>
          <a:p>
            <a:pPr indent="0" lvl="0" marL="0" rtl="0" algn="l">
              <a:spcBef>
                <a:spcPts val="0"/>
              </a:spcBef>
              <a:spcAft>
                <a:spcPts val="0"/>
              </a:spcAft>
              <a:buNone/>
            </a:pPr>
            <a:r>
              <a:rPr lang="en" sz="1425">
                <a:solidFill>
                  <a:schemeClr val="dk1"/>
                </a:solidFill>
              </a:rPr>
              <a:t>(TURNAROUND)</a:t>
            </a:r>
            <a:endParaRPr sz="1425">
              <a:solidFill>
                <a:schemeClr val="dk1"/>
              </a:solidFill>
            </a:endParaRPr>
          </a:p>
        </p:txBody>
      </p:sp>
      <p:sp>
        <p:nvSpPr>
          <p:cNvPr id="595" name="Google Shape;595;p94"/>
          <p:cNvSpPr txBox="1"/>
          <p:nvPr/>
        </p:nvSpPr>
        <p:spPr>
          <a:xfrm>
            <a:off x="4572000" y="4584800"/>
            <a:ext cx="46482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Waiting Time: (slices that are not me) / #processes</a:t>
            </a:r>
            <a:endParaRPr sz="1425">
              <a:solidFill>
                <a:schemeClr val="dk1"/>
              </a:solidFill>
            </a:endParaRPr>
          </a:p>
        </p:txBody>
      </p:sp>
      <p:sp>
        <p:nvSpPr>
          <p:cNvPr id="596" name="Google Shape;596;p94"/>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597" name="Google Shape;597;p94"/>
          <p:cNvSpPr txBox="1"/>
          <p:nvPr/>
        </p:nvSpPr>
        <p:spPr>
          <a:xfrm>
            <a:off x="457700" y="1258288"/>
            <a:ext cx="1474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Quantum = 5</a:t>
            </a:r>
            <a:endParaRPr sz="1625">
              <a:solidFill>
                <a:schemeClr val="dk1"/>
              </a:solidFill>
            </a:endParaRPr>
          </a:p>
        </p:txBody>
      </p:sp>
      <p:cxnSp>
        <p:nvCxnSpPr>
          <p:cNvPr id="598" name="Google Shape;598;p94"/>
          <p:cNvCxnSpPr/>
          <p:nvPr/>
        </p:nvCxnSpPr>
        <p:spPr>
          <a:xfrm>
            <a:off x="15240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599" name="Google Shape;599;p94"/>
          <p:cNvCxnSpPr/>
          <p:nvPr/>
        </p:nvCxnSpPr>
        <p:spPr>
          <a:xfrm>
            <a:off x="27432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600" name="Google Shape;600;p94"/>
          <p:cNvCxnSpPr/>
          <p:nvPr/>
        </p:nvCxnSpPr>
        <p:spPr>
          <a:xfrm>
            <a:off x="39624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601" name="Google Shape;601;p94"/>
          <p:cNvCxnSpPr/>
          <p:nvPr/>
        </p:nvCxnSpPr>
        <p:spPr>
          <a:xfrm>
            <a:off x="51816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602" name="Google Shape;602;p94"/>
          <p:cNvCxnSpPr/>
          <p:nvPr/>
        </p:nvCxnSpPr>
        <p:spPr>
          <a:xfrm>
            <a:off x="64008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603" name="Google Shape;603;p94"/>
          <p:cNvCxnSpPr/>
          <p:nvPr/>
        </p:nvCxnSpPr>
        <p:spPr>
          <a:xfrm>
            <a:off x="7696200" y="3793475"/>
            <a:ext cx="0" cy="611400"/>
          </a:xfrm>
          <a:prstGeom prst="straightConnector1">
            <a:avLst/>
          </a:prstGeom>
          <a:noFill/>
          <a:ln cap="flat" cmpd="sng" w="38100">
            <a:solidFill>
              <a:schemeClr val="dk2"/>
            </a:solidFill>
            <a:prstDash val="solid"/>
            <a:round/>
            <a:headEnd len="med" w="med" type="none"/>
            <a:tailEnd len="med" w="med" type="none"/>
          </a:ln>
        </p:spPr>
      </p:cxnSp>
      <p:sp>
        <p:nvSpPr>
          <p:cNvPr id="604" name="Google Shape;604;p94"/>
          <p:cNvSpPr txBox="1"/>
          <p:nvPr/>
        </p:nvSpPr>
        <p:spPr>
          <a:xfrm>
            <a:off x="1356150" y="3420275"/>
            <a:ext cx="3357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a:t>
            </a:r>
            <a:endParaRPr sz="1125">
              <a:solidFill>
                <a:schemeClr val="dk1"/>
              </a:solidFill>
            </a:endParaRPr>
          </a:p>
        </p:txBody>
      </p:sp>
      <p:sp>
        <p:nvSpPr>
          <p:cNvPr id="605" name="Google Shape;605;p94"/>
          <p:cNvSpPr txBox="1"/>
          <p:nvPr/>
        </p:nvSpPr>
        <p:spPr>
          <a:xfrm>
            <a:off x="25621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606" name="Google Shape;606;p94"/>
          <p:cNvSpPr txBox="1"/>
          <p:nvPr/>
        </p:nvSpPr>
        <p:spPr>
          <a:xfrm>
            <a:off x="37879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15</a:t>
            </a:r>
            <a:endParaRPr sz="1125">
              <a:solidFill>
                <a:schemeClr val="dk1"/>
              </a:solidFill>
            </a:endParaRPr>
          </a:p>
        </p:txBody>
      </p:sp>
      <p:sp>
        <p:nvSpPr>
          <p:cNvPr id="607" name="Google Shape;607;p94"/>
          <p:cNvSpPr txBox="1"/>
          <p:nvPr/>
        </p:nvSpPr>
        <p:spPr>
          <a:xfrm>
            <a:off x="4980938"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608" name="Google Shape;608;p94"/>
          <p:cNvSpPr txBox="1"/>
          <p:nvPr/>
        </p:nvSpPr>
        <p:spPr>
          <a:xfrm>
            <a:off x="617392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25</a:t>
            </a:r>
            <a:endParaRPr sz="1125">
              <a:solidFill>
                <a:schemeClr val="dk1"/>
              </a:solidFill>
            </a:endParaRPr>
          </a:p>
        </p:txBody>
      </p:sp>
      <p:sp>
        <p:nvSpPr>
          <p:cNvPr id="609" name="Google Shape;609;p94"/>
          <p:cNvSpPr txBox="1"/>
          <p:nvPr/>
        </p:nvSpPr>
        <p:spPr>
          <a:xfrm>
            <a:off x="75283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
        <p:nvSpPr>
          <p:cNvPr id="610" name="Google Shape;610;p94"/>
          <p:cNvSpPr/>
          <p:nvPr/>
        </p:nvSpPr>
        <p:spPr>
          <a:xfrm>
            <a:off x="709800" y="2647725"/>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P0, 5</a:t>
            </a:r>
            <a:endParaRPr/>
          </a:p>
        </p:txBody>
      </p:sp>
      <p:sp>
        <p:nvSpPr>
          <p:cNvPr id="611" name="Google Shape;611;p94"/>
          <p:cNvSpPr/>
          <p:nvPr/>
        </p:nvSpPr>
        <p:spPr>
          <a:xfrm>
            <a:off x="1560300" y="2647713"/>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P0, 5</a:t>
            </a:r>
            <a:endParaRPr/>
          </a:p>
        </p:txBody>
      </p:sp>
      <p:sp>
        <p:nvSpPr>
          <p:cNvPr id="612" name="Google Shape;612;p94"/>
          <p:cNvSpPr/>
          <p:nvPr/>
        </p:nvSpPr>
        <p:spPr>
          <a:xfrm>
            <a:off x="2743200" y="2647713"/>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 5</a:t>
            </a:r>
            <a:endParaRPr/>
          </a:p>
        </p:txBody>
      </p:sp>
      <p:sp>
        <p:nvSpPr>
          <p:cNvPr id="613" name="Google Shape;613;p94"/>
          <p:cNvSpPr/>
          <p:nvPr/>
        </p:nvSpPr>
        <p:spPr>
          <a:xfrm>
            <a:off x="6731700" y="2647713"/>
            <a:ext cx="6768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P3, 4</a:t>
            </a:r>
            <a:endParaRPr/>
          </a:p>
        </p:txBody>
      </p:sp>
      <p:sp>
        <p:nvSpPr>
          <p:cNvPr id="614" name="Google Shape;614;p94"/>
          <p:cNvSpPr/>
          <p:nvPr/>
        </p:nvSpPr>
        <p:spPr>
          <a:xfrm>
            <a:off x="5574900" y="2647713"/>
            <a:ext cx="5121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P2, 2</a:t>
            </a:r>
            <a:endParaRPr/>
          </a:p>
        </p:txBody>
      </p:sp>
      <p:sp>
        <p:nvSpPr>
          <p:cNvPr id="615" name="Google Shape;615;p94"/>
          <p:cNvSpPr/>
          <p:nvPr/>
        </p:nvSpPr>
        <p:spPr>
          <a:xfrm>
            <a:off x="4724400" y="2647713"/>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P2, 5</a:t>
            </a:r>
            <a:endParaRPr/>
          </a:p>
        </p:txBody>
      </p:sp>
      <p:sp>
        <p:nvSpPr>
          <p:cNvPr id="616" name="Google Shape;616;p94"/>
          <p:cNvSpPr/>
          <p:nvPr/>
        </p:nvSpPr>
        <p:spPr>
          <a:xfrm>
            <a:off x="3593700" y="2647713"/>
            <a:ext cx="3657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P11</a:t>
            </a:r>
            <a:endParaRPr/>
          </a:p>
        </p:txBody>
      </p:sp>
      <p:sp>
        <p:nvSpPr>
          <p:cNvPr id="617" name="Google Shape;617;p94"/>
          <p:cNvSpPr txBox="1"/>
          <p:nvPr/>
        </p:nvSpPr>
        <p:spPr>
          <a:xfrm>
            <a:off x="218200" y="3781500"/>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P0</a:t>
            </a:r>
            <a:endParaRPr sz="2025">
              <a:solidFill>
                <a:schemeClr val="dk1"/>
              </a:solidFill>
            </a:endParaRPr>
          </a:p>
        </p:txBody>
      </p:sp>
      <p:sp>
        <p:nvSpPr>
          <p:cNvPr id="618" name="Google Shape;618;p94"/>
          <p:cNvSpPr txBox="1"/>
          <p:nvPr/>
        </p:nvSpPr>
        <p:spPr>
          <a:xfrm>
            <a:off x="1524000" y="3793475"/>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P1</a:t>
            </a:r>
            <a:endParaRPr sz="2025">
              <a:solidFill>
                <a:schemeClr val="dk1"/>
              </a:solidFill>
            </a:endParaRPr>
          </a:p>
        </p:txBody>
      </p:sp>
      <p:sp>
        <p:nvSpPr>
          <p:cNvPr id="619" name="Google Shape;619;p94"/>
          <p:cNvSpPr txBox="1"/>
          <p:nvPr/>
        </p:nvSpPr>
        <p:spPr>
          <a:xfrm>
            <a:off x="2683450" y="3781500"/>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P2</a:t>
            </a:r>
            <a:endParaRPr sz="2025">
              <a:solidFill>
                <a:schemeClr val="dk1"/>
              </a:solidFill>
            </a:endParaRPr>
          </a:p>
        </p:txBody>
      </p:sp>
      <p:sp>
        <p:nvSpPr>
          <p:cNvPr id="620" name="Google Shape;620;p94"/>
          <p:cNvSpPr txBox="1"/>
          <p:nvPr/>
        </p:nvSpPr>
        <p:spPr>
          <a:xfrm>
            <a:off x="3962400" y="3793475"/>
            <a:ext cx="8505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P3</a:t>
            </a:r>
            <a:endParaRPr sz="2025">
              <a:solidFill>
                <a:schemeClr val="dk1"/>
              </a:solidFill>
            </a:endParaRPr>
          </a:p>
        </p:txBody>
      </p:sp>
      <p:cxnSp>
        <p:nvCxnSpPr>
          <p:cNvPr id="621" name="Google Shape;621;p94"/>
          <p:cNvCxnSpPr/>
          <p:nvPr/>
        </p:nvCxnSpPr>
        <p:spPr>
          <a:xfrm>
            <a:off x="4896800" y="3781500"/>
            <a:ext cx="0" cy="611400"/>
          </a:xfrm>
          <a:prstGeom prst="straightConnector1">
            <a:avLst/>
          </a:prstGeom>
          <a:noFill/>
          <a:ln cap="flat" cmpd="sng" w="38100">
            <a:solidFill>
              <a:srgbClr val="FF0000"/>
            </a:solidFill>
            <a:prstDash val="solid"/>
            <a:round/>
            <a:headEnd len="med" w="med" type="none"/>
            <a:tailEnd len="med" w="med" type="none"/>
          </a:ln>
        </p:spPr>
      </p:cxnSp>
      <p:sp>
        <p:nvSpPr>
          <p:cNvPr id="622" name="Google Shape;622;p94"/>
          <p:cNvSpPr txBox="1"/>
          <p:nvPr/>
        </p:nvSpPr>
        <p:spPr>
          <a:xfrm>
            <a:off x="4896800" y="3781500"/>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P0</a:t>
            </a:r>
            <a:endParaRPr sz="2025">
              <a:solidFill>
                <a:schemeClr val="dk1"/>
              </a:solidFill>
            </a:endParaRPr>
          </a:p>
        </p:txBody>
      </p:sp>
      <p:sp>
        <p:nvSpPr>
          <p:cNvPr id="623" name="Google Shape;623;p94"/>
          <p:cNvSpPr txBox="1"/>
          <p:nvPr/>
        </p:nvSpPr>
        <p:spPr>
          <a:xfrm>
            <a:off x="6400800" y="3793475"/>
            <a:ext cx="5121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P2</a:t>
            </a:r>
            <a:endParaRPr sz="2025">
              <a:solidFill>
                <a:schemeClr val="dk1"/>
              </a:solidFill>
            </a:endParaRPr>
          </a:p>
        </p:txBody>
      </p:sp>
      <p:sp>
        <p:nvSpPr>
          <p:cNvPr id="624" name="Google Shape;624;p94"/>
          <p:cNvSpPr txBox="1"/>
          <p:nvPr/>
        </p:nvSpPr>
        <p:spPr>
          <a:xfrm>
            <a:off x="6096000" y="3793475"/>
            <a:ext cx="3048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P1</a:t>
            </a:r>
            <a:endParaRPr sz="2025">
              <a:solidFill>
                <a:schemeClr val="dk1"/>
              </a:solidFill>
            </a:endParaRPr>
          </a:p>
        </p:txBody>
      </p:sp>
      <p:cxnSp>
        <p:nvCxnSpPr>
          <p:cNvPr id="625" name="Google Shape;625;p94"/>
          <p:cNvCxnSpPr/>
          <p:nvPr/>
        </p:nvCxnSpPr>
        <p:spPr>
          <a:xfrm>
            <a:off x="6912900" y="3793463"/>
            <a:ext cx="0" cy="611400"/>
          </a:xfrm>
          <a:prstGeom prst="straightConnector1">
            <a:avLst/>
          </a:prstGeom>
          <a:noFill/>
          <a:ln cap="flat" cmpd="sng" w="38100">
            <a:solidFill>
              <a:srgbClr val="FF0000"/>
            </a:solidFill>
            <a:prstDash val="solid"/>
            <a:round/>
            <a:headEnd len="med" w="med" type="none"/>
            <a:tailEnd len="med" w="med" type="none"/>
          </a:ln>
        </p:spPr>
      </p:cxnSp>
      <p:cxnSp>
        <p:nvCxnSpPr>
          <p:cNvPr id="626" name="Google Shape;626;p94"/>
          <p:cNvCxnSpPr/>
          <p:nvPr/>
        </p:nvCxnSpPr>
        <p:spPr>
          <a:xfrm>
            <a:off x="6096000" y="3781500"/>
            <a:ext cx="0" cy="611400"/>
          </a:xfrm>
          <a:prstGeom prst="straightConnector1">
            <a:avLst/>
          </a:prstGeom>
          <a:noFill/>
          <a:ln cap="flat" cmpd="sng" w="38100">
            <a:solidFill>
              <a:srgbClr val="FF0000"/>
            </a:solidFill>
            <a:prstDash val="solid"/>
            <a:round/>
            <a:headEnd len="med" w="med" type="none"/>
            <a:tailEnd len="med" w="med" type="none"/>
          </a:ln>
        </p:spPr>
      </p:cxnSp>
      <p:sp>
        <p:nvSpPr>
          <p:cNvPr id="627" name="Google Shape;627;p94"/>
          <p:cNvSpPr txBox="1"/>
          <p:nvPr/>
        </p:nvSpPr>
        <p:spPr>
          <a:xfrm>
            <a:off x="703300" y="25514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28" name="Google Shape;628;p94"/>
          <p:cNvSpPr txBox="1"/>
          <p:nvPr/>
        </p:nvSpPr>
        <p:spPr>
          <a:xfrm>
            <a:off x="1524000" y="25514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29" name="Google Shape;629;p94"/>
          <p:cNvSpPr txBox="1"/>
          <p:nvPr/>
        </p:nvSpPr>
        <p:spPr>
          <a:xfrm>
            <a:off x="2713850" y="25514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30" name="Google Shape;630;p94"/>
          <p:cNvSpPr txBox="1"/>
          <p:nvPr/>
        </p:nvSpPr>
        <p:spPr>
          <a:xfrm>
            <a:off x="3549450" y="24865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31" name="Google Shape;631;p94"/>
          <p:cNvSpPr txBox="1"/>
          <p:nvPr/>
        </p:nvSpPr>
        <p:spPr>
          <a:xfrm>
            <a:off x="4722775" y="2551463"/>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32" name="Google Shape;632;p94"/>
          <p:cNvSpPr txBox="1"/>
          <p:nvPr/>
        </p:nvSpPr>
        <p:spPr>
          <a:xfrm>
            <a:off x="5458138" y="24865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33" name="Google Shape;633;p94"/>
          <p:cNvSpPr txBox="1"/>
          <p:nvPr/>
        </p:nvSpPr>
        <p:spPr>
          <a:xfrm>
            <a:off x="6679613" y="24865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9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639" name="Google Shape;639;p9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640" name="Google Shape;640;p95"/>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Round Robin</a:t>
            </a:r>
            <a:endParaRPr b="1" sz="2000"/>
          </a:p>
        </p:txBody>
      </p:sp>
      <p:sp>
        <p:nvSpPr>
          <p:cNvPr id="641" name="Google Shape;641;p95"/>
          <p:cNvSpPr/>
          <p:nvPr/>
        </p:nvSpPr>
        <p:spPr>
          <a:xfrm>
            <a:off x="7098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10</a:t>
            </a:r>
            <a:endParaRPr sz="1700"/>
          </a:p>
        </p:txBody>
      </p:sp>
      <p:sp>
        <p:nvSpPr>
          <p:cNvPr id="642" name="Google Shape;642;p95"/>
          <p:cNvSpPr/>
          <p:nvPr/>
        </p:nvSpPr>
        <p:spPr>
          <a:xfrm>
            <a:off x="67317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P3, 4</a:t>
            </a:r>
            <a:endParaRPr sz="1700"/>
          </a:p>
        </p:txBody>
      </p:sp>
      <p:sp>
        <p:nvSpPr>
          <p:cNvPr id="643" name="Google Shape;643;p95"/>
          <p:cNvSpPr/>
          <p:nvPr/>
        </p:nvSpPr>
        <p:spPr>
          <a:xfrm>
            <a:off x="47244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P2, 7</a:t>
            </a:r>
            <a:endParaRPr sz="1700"/>
          </a:p>
        </p:txBody>
      </p:sp>
      <p:sp>
        <p:nvSpPr>
          <p:cNvPr id="644" name="Google Shape;644;p95"/>
          <p:cNvSpPr/>
          <p:nvPr/>
        </p:nvSpPr>
        <p:spPr>
          <a:xfrm>
            <a:off x="27171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6</a:t>
            </a:r>
            <a:endParaRPr sz="1700"/>
          </a:p>
        </p:txBody>
      </p:sp>
      <p:sp>
        <p:nvSpPr>
          <p:cNvPr id="645" name="Google Shape;645;p95"/>
          <p:cNvSpPr/>
          <p:nvPr/>
        </p:nvSpPr>
        <p:spPr>
          <a:xfrm>
            <a:off x="226800" y="3793475"/>
            <a:ext cx="8575800" cy="611400"/>
          </a:xfrm>
          <a:prstGeom prst="rect">
            <a:avLst/>
          </a:prstGeom>
          <a:solidFill>
            <a:srgbClr val="D9D9D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6" name="Google Shape;646;p95"/>
          <p:cNvSpPr txBox="1"/>
          <p:nvPr/>
        </p:nvSpPr>
        <p:spPr>
          <a:xfrm>
            <a:off x="181450" y="4584800"/>
            <a:ext cx="44391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Completion Time: (WAIT+BURST) / # processes </a:t>
            </a:r>
            <a:endParaRPr sz="1425">
              <a:solidFill>
                <a:schemeClr val="dk1"/>
              </a:solidFill>
            </a:endParaRPr>
          </a:p>
          <a:p>
            <a:pPr indent="0" lvl="0" marL="0" rtl="0" algn="l">
              <a:spcBef>
                <a:spcPts val="0"/>
              </a:spcBef>
              <a:spcAft>
                <a:spcPts val="0"/>
              </a:spcAft>
              <a:buNone/>
            </a:pPr>
            <a:r>
              <a:rPr lang="en" sz="1425">
                <a:solidFill>
                  <a:schemeClr val="dk1"/>
                </a:solidFill>
              </a:rPr>
              <a:t>(TURNAROUND)</a:t>
            </a:r>
            <a:endParaRPr sz="1425">
              <a:solidFill>
                <a:schemeClr val="dk1"/>
              </a:solidFill>
            </a:endParaRPr>
          </a:p>
        </p:txBody>
      </p:sp>
      <p:sp>
        <p:nvSpPr>
          <p:cNvPr id="647" name="Google Shape;647;p95"/>
          <p:cNvSpPr txBox="1"/>
          <p:nvPr/>
        </p:nvSpPr>
        <p:spPr>
          <a:xfrm>
            <a:off x="4572000" y="4584800"/>
            <a:ext cx="46482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Waiting Time: (slices that are not me) / #processes</a:t>
            </a:r>
            <a:endParaRPr sz="1425">
              <a:solidFill>
                <a:schemeClr val="dk1"/>
              </a:solidFill>
            </a:endParaRPr>
          </a:p>
        </p:txBody>
      </p:sp>
      <p:sp>
        <p:nvSpPr>
          <p:cNvPr id="648" name="Google Shape;648;p95"/>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649" name="Google Shape;649;p95"/>
          <p:cNvSpPr txBox="1"/>
          <p:nvPr/>
        </p:nvSpPr>
        <p:spPr>
          <a:xfrm>
            <a:off x="0" y="1417638"/>
            <a:ext cx="1570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Wait Times:</a:t>
            </a:r>
            <a:endParaRPr sz="1625">
              <a:solidFill>
                <a:schemeClr val="dk1"/>
              </a:solidFill>
            </a:endParaRPr>
          </a:p>
        </p:txBody>
      </p:sp>
      <p:cxnSp>
        <p:nvCxnSpPr>
          <p:cNvPr id="650" name="Google Shape;650;p95"/>
          <p:cNvCxnSpPr/>
          <p:nvPr/>
        </p:nvCxnSpPr>
        <p:spPr>
          <a:xfrm>
            <a:off x="15240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651" name="Google Shape;651;p95"/>
          <p:cNvCxnSpPr/>
          <p:nvPr/>
        </p:nvCxnSpPr>
        <p:spPr>
          <a:xfrm>
            <a:off x="27432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652" name="Google Shape;652;p95"/>
          <p:cNvCxnSpPr/>
          <p:nvPr/>
        </p:nvCxnSpPr>
        <p:spPr>
          <a:xfrm>
            <a:off x="39624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653" name="Google Shape;653;p95"/>
          <p:cNvCxnSpPr/>
          <p:nvPr/>
        </p:nvCxnSpPr>
        <p:spPr>
          <a:xfrm>
            <a:off x="51816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654" name="Google Shape;654;p95"/>
          <p:cNvCxnSpPr/>
          <p:nvPr/>
        </p:nvCxnSpPr>
        <p:spPr>
          <a:xfrm>
            <a:off x="64008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655" name="Google Shape;655;p95"/>
          <p:cNvCxnSpPr/>
          <p:nvPr/>
        </p:nvCxnSpPr>
        <p:spPr>
          <a:xfrm>
            <a:off x="7696200" y="3793475"/>
            <a:ext cx="0" cy="611400"/>
          </a:xfrm>
          <a:prstGeom prst="straightConnector1">
            <a:avLst/>
          </a:prstGeom>
          <a:noFill/>
          <a:ln cap="flat" cmpd="sng" w="38100">
            <a:solidFill>
              <a:schemeClr val="dk2"/>
            </a:solidFill>
            <a:prstDash val="solid"/>
            <a:round/>
            <a:headEnd len="med" w="med" type="none"/>
            <a:tailEnd len="med" w="med" type="none"/>
          </a:ln>
        </p:spPr>
      </p:cxnSp>
      <p:sp>
        <p:nvSpPr>
          <p:cNvPr id="656" name="Google Shape;656;p95"/>
          <p:cNvSpPr txBox="1"/>
          <p:nvPr/>
        </p:nvSpPr>
        <p:spPr>
          <a:xfrm>
            <a:off x="1356150" y="3420275"/>
            <a:ext cx="3357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a:t>
            </a:r>
            <a:endParaRPr sz="1125">
              <a:solidFill>
                <a:schemeClr val="dk1"/>
              </a:solidFill>
            </a:endParaRPr>
          </a:p>
        </p:txBody>
      </p:sp>
      <p:sp>
        <p:nvSpPr>
          <p:cNvPr id="657" name="Google Shape;657;p95"/>
          <p:cNvSpPr txBox="1"/>
          <p:nvPr/>
        </p:nvSpPr>
        <p:spPr>
          <a:xfrm>
            <a:off x="25621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658" name="Google Shape;658;p95"/>
          <p:cNvSpPr txBox="1"/>
          <p:nvPr/>
        </p:nvSpPr>
        <p:spPr>
          <a:xfrm>
            <a:off x="37879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15</a:t>
            </a:r>
            <a:endParaRPr sz="1125">
              <a:solidFill>
                <a:schemeClr val="dk1"/>
              </a:solidFill>
            </a:endParaRPr>
          </a:p>
        </p:txBody>
      </p:sp>
      <p:sp>
        <p:nvSpPr>
          <p:cNvPr id="659" name="Google Shape;659;p95"/>
          <p:cNvSpPr txBox="1"/>
          <p:nvPr/>
        </p:nvSpPr>
        <p:spPr>
          <a:xfrm>
            <a:off x="4980938"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660" name="Google Shape;660;p95"/>
          <p:cNvSpPr txBox="1"/>
          <p:nvPr/>
        </p:nvSpPr>
        <p:spPr>
          <a:xfrm>
            <a:off x="617392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25</a:t>
            </a:r>
            <a:endParaRPr sz="1125">
              <a:solidFill>
                <a:schemeClr val="dk1"/>
              </a:solidFill>
            </a:endParaRPr>
          </a:p>
        </p:txBody>
      </p:sp>
      <p:sp>
        <p:nvSpPr>
          <p:cNvPr id="661" name="Google Shape;661;p95"/>
          <p:cNvSpPr txBox="1"/>
          <p:nvPr/>
        </p:nvSpPr>
        <p:spPr>
          <a:xfrm>
            <a:off x="75283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
        <p:nvSpPr>
          <p:cNvPr id="662" name="Google Shape;662;p95"/>
          <p:cNvSpPr/>
          <p:nvPr/>
        </p:nvSpPr>
        <p:spPr>
          <a:xfrm>
            <a:off x="709800" y="2647725"/>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P0, 5</a:t>
            </a:r>
            <a:endParaRPr/>
          </a:p>
        </p:txBody>
      </p:sp>
      <p:sp>
        <p:nvSpPr>
          <p:cNvPr id="663" name="Google Shape;663;p95"/>
          <p:cNvSpPr/>
          <p:nvPr/>
        </p:nvSpPr>
        <p:spPr>
          <a:xfrm>
            <a:off x="1560300" y="2647713"/>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P0, 5</a:t>
            </a:r>
            <a:endParaRPr/>
          </a:p>
        </p:txBody>
      </p:sp>
      <p:sp>
        <p:nvSpPr>
          <p:cNvPr id="664" name="Google Shape;664;p95"/>
          <p:cNvSpPr/>
          <p:nvPr/>
        </p:nvSpPr>
        <p:spPr>
          <a:xfrm>
            <a:off x="2743200" y="2647713"/>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 5</a:t>
            </a:r>
            <a:endParaRPr/>
          </a:p>
        </p:txBody>
      </p:sp>
      <p:sp>
        <p:nvSpPr>
          <p:cNvPr id="665" name="Google Shape;665;p95"/>
          <p:cNvSpPr/>
          <p:nvPr/>
        </p:nvSpPr>
        <p:spPr>
          <a:xfrm>
            <a:off x="6731700" y="2647713"/>
            <a:ext cx="6768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P3, 4</a:t>
            </a:r>
            <a:endParaRPr/>
          </a:p>
        </p:txBody>
      </p:sp>
      <p:sp>
        <p:nvSpPr>
          <p:cNvPr id="666" name="Google Shape;666;p95"/>
          <p:cNvSpPr/>
          <p:nvPr/>
        </p:nvSpPr>
        <p:spPr>
          <a:xfrm>
            <a:off x="5574900" y="2647713"/>
            <a:ext cx="5121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P2, 2</a:t>
            </a:r>
            <a:endParaRPr/>
          </a:p>
        </p:txBody>
      </p:sp>
      <p:sp>
        <p:nvSpPr>
          <p:cNvPr id="667" name="Google Shape;667;p95"/>
          <p:cNvSpPr/>
          <p:nvPr/>
        </p:nvSpPr>
        <p:spPr>
          <a:xfrm>
            <a:off x="4724400" y="2647713"/>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P2, 5</a:t>
            </a:r>
            <a:endParaRPr/>
          </a:p>
        </p:txBody>
      </p:sp>
      <p:sp>
        <p:nvSpPr>
          <p:cNvPr id="668" name="Google Shape;668;p95"/>
          <p:cNvSpPr/>
          <p:nvPr/>
        </p:nvSpPr>
        <p:spPr>
          <a:xfrm>
            <a:off x="3593700" y="2647713"/>
            <a:ext cx="3657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P11</a:t>
            </a:r>
            <a:endParaRPr/>
          </a:p>
        </p:txBody>
      </p:sp>
      <p:sp>
        <p:nvSpPr>
          <p:cNvPr id="669" name="Google Shape;669;p95"/>
          <p:cNvSpPr txBox="1"/>
          <p:nvPr/>
        </p:nvSpPr>
        <p:spPr>
          <a:xfrm>
            <a:off x="218200" y="3781500"/>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P0</a:t>
            </a:r>
            <a:endParaRPr sz="2025">
              <a:solidFill>
                <a:schemeClr val="dk1"/>
              </a:solidFill>
            </a:endParaRPr>
          </a:p>
        </p:txBody>
      </p:sp>
      <p:sp>
        <p:nvSpPr>
          <p:cNvPr id="670" name="Google Shape;670;p95"/>
          <p:cNvSpPr txBox="1"/>
          <p:nvPr/>
        </p:nvSpPr>
        <p:spPr>
          <a:xfrm>
            <a:off x="1524000" y="3793475"/>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P1</a:t>
            </a:r>
            <a:endParaRPr sz="2025">
              <a:solidFill>
                <a:schemeClr val="dk1"/>
              </a:solidFill>
            </a:endParaRPr>
          </a:p>
        </p:txBody>
      </p:sp>
      <p:sp>
        <p:nvSpPr>
          <p:cNvPr id="671" name="Google Shape;671;p95"/>
          <p:cNvSpPr txBox="1"/>
          <p:nvPr/>
        </p:nvSpPr>
        <p:spPr>
          <a:xfrm>
            <a:off x="2683450" y="3781500"/>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P2</a:t>
            </a:r>
            <a:endParaRPr sz="2025">
              <a:solidFill>
                <a:schemeClr val="dk1"/>
              </a:solidFill>
            </a:endParaRPr>
          </a:p>
        </p:txBody>
      </p:sp>
      <p:sp>
        <p:nvSpPr>
          <p:cNvPr id="672" name="Google Shape;672;p95"/>
          <p:cNvSpPr txBox="1"/>
          <p:nvPr/>
        </p:nvSpPr>
        <p:spPr>
          <a:xfrm>
            <a:off x="3962400" y="3793475"/>
            <a:ext cx="8505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P3</a:t>
            </a:r>
            <a:endParaRPr sz="2025">
              <a:solidFill>
                <a:schemeClr val="dk1"/>
              </a:solidFill>
            </a:endParaRPr>
          </a:p>
        </p:txBody>
      </p:sp>
      <p:cxnSp>
        <p:nvCxnSpPr>
          <p:cNvPr id="673" name="Google Shape;673;p95"/>
          <p:cNvCxnSpPr/>
          <p:nvPr/>
        </p:nvCxnSpPr>
        <p:spPr>
          <a:xfrm>
            <a:off x="4896800" y="3781500"/>
            <a:ext cx="0" cy="611400"/>
          </a:xfrm>
          <a:prstGeom prst="straightConnector1">
            <a:avLst/>
          </a:prstGeom>
          <a:noFill/>
          <a:ln cap="flat" cmpd="sng" w="38100">
            <a:solidFill>
              <a:srgbClr val="FF0000"/>
            </a:solidFill>
            <a:prstDash val="solid"/>
            <a:round/>
            <a:headEnd len="med" w="med" type="none"/>
            <a:tailEnd len="med" w="med" type="none"/>
          </a:ln>
        </p:spPr>
      </p:cxnSp>
      <p:sp>
        <p:nvSpPr>
          <p:cNvPr id="674" name="Google Shape;674;p95"/>
          <p:cNvSpPr txBox="1"/>
          <p:nvPr/>
        </p:nvSpPr>
        <p:spPr>
          <a:xfrm>
            <a:off x="4896800" y="3781500"/>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P0</a:t>
            </a:r>
            <a:endParaRPr sz="2025">
              <a:solidFill>
                <a:schemeClr val="dk1"/>
              </a:solidFill>
            </a:endParaRPr>
          </a:p>
        </p:txBody>
      </p:sp>
      <p:sp>
        <p:nvSpPr>
          <p:cNvPr id="675" name="Google Shape;675;p95"/>
          <p:cNvSpPr txBox="1"/>
          <p:nvPr/>
        </p:nvSpPr>
        <p:spPr>
          <a:xfrm>
            <a:off x="6400800" y="3793475"/>
            <a:ext cx="5121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P2</a:t>
            </a:r>
            <a:endParaRPr sz="2025">
              <a:solidFill>
                <a:schemeClr val="dk1"/>
              </a:solidFill>
            </a:endParaRPr>
          </a:p>
        </p:txBody>
      </p:sp>
      <p:sp>
        <p:nvSpPr>
          <p:cNvPr id="676" name="Google Shape;676;p95"/>
          <p:cNvSpPr txBox="1"/>
          <p:nvPr/>
        </p:nvSpPr>
        <p:spPr>
          <a:xfrm>
            <a:off x="6096000" y="3793475"/>
            <a:ext cx="3048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P1</a:t>
            </a:r>
            <a:endParaRPr sz="2025">
              <a:solidFill>
                <a:schemeClr val="dk1"/>
              </a:solidFill>
            </a:endParaRPr>
          </a:p>
        </p:txBody>
      </p:sp>
      <p:cxnSp>
        <p:nvCxnSpPr>
          <p:cNvPr id="677" name="Google Shape;677;p95"/>
          <p:cNvCxnSpPr/>
          <p:nvPr/>
        </p:nvCxnSpPr>
        <p:spPr>
          <a:xfrm>
            <a:off x="6912900" y="3793463"/>
            <a:ext cx="0" cy="611400"/>
          </a:xfrm>
          <a:prstGeom prst="straightConnector1">
            <a:avLst/>
          </a:prstGeom>
          <a:noFill/>
          <a:ln cap="flat" cmpd="sng" w="38100">
            <a:solidFill>
              <a:srgbClr val="FF0000"/>
            </a:solidFill>
            <a:prstDash val="solid"/>
            <a:round/>
            <a:headEnd len="med" w="med" type="none"/>
            <a:tailEnd len="med" w="med" type="none"/>
          </a:ln>
        </p:spPr>
      </p:cxnSp>
      <p:cxnSp>
        <p:nvCxnSpPr>
          <p:cNvPr id="678" name="Google Shape;678;p95"/>
          <p:cNvCxnSpPr/>
          <p:nvPr/>
        </p:nvCxnSpPr>
        <p:spPr>
          <a:xfrm>
            <a:off x="6096000" y="3781500"/>
            <a:ext cx="0" cy="611400"/>
          </a:xfrm>
          <a:prstGeom prst="straightConnector1">
            <a:avLst/>
          </a:prstGeom>
          <a:noFill/>
          <a:ln cap="flat" cmpd="sng" w="38100">
            <a:solidFill>
              <a:srgbClr val="FF0000"/>
            </a:solidFill>
            <a:prstDash val="solid"/>
            <a:round/>
            <a:headEnd len="med" w="med" type="none"/>
            <a:tailEnd len="med" w="med" type="none"/>
          </a:ln>
        </p:spPr>
      </p:cxnSp>
      <p:sp>
        <p:nvSpPr>
          <p:cNvPr id="679" name="Google Shape;679;p95"/>
          <p:cNvSpPr txBox="1"/>
          <p:nvPr/>
        </p:nvSpPr>
        <p:spPr>
          <a:xfrm>
            <a:off x="703300" y="25514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80" name="Google Shape;680;p95"/>
          <p:cNvSpPr txBox="1"/>
          <p:nvPr/>
        </p:nvSpPr>
        <p:spPr>
          <a:xfrm>
            <a:off x="1524000" y="25514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81" name="Google Shape;681;p95"/>
          <p:cNvSpPr txBox="1"/>
          <p:nvPr/>
        </p:nvSpPr>
        <p:spPr>
          <a:xfrm>
            <a:off x="2713850" y="25514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82" name="Google Shape;682;p95"/>
          <p:cNvSpPr txBox="1"/>
          <p:nvPr/>
        </p:nvSpPr>
        <p:spPr>
          <a:xfrm>
            <a:off x="3549450" y="24865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83" name="Google Shape;683;p95"/>
          <p:cNvSpPr txBox="1"/>
          <p:nvPr/>
        </p:nvSpPr>
        <p:spPr>
          <a:xfrm>
            <a:off x="4722775" y="2551463"/>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84" name="Google Shape;684;p95"/>
          <p:cNvSpPr txBox="1"/>
          <p:nvPr/>
        </p:nvSpPr>
        <p:spPr>
          <a:xfrm>
            <a:off x="5458138" y="24865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85" name="Google Shape;685;p95"/>
          <p:cNvSpPr txBox="1"/>
          <p:nvPr/>
        </p:nvSpPr>
        <p:spPr>
          <a:xfrm>
            <a:off x="6679613" y="24865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686" name="Google Shape;686;p95"/>
          <p:cNvSpPr txBox="1"/>
          <p:nvPr/>
        </p:nvSpPr>
        <p:spPr>
          <a:xfrm>
            <a:off x="1356150" y="1417650"/>
            <a:ext cx="948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14</a:t>
            </a:r>
            <a:endParaRPr sz="1625">
              <a:solidFill>
                <a:schemeClr val="dk1"/>
              </a:solidFill>
            </a:endParaRPr>
          </a:p>
        </p:txBody>
      </p:sp>
      <p:sp>
        <p:nvSpPr>
          <p:cNvPr id="687" name="Google Shape;687;p95"/>
          <p:cNvSpPr txBox="1"/>
          <p:nvPr/>
        </p:nvSpPr>
        <p:spPr>
          <a:xfrm>
            <a:off x="3330450" y="1433625"/>
            <a:ext cx="475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19</a:t>
            </a:r>
            <a:endParaRPr sz="1625">
              <a:solidFill>
                <a:schemeClr val="dk1"/>
              </a:solidFill>
            </a:endParaRPr>
          </a:p>
        </p:txBody>
      </p:sp>
      <p:sp>
        <p:nvSpPr>
          <p:cNvPr id="688" name="Google Shape;688;p95"/>
          <p:cNvSpPr txBox="1"/>
          <p:nvPr/>
        </p:nvSpPr>
        <p:spPr>
          <a:xfrm>
            <a:off x="5388100" y="1433625"/>
            <a:ext cx="475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20</a:t>
            </a:r>
            <a:endParaRPr sz="1625">
              <a:solidFill>
                <a:schemeClr val="dk1"/>
              </a:solidFill>
            </a:endParaRPr>
          </a:p>
        </p:txBody>
      </p:sp>
      <p:sp>
        <p:nvSpPr>
          <p:cNvPr id="689" name="Google Shape;689;p95"/>
          <p:cNvSpPr txBox="1"/>
          <p:nvPr/>
        </p:nvSpPr>
        <p:spPr>
          <a:xfrm>
            <a:off x="7345050" y="1440450"/>
            <a:ext cx="475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15</a:t>
            </a:r>
            <a:endParaRPr sz="1625">
              <a:solidFill>
                <a:schemeClr val="dk1"/>
              </a:solidFill>
            </a:endParaRPr>
          </a:p>
        </p:txBody>
      </p:sp>
      <p:sp>
        <p:nvSpPr>
          <p:cNvPr id="690" name="Google Shape;690;p95"/>
          <p:cNvSpPr txBox="1"/>
          <p:nvPr/>
        </p:nvSpPr>
        <p:spPr>
          <a:xfrm>
            <a:off x="7702500" y="2672463"/>
            <a:ext cx="1305900" cy="93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Avg Wait:</a:t>
            </a:r>
            <a:endParaRPr sz="1625">
              <a:solidFill>
                <a:schemeClr val="dk1"/>
              </a:solidFill>
            </a:endParaRPr>
          </a:p>
          <a:p>
            <a:pPr indent="0" lvl="0" marL="0" rtl="0" algn="ctr">
              <a:spcBef>
                <a:spcPts val="0"/>
              </a:spcBef>
              <a:spcAft>
                <a:spcPts val="0"/>
              </a:spcAft>
              <a:buNone/>
            </a:pPr>
            <a:r>
              <a:rPr lang="en" sz="1625">
                <a:solidFill>
                  <a:schemeClr val="dk1"/>
                </a:solidFill>
              </a:rPr>
              <a:t>68/4=17</a:t>
            </a:r>
            <a:endParaRPr sz="16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78"/>
          <p:cNvSpPr/>
          <p:nvPr/>
        </p:nvSpPr>
        <p:spPr>
          <a:xfrm>
            <a:off x="33075" y="11138"/>
            <a:ext cx="9144000" cy="5121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8"/>
          <p:cNvSpPr txBox="1"/>
          <p:nvPr>
            <p:ph type="title"/>
          </p:nvPr>
        </p:nvSpPr>
        <p:spPr>
          <a:xfrm>
            <a:off x="1450156" y="1865675"/>
            <a:ext cx="2623800" cy="9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FFFF"/>
                </a:solidFill>
              </a:rPr>
              <a:t>Agenda</a:t>
            </a:r>
            <a:endParaRPr b="1" sz="4800">
              <a:solidFill>
                <a:srgbClr val="FFFFFF"/>
              </a:solidFill>
            </a:endParaRPr>
          </a:p>
        </p:txBody>
      </p:sp>
      <p:sp>
        <p:nvSpPr>
          <p:cNvPr id="375" name="Google Shape;375;p78"/>
          <p:cNvSpPr txBox="1"/>
          <p:nvPr>
            <p:ph idx="1" type="body"/>
          </p:nvPr>
        </p:nvSpPr>
        <p:spPr>
          <a:xfrm>
            <a:off x="4572000" y="1019825"/>
            <a:ext cx="4200600" cy="2170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a:solidFill>
                  <a:srgbClr val="FFFFFF"/>
                </a:solidFill>
              </a:rPr>
              <a:t>Scheduling Algorithms</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	Terms</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	Algorithms</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	Sample Problems</a:t>
            </a:r>
            <a:endParaRPr>
              <a:solidFill>
                <a:srgbClr val="FFFFFF"/>
              </a:solidFill>
            </a:endParaRPr>
          </a:p>
        </p:txBody>
      </p:sp>
      <p:sp>
        <p:nvSpPr>
          <p:cNvPr id="376" name="Google Shape;376;p78"/>
          <p:cNvSpPr txBox="1"/>
          <p:nvPr>
            <p:ph type="title"/>
          </p:nvPr>
        </p:nvSpPr>
        <p:spPr>
          <a:xfrm>
            <a:off x="3260138" y="271838"/>
            <a:ext cx="2623800" cy="37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0">
                <a:solidFill>
                  <a:srgbClr val="FFC627"/>
                </a:solidFill>
              </a:rPr>
              <a:t>{</a:t>
            </a:r>
            <a:endParaRPr sz="22000">
              <a:solidFill>
                <a:srgbClr val="FFC62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9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696" name="Google Shape;696;p9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697" name="Google Shape;697;p96"/>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Round Robin</a:t>
            </a:r>
            <a:endParaRPr b="1" sz="2000"/>
          </a:p>
        </p:txBody>
      </p:sp>
      <p:sp>
        <p:nvSpPr>
          <p:cNvPr id="698" name="Google Shape;698;p96"/>
          <p:cNvSpPr/>
          <p:nvPr/>
        </p:nvSpPr>
        <p:spPr>
          <a:xfrm>
            <a:off x="7098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10</a:t>
            </a:r>
            <a:endParaRPr sz="1700"/>
          </a:p>
        </p:txBody>
      </p:sp>
      <p:sp>
        <p:nvSpPr>
          <p:cNvPr id="699" name="Google Shape;699;p96"/>
          <p:cNvSpPr/>
          <p:nvPr/>
        </p:nvSpPr>
        <p:spPr>
          <a:xfrm>
            <a:off x="67317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P3, 4</a:t>
            </a:r>
            <a:endParaRPr sz="1700"/>
          </a:p>
        </p:txBody>
      </p:sp>
      <p:sp>
        <p:nvSpPr>
          <p:cNvPr id="700" name="Google Shape;700;p96"/>
          <p:cNvSpPr/>
          <p:nvPr/>
        </p:nvSpPr>
        <p:spPr>
          <a:xfrm>
            <a:off x="47244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P2, 7</a:t>
            </a:r>
            <a:endParaRPr sz="1700"/>
          </a:p>
        </p:txBody>
      </p:sp>
      <p:sp>
        <p:nvSpPr>
          <p:cNvPr id="701" name="Google Shape;701;p96"/>
          <p:cNvSpPr/>
          <p:nvPr/>
        </p:nvSpPr>
        <p:spPr>
          <a:xfrm>
            <a:off x="2717100" y="1875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6</a:t>
            </a:r>
            <a:endParaRPr sz="1700"/>
          </a:p>
        </p:txBody>
      </p:sp>
      <p:sp>
        <p:nvSpPr>
          <p:cNvPr id="702" name="Google Shape;702;p96"/>
          <p:cNvSpPr/>
          <p:nvPr/>
        </p:nvSpPr>
        <p:spPr>
          <a:xfrm>
            <a:off x="226800" y="3793475"/>
            <a:ext cx="8575800" cy="611400"/>
          </a:xfrm>
          <a:prstGeom prst="rect">
            <a:avLst/>
          </a:prstGeom>
          <a:solidFill>
            <a:srgbClr val="D9D9D9"/>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3" name="Google Shape;703;p96"/>
          <p:cNvSpPr txBox="1"/>
          <p:nvPr/>
        </p:nvSpPr>
        <p:spPr>
          <a:xfrm>
            <a:off x="181450" y="4584800"/>
            <a:ext cx="44391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Completion Time: (WAIT+BURST) / # processes </a:t>
            </a:r>
            <a:endParaRPr sz="1425">
              <a:solidFill>
                <a:schemeClr val="dk1"/>
              </a:solidFill>
            </a:endParaRPr>
          </a:p>
          <a:p>
            <a:pPr indent="0" lvl="0" marL="0" rtl="0" algn="l">
              <a:spcBef>
                <a:spcPts val="0"/>
              </a:spcBef>
              <a:spcAft>
                <a:spcPts val="0"/>
              </a:spcAft>
              <a:buNone/>
            </a:pPr>
            <a:r>
              <a:rPr lang="en" sz="1425">
                <a:solidFill>
                  <a:schemeClr val="dk1"/>
                </a:solidFill>
              </a:rPr>
              <a:t>(TURNAROUND)</a:t>
            </a:r>
            <a:endParaRPr sz="1425">
              <a:solidFill>
                <a:schemeClr val="dk1"/>
              </a:solidFill>
            </a:endParaRPr>
          </a:p>
        </p:txBody>
      </p:sp>
      <p:sp>
        <p:nvSpPr>
          <p:cNvPr id="704" name="Google Shape;704;p96"/>
          <p:cNvSpPr txBox="1"/>
          <p:nvPr/>
        </p:nvSpPr>
        <p:spPr>
          <a:xfrm>
            <a:off x="4572000" y="4584800"/>
            <a:ext cx="46482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25">
                <a:solidFill>
                  <a:schemeClr val="dk1"/>
                </a:solidFill>
              </a:rPr>
              <a:t>Avg Waiting Time: (slices that are not me) / #processes</a:t>
            </a:r>
            <a:endParaRPr sz="1425">
              <a:solidFill>
                <a:schemeClr val="dk1"/>
              </a:solidFill>
            </a:endParaRPr>
          </a:p>
        </p:txBody>
      </p:sp>
      <p:sp>
        <p:nvSpPr>
          <p:cNvPr id="705" name="Google Shape;705;p96"/>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706" name="Google Shape;706;p96"/>
          <p:cNvSpPr txBox="1"/>
          <p:nvPr/>
        </p:nvSpPr>
        <p:spPr>
          <a:xfrm>
            <a:off x="0" y="1417638"/>
            <a:ext cx="1570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Turnaround</a:t>
            </a:r>
            <a:r>
              <a:rPr lang="en" sz="1625">
                <a:solidFill>
                  <a:schemeClr val="dk1"/>
                </a:solidFill>
              </a:rPr>
              <a:t>:</a:t>
            </a:r>
            <a:endParaRPr sz="1625">
              <a:solidFill>
                <a:schemeClr val="dk1"/>
              </a:solidFill>
            </a:endParaRPr>
          </a:p>
        </p:txBody>
      </p:sp>
      <p:cxnSp>
        <p:nvCxnSpPr>
          <p:cNvPr id="707" name="Google Shape;707;p96"/>
          <p:cNvCxnSpPr/>
          <p:nvPr/>
        </p:nvCxnSpPr>
        <p:spPr>
          <a:xfrm>
            <a:off x="15240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708" name="Google Shape;708;p96"/>
          <p:cNvCxnSpPr/>
          <p:nvPr/>
        </p:nvCxnSpPr>
        <p:spPr>
          <a:xfrm>
            <a:off x="27432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709" name="Google Shape;709;p96"/>
          <p:cNvCxnSpPr/>
          <p:nvPr/>
        </p:nvCxnSpPr>
        <p:spPr>
          <a:xfrm>
            <a:off x="39624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710" name="Google Shape;710;p96"/>
          <p:cNvCxnSpPr/>
          <p:nvPr/>
        </p:nvCxnSpPr>
        <p:spPr>
          <a:xfrm>
            <a:off x="51816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711" name="Google Shape;711;p96"/>
          <p:cNvCxnSpPr/>
          <p:nvPr/>
        </p:nvCxnSpPr>
        <p:spPr>
          <a:xfrm>
            <a:off x="6400800" y="3793475"/>
            <a:ext cx="0" cy="611400"/>
          </a:xfrm>
          <a:prstGeom prst="straightConnector1">
            <a:avLst/>
          </a:prstGeom>
          <a:noFill/>
          <a:ln cap="flat" cmpd="sng" w="38100">
            <a:solidFill>
              <a:schemeClr val="dk2"/>
            </a:solidFill>
            <a:prstDash val="solid"/>
            <a:round/>
            <a:headEnd len="med" w="med" type="none"/>
            <a:tailEnd len="med" w="med" type="none"/>
          </a:ln>
        </p:spPr>
      </p:cxnSp>
      <p:cxnSp>
        <p:nvCxnSpPr>
          <p:cNvPr id="712" name="Google Shape;712;p96"/>
          <p:cNvCxnSpPr/>
          <p:nvPr/>
        </p:nvCxnSpPr>
        <p:spPr>
          <a:xfrm>
            <a:off x="7696200" y="3793475"/>
            <a:ext cx="0" cy="611400"/>
          </a:xfrm>
          <a:prstGeom prst="straightConnector1">
            <a:avLst/>
          </a:prstGeom>
          <a:noFill/>
          <a:ln cap="flat" cmpd="sng" w="38100">
            <a:solidFill>
              <a:schemeClr val="dk2"/>
            </a:solidFill>
            <a:prstDash val="solid"/>
            <a:round/>
            <a:headEnd len="med" w="med" type="none"/>
            <a:tailEnd len="med" w="med" type="none"/>
          </a:ln>
        </p:spPr>
      </p:cxnSp>
      <p:sp>
        <p:nvSpPr>
          <p:cNvPr id="713" name="Google Shape;713;p96"/>
          <p:cNvSpPr txBox="1"/>
          <p:nvPr/>
        </p:nvSpPr>
        <p:spPr>
          <a:xfrm>
            <a:off x="1356150" y="3420275"/>
            <a:ext cx="3357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a:t>
            </a:r>
            <a:endParaRPr sz="1125">
              <a:solidFill>
                <a:schemeClr val="dk1"/>
              </a:solidFill>
            </a:endParaRPr>
          </a:p>
        </p:txBody>
      </p:sp>
      <p:sp>
        <p:nvSpPr>
          <p:cNvPr id="714" name="Google Shape;714;p96"/>
          <p:cNvSpPr txBox="1"/>
          <p:nvPr/>
        </p:nvSpPr>
        <p:spPr>
          <a:xfrm>
            <a:off x="25621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715" name="Google Shape;715;p96"/>
          <p:cNvSpPr txBox="1"/>
          <p:nvPr/>
        </p:nvSpPr>
        <p:spPr>
          <a:xfrm>
            <a:off x="37879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15</a:t>
            </a:r>
            <a:endParaRPr sz="1125">
              <a:solidFill>
                <a:schemeClr val="dk1"/>
              </a:solidFill>
            </a:endParaRPr>
          </a:p>
        </p:txBody>
      </p:sp>
      <p:sp>
        <p:nvSpPr>
          <p:cNvPr id="716" name="Google Shape;716;p96"/>
          <p:cNvSpPr txBox="1"/>
          <p:nvPr/>
        </p:nvSpPr>
        <p:spPr>
          <a:xfrm>
            <a:off x="4980938"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717" name="Google Shape;717;p96"/>
          <p:cNvSpPr txBox="1"/>
          <p:nvPr/>
        </p:nvSpPr>
        <p:spPr>
          <a:xfrm>
            <a:off x="617392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25</a:t>
            </a:r>
            <a:endParaRPr sz="1125">
              <a:solidFill>
                <a:schemeClr val="dk1"/>
              </a:solidFill>
            </a:endParaRPr>
          </a:p>
        </p:txBody>
      </p:sp>
      <p:sp>
        <p:nvSpPr>
          <p:cNvPr id="718" name="Google Shape;718;p96"/>
          <p:cNvSpPr txBox="1"/>
          <p:nvPr/>
        </p:nvSpPr>
        <p:spPr>
          <a:xfrm>
            <a:off x="75283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
        <p:nvSpPr>
          <p:cNvPr id="719" name="Google Shape;719;p96"/>
          <p:cNvSpPr/>
          <p:nvPr/>
        </p:nvSpPr>
        <p:spPr>
          <a:xfrm>
            <a:off x="709800" y="2647725"/>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P0, 5</a:t>
            </a:r>
            <a:endParaRPr/>
          </a:p>
        </p:txBody>
      </p:sp>
      <p:sp>
        <p:nvSpPr>
          <p:cNvPr id="720" name="Google Shape;720;p96"/>
          <p:cNvSpPr/>
          <p:nvPr/>
        </p:nvSpPr>
        <p:spPr>
          <a:xfrm>
            <a:off x="1560300" y="2647713"/>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P0, 5</a:t>
            </a:r>
            <a:endParaRPr/>
          </a:p>
        </p:txBody>
      </p:sp>
      <p:sp>
        <p:nvSpPr>
          <p:cNvPr id="721" name="Google Shape;721;p96"/>
          <p:cNvSpPr/>
          <p:nvPr/>
        </p:nvSpPr>
        <p:spPr>
          <a:xfrm>
            <a:off x="2743200" y="2647713"/>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 5</a:t>
            </a:r>
            <a:endParaRPr/>
          </a:p>
        </p:txBody>
      </p:sp>
      <p:sp>
        <p:nvSpPr>
          <p:cNvPr id="722" name="Google Shape;722;p96"/>
          <p:cNvSpPr/>
          <p:nvPr/>
        </p:nvSpPr>
        <p:spPr>
          <a:xfrm>
            <a:off x="6731700" y="2647713"/>
            <a:ext cx="6768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P3, 4</a:t>
            </a:r>
            <a:endParaRPr/>
          </a:p>
        </p:txBody>
      </p:sp>
      <p:sp>
        <p:nvSpPr>
          <p:cNvPr id="723" name="Google Shape;723;p96"/>
          <p:cNvSpPr/>
          <p:nvPr/>
        </p:nvSpPr>
        <p:spPr>
          <a:xfrm>
            <a:off x="5574900" y="2647713"/>
            <a:ext cx="5121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P2, 2</a:t>
            </a:r>
            <a:endParaRPr/>
          </a:p>
        </p:txBody>
      </p:sp>
      <p:sp>
        <p:nvSpPr>
          <p:cNvPr id="724" name="Google Shape;724;p96"/>
          <p:cNvSpPr/>
          <p:nvPr/>
        </p:nvSpPr>
        <p:spPr>
          <a:xfrm>
            <a:off x="4724400" y="2647713"/>
            <a:ext cx="850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P2, 5</a:t>
            </a:r>
            <a:endParaRPr/>
          </a:p>
        </p:txBody>
      </p:sp>
      <p:sp>
        <p:nvSpPr>
          <p:cNvPr id="725" name="Google Shape;725;p96"/>
          <p:cNvSpPr/>
          <p:nvPr/>
        </p:nvSpPr>
        <p:spPr>
          <a:xfrm>
            <a:off x="3593700" y="2647713"/>
            <a:ext cx="3657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P11</a:t>
            </a:r>
            <a:endParaRPr/>
          </a:p>
        </p:txBody>
      </p:sp>
      <p:sp>
        <p:nvSpPr>
          <p:cNvPr id="726" name="Google Shape;726;p96"/>
          <p:cNvSpPr txBox="1"/>
          <p:nvPr/>
        </p:nvSpPr>
        <p:spPr>
          <a:xfrm>
            <a:off x="218200" y="3781500"/>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P0</a:t>
            </a:r>
            <a:endParaRPr sz="2025">
              <a:solidFill>
                <a:schemeClr val="dk1"/>
              </a:solidFill>
            </a:endParaRPr>
          </a:p>
        </p:txBody>
      </p:sp>
      <p:sp>
        <p:nvSpPr>
          <p:cNvPr id="727" name="Google Shape;727;p96"/>
          <p:cNvSpPr txBox="1"/>
          <p:nvPr/>
        </p:nvSpPr>
        <p:spPr>
          <a:xfrm>
            <a:off x="1524000" y="3793475"/>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P1</a:t>
            </a:r>
            <a:endParaRPr sz="2025">
              <a:solidFill>
                <a:schemeClr val="dk1"/>
              </a:solidFill>
            </a:endParaRPr>
          </a:p>
        </p:txBody>
      </p:sp>
      <p:sp>
        <p:nvSpPr>
          <p:cNvPr id="728" name="Google Shape;728;p96"/>
          <p:cNvSpPr txBox="1"/>
          <p:nvPr/>
        </p:nvSpPr>
        <p:spPr>
          <a:xfrm>
            <a:off x="2683450" y="3781500"/>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P2</a:t>
            </a:r>
            <a:endParaRPr sz="2025">
              <a:solidFill>
                <a:schemeClr val="dk1"/>
              </a:solidFill>
            </a:endParaRPr>
          </a:p>
        </p:txBody>
      </p:sp>
      <p:sp>
        <p:nvSpPr>
          <p:cNvPr id="729" name="Google Shape;729;p96"/>
          <p:cNvSpPr txBox="1"/>
          <p:nvPr/>
        </p:nvSpPr>
        <p:spPr>
          <a:xfrm>
            <a:off x="3962400" y="3793475"/>
            <a:ext cx="8505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P3</a:t>
            </a:r>
            <a:endParaRPr sz="2025">
              <a:solidFill>
                <a:schemeClr val="dk1"/>
              </a:solidFill>
            </a:endParaRPr>
          </a:p>
        </p:txBody>
      </p:sp>
      <p:cxnSp>
        <p:nvCxnSpPr>
          <p:cNvPr id="730" name="Google Shape;730;p96"/>
          <p:cNvCxnSpPr/>
          <p:nvPr/>
        </p:nvCxnSpPr>
        <p:spPr>
          <a:xfrm>
            <a:off x="4896800" y="3781500"/>
            <a:ext cx="0" cy="611400"/>
          </a:xfrm>
          <a:prstGeom prst="straightConnector1">
            <a:avLst/>
          </a:prstGeom>
          <a:noFill/>
          <a:ln cap="flat" cmpd="sng" w="38100">
            <a:solidFill>
              <a:srgbClr val="FF0000"/>
            </a:solidFill>
            <a:prstDash val="solid"/>
            <a:round/>
            <a:headEnd len="med" w="med" type="none"/>
            <a:tailEnd len="med" w="med" type="none"/>
          </a:ln>
        </p:spPr>
      </p:cxnSp>
      <p:sp>
        <p:nvSpPr>
          <p:cNvPr id="731" name="Google Shape;731;p96"/>
          <p:cNvSpPr txBox="1"/>
          <p:nvPr/>
        </p:nvSpPr>
        <p:spPr>
          <a:xfrm>
            <a:off x="4896800" y="3781500"/>
            <a:ext cx="13059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P0</a:t>
            </a:r>
            <a:endParaRPr sz="2025">
              <a:solidFill>
                <a:schemeClr val="dk1"/>
              </a:solidFill>
            </a:endParaRPr>
          </a:p>
        </p:txBody>
      </p:sp>
      <p:sp>
        <p:nvSpPr>
          <p:cNvPr id="732" name="Google Shape;732;p96"/>
          <p:cNvSpPr txBox="1"/>
          <p:nvPr/>
        </p:nvSpPr>
        <p:spPr>
          <a:xfrm>
            <a:off x="6400800" y="3793475"/>
            <a:ext cx="5121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P2</a:t>
            </a:r>
            <a:endParaRPr sz="2025">
              <a:solidFill>
                <a:schemeClr val="dk1"/>
              </a:solidFill>
            </a:endParaRPr>
          </a:p>
        </p:txBody>
      </p:sp>
      <p:sp>
        <p:nvSpPr>
          <p:cNvPr id="733" name="Google Shape;733;p96"/>
          <p:cNvSpPr txBox="1"/>
          <p:nvPr/>
        </p:nvSpPr>
        <p:spPr>
          <a:xfrm>
            <a:off x="6096000" y="3793475"/>
            <a:ext cx="304800" cy="61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25">
                <a:solidFill>
                  <a:schemeClr val="dk1"/>
                </a:solidFill>
              </a:rPr>
              <a:t>P1</a:t>
            </a:r>
            <a:endParaRPr sz="2025">
              <a:solidFill>
                <a:schemeClr val="dk1"/>
              </a:solidFill>
            </a:endParaRPr>
          </a:p>
        </p:txBody>
      </p:sp>
      <p:cxnSp>
        <p:nvCxnSpPr>
          <p:cNvPr id="734" name="Google Shape;734;p96"/>
          <p:cNvCxnSpPr/>
          <p:nvPr/>
        </p:nvCxnSpPr>
        <p:spPr>
          <a:xfrm>
            <a:off x="6912900" y="3793463"/>
            <a:ext cx="0" cy="611400"/>
          </a:xfrm>
          <a:prstGeom prst="straightConnector1">
            <a:avLst/>
          </a:prstGeom>
          <a:noFill/>
          <a:ln cap="flat" cmpd="sng" w="38100">
            <a:solidFill>
              <a:srgbClr val="FF0000"/>
            </a:solidFill>
            <a:prstDash val="solid"/>
            <a:round/>
            <a:headEnd len="med" w="med" type="none"/>
            <a:tailEnd len="med" w="med" type="none"/>
          </a:ln>
        </p:spPr>
      </p:cxnSp>
      <p:cxnSp>
        <p:nvCxnSpPr>
          <p:cNvPr id="735" name="Google Shape;735;p96"/>
          <p:cNvCxnSpPr/>
          <p:nvPr/>
        </p:nvCxnSpPr>
        <p:spPr>
          <a:xfrm>
            <a:off x="6096000" y="3781500"/>
            <a:ext cx="0" cy="611400"/>
          </a:xfrm>
          <a:prstGeom prst="straightConnector1">
            <a:avLst/>
          </a:prstGeom>
          <a:noFill/>
          <a:ln cap="flat" cmpd="sng" w="38100">
            <a:solidFill>
              <a:srgbClr val="FF0000"/>
            </a:solidFill>
            <a:prstDash val="solid"/>
            <a:round/>
            <a:headEnd len="med" w="med" type="none"/>
            <a:tailEnd len="med" w="med" type="none"/>
          </a:ln>
        </p:spPr>
      </p:cxnSp>
      <p:sp>
        <p:nvSpPr>
          <p:cNvPr id="736" name="Google Shape;736;p96"/>
          <p:cNvSpPr txBox="1"/>
          <p:nvPr/>
        </p:nvSpPr>
        <p:spPr>
          <a:xfrm>
            <a:off x="703300" y="25514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737" name="Google Shape;737;p96"/>
          <p:cNvSpPr txBox="1"/>
          <p:nvPr/>
        </p:nvSpPr>
        <p:spPr>
          <a:xfrm>
            <a:off x="1524000" y="25514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738" name="Google Shape;738;p96"/>
          <p:cNvSpPr txBox="1"/>
          <p:nvPr/>
        </p:nvSpPr>
        <p:spPr>
          <a:xfrm>
            <a:off x="2713850" y="25514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739" name="Google Shape;739;p96"/>
          <p:cNvSpPr txBox="1"/>
          <p:nvPr/>
        </p:nvSpPr>
        <p:spPr>
          <a:xfrm>
            <a:off x="3549450" y="24865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740" name="Google Shape;740;p96"/>
          <p:cNvSpPr txBox="1"/>
          <p:nvPr/>
        </p:nvSpPr>
        <p:spPr>
          <a:xfrm>
            <a:off x="4722775" y="2551463"/>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741" name="Google Shape;741;p96"/>
          <p:cNvSpPr txBox="1"/>
          <p:nvPr/>
        </p:nvSpPr>
        <p:spPr>
          <a:xfrm>
            <a:off x="5458138" y="24865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742" name="Google Shape;742;p96"/>
          <p:cNvSpPr txBox="1"/>
          <p:nvPr/>
        </p:nvSpPr>
        <p:spPr>
          <a:xfrm>
            <a:off x="6679613" y="2486550"/>
            <a:ext cx="335700" cy="55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25">
                <a:solidFill>
                  <a:srgbClr val="6AA84F"/>
                </a:solidFill>
              </a:rPr>
              <a:t>✓</a:t>
            </a:r>
            <a:endParaRPr b="1" sz="2425">
              <a:solidFill>
                <a:srgbClr val="6AA84F"/>
              </a:solidFill>
            </a:endParaRPr>
          </a:p>
        </p:txBody>
      </p:sp>
      <p:sp>
        <p:nvSpPr>
          <p:cNvPr id="743" name="Google Shape;743;p96"/>
          <p:cNvSpPr txBox="1"/>
          <p:nvPr/>
        </p:nvSpPr>
        <p:spPr>
          <a:xfrm>
            <a:off x="1356150" y="1417650"/>
            <a:ext cx="948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14</a:t>
            </a:r>
            <a:endParaRPr sz="1625">
              <a:solidFill>
                <a:schemeClr val="dk1"/>
              </a:solidFill>
            </a:endParaRPr>
          </a:p>
        </p:txBody>
      </p:sp>
      <p:sp>
        <p:nvSpPr>
          <p:cNvPr id="744" name="Google Shape;744;p96"/>
          <p:cNvSpPr txBox="1"/>
          <p:nvPr/>
        </p:nvSpPr>
        <p:spPr>
          <a:xfrm>
            <a:off x="3330450" y="1433625"/>
            <a:ext cx="475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19</a:t>
            </a:r>
            <a:endParaRPr sz="1625">
              <a:solidFill>
                <a:schemeClr val="dk1"/>
              </a:solidFill>
            </a:endParaRPr>
          </a:p>
        </p:txBody>
      </p:sp>
      <p:sp>
        <p:nvSpPr>
          <p:cNvPr id="745" name="Google Shape;745;p96"/>
          <p:cNvSpPr txBox="1"/>
          <p:nvPr/>
        </p:nvSpPr>
        <p:spPr>
          <a:xfrm>
            <a:off x="5388100" y="1433625"/>
            <a:ext cx="475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20</a:t>
            </a:r>
            <a:endParaRPr sz="1625">
              <a:solidFill>
                <a:schemeClr val="dk1"/>
              </a:solidFill>
            </a:endParaRPr>
          </a:p>
        </p:txBody>
      </p:sp>
      <p:sp>
        <p:nvSpPr>
          <p:cNvPr id="746" name="Google Shape;746;p96"/>
          <p:cNvSpPr txBox="1"/>
          <p:nvPr/>
        </p:nvSpPr>
        <p:spPr>
          <a:xfrm>
            <a:off x="7345050" y="1440450"/>
            <a:ext cx="475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15</a:t>
            </a:r>
            <a:endParaRPr sz="1625">
              <a:solidFill>
                <a:schemeClr val="dk1"/>
              </a:solidFill>
            </a:endParaRPr>
          </a:p>
        </p:txBody>
      </p:sp>
      <p:sp>
        <p:nvSpPr>
          <p:cNvPr id="747" name="Google Shape;747;p96"/>
          <p:cNvSpPr txBox="1"/>
          <p:nvPr/>
        </p:nvSpPr>
        <p:spPr>
          <a:xfrm>
            <a:off x="7702500" y="2672463"/>
            <a:ext cx="1305900" cy="93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25">
                <a:solidFill>
                  <a:schemeClr val="dk1"/>
                </a:solidFill>
              </a:rPr>
              <a:t>Avg Turnaround:</a:t>
            </a:r>
            <a:endParaRPr sz="1625">
              <a:solidFill>
                <a:schemeClr val="dk1"/>
              </a:solidFill>
            </a:endParaRPr>
          </a:p>
          <a:p>
            <a:pPr indent="0" lvl="0" marL="0" rtl="0" algn="ctr">
              <a:spcBef>
                <a:spcPts val="0"/>
              </a:spcBef>
              <a:spcAft>
                <a:spcPts val="0"/>
              </a:spcAft>
              <a:buNone/>
            </a:pPr>
            <a:r>
              <a:rPr lang="en" sz="1625">
                <a:solidFill>
                  <a:schemeClr val="dk1"/>
                </a:solidFill>
              </a:rPr>
              <a:t>95/4=23.75</a:t>
            </a:r>
            <a:endParaRPr sz="1625">
              <a:solidFill>
                <a:schemeClr val="dk1"/>
              </a:solidFill>
            </a:endParaRPr>
          </a:p>
        </p:txBody>
      </p:sp>
      <p:sp>
        <p:nvSpPr>
          <p:cNvPr id="748" name="Google Shape;748;p96"/>
          <p:cNvSpPr txBox="1"/>
          <p:nvPr/>
        </p:nvSpPr>
        <p:spPr>
          <a:xfrm>
            <a:off x="1691850" y="1417650"/>
            <a:ext cx="1137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 </a:t>
            </a:r>
            <a:r>
              <a:rPr lang="en" sz="1625">
                <a:solidFill>
                  <a:schemeClr val="dk1"/>
                </a:solidFill>
              </a:rPr>
              <a:t>10 = 24</a:t>
            </a:r>
            <a:endParaRPr sz="1625">
              <a:solidFill>
                <a:schemeClr val="dk1"/>
              </a:solidFill>
            </a:endParaRPr>
          </a:p>
        </p:txBody>
      </p:sp>
      <p:sp>
        <p:nvSpPr>
          <p:cNvPr id="749" name="Google Shape;749;p96"/>
          <p:cNvSpPr txBox="1"/>
          <p:nvPr/>
        </p:nvSpPr>
        <p:spPr>
          <a:xfrm>
            <a:off x="3675000" y="1433625"/>
            <a:ext cx="1137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+ 6 = 25</a:t>
            </a:r>
            <a:endParaRPr sz="1625">
              <a:solidFill>
                <a:schemeClr val="dk1"/>
              </a:solidFill>
            </a:endParaRPr>
          </a:p>
        </p:txBody>
      </p:sp>
      <p:sp>
        <p:nvSpPr>
          <p:cNvPr id="750" name="Google Shape;750;p96"/>
          <p:cNvSpPr txBox="1"/>
          <p:nvPr/>
        </p:nvSpPr>
        <p:spPr>
          <a:xfrm>
            <a:off x="5685600" y="1440450"/>
            <a:ext cx="1137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+ 7 = 27</a:t>
            </a:r>
            <a:endParaRPr sz="1625">
              <a:solidFill>
                <a:schemeClr val="dk1"/>
              </a:solidFill>
            </a:endParaRPr>
          </a:p>
        </p:txBody>
      </p:sp>
      <p:sp>
        <p:nvSpPr>
          <p:cNvPr id="751" name="Google Shape;751;p96"/>
          <p:cNvSpPr txBox="1"/>
          <p:nvPr/>
        </p:nvSpPr>
        <p:spPr>
          <a:xfrm>
            <a:off x="7696200" y="1440450"/>
            <a:ext cx="11379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+ 4 = 19</a:t>
            </a:r>
            <a:endParaRPr sz="16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9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757" name="Google Shape;757;p9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758" name="Google Shape;758;p97"/>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Rate Monotonic</a:t>
            </a:r>
            <a:endParaRPr b="1" sz="2000"/>
          </a:p>
        </p:txBody>
      </p:sp>
      <p:sp>
        <p:nvSpPr>
          <p:cNvPr id="759" name="Google Shape;759;p97"/>
          <p:cNvSpPr/>
          <p:nvPr/>
        </p:nvSpPr>
        <p:spPr>
          <a:xfrm>
            <a:off x="152400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30, 15</a:t>
            </a:r>
            <a:endParaRPr sz="1700"/>
          </a:p>
        </p:txBody>
      </p:sp>
      <p:sp>
        <p:nvSpPr>
          <p:cNvPr id="760" name="Google Shape;760;p97"/>
          <p:cNvSpPr/>
          <p:nvPr/>
        </p:nvSpPr>
        <p:spPr>
          <a:xfrm>
            <a:off x="582585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25, 15</a:t>
            </a:r>
            <a:endParaRPr sz="1700"/>
          </a:p>
        </p:txBody>
      </p:sp>
      <p:sp>
        <p:nvSpPr>
          <p:cNvPr id="761" name="Google Shape;761;p97"/>
          <p:cNvSpPr txBox="1"/>
          <p:nvPr/>
        </p:nvSpPr>
        <p:spPr>
          <a:xfrm>
            <a:off x="14880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762" name="Google Shape;762;p97"/>
          <p:cNvSpPr txBox="1"/>
          <p:nvPr/>
        </p:nvSpPr>
        <p:spPr>
          <a:xfrm>
            <a:off x="2910850" y="3410250"/>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763" name="Google Shape;763;p97"/>
          <p:cNvSpPr txBox="1"/>
          <p:nvPr/>
        </p:nvSpPr>
        <p:spPr>
          <a:xfrm>
            <a:off x="43336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
        <p:nvSpPr>
          <p:cNvPr id="764" name="Google Shape;764;p97"/>
          <p:cNvSpPr txBox="1"/>
          <p:nvPr/>
        </p:nvSpPr>
        <p:spPr>
          <a:xfrm>
            <a:off x="5735113"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40</a:t>
            </a:r>
            <a:endParaRPr sz="1125">
              <a:solidFill>
                <a:schemeClr val="dk1"/>
              </a:solidFill>
            </a:endParaRPr>
          </a:p>
        </p:txBody>
      </p:sp>
      <p:sp>
        <p:nvSpPr>
          <p:cNvPr id="765" name="Google Shape;765;p97"/>
          <p:cNvSpPr txBox="1"/>
          <p:nvPr/>
        </p:nvSpPr>
        <p:spPr>
          <a:xfrm>
            <a:off x="71792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50</a:t>
            </a:r>
            <a:endParaRPr sz="1125">
              <a:solidFill>
                <a:schemeClr val="dk1"/>
              </a:solidFill>
            </a:endParaRPr>
          </a:p>
        </p:txBody>
      </p:sp>
      <p:sp>
        <p:nvSpPr>
          <p:cNvPr id="766" name="Google Shape;766;p97"/>
          <p:cNvSpPr txBox="1"/>
          <p:nvPr/>
        </p:nvSpPr>
        <p:spPr>
          <a:xfrm>
            <a:off x="862337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60</a:t>
            </a:r>
            <a:endParaRPr sz="1125">
              <a:solidFill>
                <a:schemeClr val="dk1"/>
              </a:solidFill>
            </a:endParaRPr>
          </a:p>
        </p:txBody>
      </p:sp>
      <p:sp>
        <p:nvSpPr>
          <p:cNvPr id="767" name="Google Shape;767;p97"/>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768" name="Google Shape;768;p97"/>
          <p:cNvSpPr/>
          <p:nvPr/>
        </p:nvSpPr>
        <p:spPr>
          <a:xfrm>
            <a:off x="310800" y="1138447"/>
            <a:ext cx="2426400" cy="4848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a:t>
            </a:r>
            <a:r>
              <a:rPr lang="en" sz="1700"/>
              <a:t>rocess, period, burst</a:t>
            </a:r>
            <a:endParaRPr sz="1700"/>
          </a:p>
        </p:txBody>
      </p:sp>
      <p:sp>
        <p:nvSpPr>
          <p:cNvPr id="769" name="Google Shape;769;p97"/>
          <p:cNvSpPr/>
          <p:nvPr/>
        </p:nvSpPr>
        <p:spPr>
          <a:xfrm>
            <a:off x="3677450" y="2970350"/>
            <a:ext cx="251700" cy="7746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0" name="Google Shape;770;p97"/>
          <p:cNvSpPr txBox="1"/>
          <p:nvPr/>
        </p:nvSpPr>
        <p:spPr>
          <a:xfrm>
            <a:off x="3044000" y="2677538"/>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P1 starts new period</a:t>
            </a:r>
            <a:endParaRPr sz="1125">
              <a:solidFill>
                <a:schemeClr val="dk1"/>
              </a:solidFill>
            </a:endParaRPr>
          </a:p>
        </p:txBody>
      </p:sp>
      <p:sp>
        <p:nvSpPr>
          <p:cNvPr id="771" name="Google Shape;771;p97"/>
          <p:cNvSpPr/>
          <p:nvPr/>
        </p:nvSpPr>
        <p:spPr>
          <a:xfrm>
            <a:off x="4378188" y="2905725"/>
            <a:ext cx="251700" cy="6114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2" name="Google Shape;772;p97"/>
          <p:cNvSpPr txBox="1"/>
          <p:nvPr/>
        </p:nvSpPr>
        <p:spPr>
          <a:xfrm>
            <a:off x="3755400" y="2465550"/>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P2 starts new period</a:t>
            </a:r>
            <a:endParaRPr sz="1125">
              <a:solidFill>
                <a:schemeClr val="dk1"/>
              </a:solidFill>
            </a:endParaRPr>
          </a:p>
        </p:txBody>
      </p:sp>
      <p:sp>
        <p:nvSpPr>
          <p:cNvPr id="773" name="Google Shape;773;p97"/>
          <p:cNvSpPr/>
          <p:nvPr/>
        </p:nvSpPr>
        <p:spPr>
          <a:xfrm>
            <a:off x="3549150" y="1767100"/>
            <a:ext cx="2045700" cy="3732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Who goes first??</a:t>
            </a:r>
            <a:endParaRPr/>
          </a:p>
        </p:txBody>
      </p:sp>
      <p:sp>
        <p:nvSpPr>
          <p:cNvPr id="774" name="Google Shape;774;p97"/>
          <p:cNvSpPr txBox="1"/>
          <p:nvPr/>
        </p:nvSpPr>
        <p:spPr>
          <a:xfrm>
            <a:off x="362075" y="4584800"/>
            <a:ext cx="1918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Priority = 1/period</a:t>
            </a:r>
            <a:endParaRPr sz="1625">
              <a:solidFill>
                <a:schemeClr val="dk1"/>
              </a:solidFill>
            </a:endParaRPr>
          </a:p>
        </p:txBody>
      </p:sp>
      <p:sp>
        <p:nvSpPr>
          <p:cNvPr id="775" name="Google Shape;775;p97"/>
          <p:cNvSpPr txBox="1"/>
          <p:nvPr/>
        </p:nvSpPr>
        <p:spPr>
          <a:xfrm>
            <a:off x="85200" y="2030850"/>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1/30 = 0.033</a:t>
            </a:r>
            <a:endParaRPr sz="1625">
              <a:solidFill>
                <a:schemeClr val="dk1"/>
              </a:solidFill>
            </a:endParaRPr>
          </a:p>
        </p:txBody>
      </p:sp>
      <p:sp>
        <p:nvSpPr>
          <p:cNvPr id="776" name="Google Shape;776;p97"/>
          <p:cNvSpPr txBox="1"/>
          <p:nvPr/>
        </p:nvSpPr>
        <p:spPr>
          <a:xfrm>
            <a:off x="7620000" y="2030838"/>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1/25 = 0.04</a:t>
            </a:r>
            <a:endParaRPr sz="1625">
              <a:solidFill>
                <a:schemeClr val="dk1"/>
              </a:solidFill>
            </a:endParaRPr>
          </a:p>
        </p:txBody>
      </p:sp>
      <p:graphicFrame>
        <p:nvGraphicFramePr>
          <p:cNvPr id="777" name="Google Shape;777;p97"/>
          <p:cNvGraphicFramePr/>
          <p:nvPr/>
        </p:nvGraphicFramePr>
        <p:xfrm>
          <a:off x="226800" y="3783438"/>
          <a:ext cx="3000000" cy="3000000"/>
        </p:xfrm>
        <a:graphic>
          <a:graphicData uri="http://schemas.openxmlformats.org/drawingml/2006/table">
            <a:tbl>
              <a:tblPr>
                <a:noFill/>
                <a:tableStyleId>{1D29F55B-C62C-48B3-933A-855D0459CC48}</a:tableStyleId>
              </a:tblPr>
              <a:tblGrid>
                <a:gridCol w="1429300"/>
                <a:gridCol w="1429300"/>
                <a:gridCol w="1429300"/>
                <a:gridCol w="1429300"/>
                <a:gridCol w="1429300"/>
                <a:gridCol w="1429300"/>
              </a:tblGrid>
              <a:tr h="611400">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9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783" name="Google Shape;783;p9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784" name="Google Shape;784;p98"/>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Rate Monotonic</a:t>
            </a:r>
            <a:endParaRPr b="1" sz="2000"/>
          </a:p>
        </p:txBody>
      </p:sp>
      <p:sp>
        <p:nvSpPr>
          <p:cNvPr id="785" name="Google Shape;785;p98"/>
          <p:cNvSpPr/>
          <p:nvPr/>
        </p:nvSpPr>
        <p:spPr>
          <a:xfrm>
            <a:off x="152400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30, 15</a:t>
            </a:r>
            <a:endParaRPr sz="1700"/>
          </a:p>
        </p:txBody>
      </p:sp>
      <p:sp>
        <p:nvSpPr>
          <p:cNvPr id="786" name="Google Shape;786;p98"/>
          <p:cNvSpPr/>
          <p:nvPr/>
        </p:nvSpPr>
        <p:spPr>
          <a:xfrm>
            <a:off x="582585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25, 15</a:t>
            </a:r>
            <a:endParaRPr sz="1700"/>
          </a:p>
        </p:txBody>
      </p:sp>
      <p:sp>
        <p:nvSpPr>
          <p:cNvPr id="787" name="Google Shape;787;p98"/>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788" name="Google Shape;788;p98"/>
          <p:cNvSpPr/>
          <p:nvPr/>
        </p:nvSpPr>
        <p:spPr>
          <a:xfrm>
            <a:off x="310800" y="1138447"/>
            <a:ext cx="2426400" cy="4848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process, period, burst</a:t>
            </a:r>
            <a:endParaRPr sz="1700"/>
          </a:p>
        </p:txBody>
      </p:sp>
      <p:sp>
        <p:nvSpPr>
          <p:cNvPr id="789" name="Google Shape;789;p98"/>
          <p:cNvSpPr txBox="1"/>
          <p:nvPr/>
        </p:nvSpPr>
        <p:spPr>
          <a:xfrm>
            <a:off x="362075" y="4584800"/>
            <a:ext cx="1918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Priority = 1/period</a:t>
            </a:r>
            <a:endParaRPr sz="1625">
              <a:solidFill>
                <a:schemeClr val="dk1"/>
              </a:solidFill>
            </a:endParaRPr>
          </a:p>
        </p:txBody>
      </p:sp>
      <p:sp>
        <p:nvSpPr>
          <p:cNvPr id="790" name="Google Shape;790;p98"/>
          <p:cNvSpPr txBox="1"/>
          <p:nvPr/>
        </p:nvSpPr>
        <p:spPr>
          <a:xfrm>
            <a:off x="85200" y="2030850"/>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1/30 = 0.033</a:t>
            </a:r>
            <a:endParaRPr sz="1625">
              <a:solidFill>
                <a:schemeClr val="dk1"/>
              </a:solidFill>
            </a:endParaRPr>
          </a:p>
        </p:txBody>
      </p:sp>
      <p:sp>
        <p:nvSpPr>
          <p:cNvPr id="791" name="Google Shape;791;p98"/>
          <p:cNvSpPr txBox="1"/>
          <p:nvPr/>
        </p:nvSpPr>
        <p:spPr>
          <a:xfrm>
            <a:off x="7620000" y="2030838"/>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1/25 = 0.04</a:t>
            </a:r>
            <a:endParaRPr sz="1625">
              <a:solidFill>
                <a:schemeClr val="dk1"/>
              </a:solidFill>
            </a:endParaRPr>
          </a:p>
        </p:txBody>
      </p:sp>
      <p:sp>
        <p:nvSpPr>
          <p:cNvPr id="792" name="Google Shape;792;p98"/>
          <p:cNvSpPr txBox="1"/>
          <p:nvPr/>
        </p:nvSpPr>
        <p:spPr>
          <a:xfrm>
            <a:off x="14880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793" name="Google Shape;793;p98"/>
          <p:cNvSpPr txBox="1"/>
          <p:nvPr/>
        </p:nvSpPr>
        <p:spPr>
          <a:xfrm>
            <a:off x="2910850" y="3410250"/>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794" name="Google Shape;794;p98"/>
          <p:cNvSpPr txBox="1"/>
          <p:nvPr/>
        </p:nvSpPr>
        <p:spPr>
          <a:xfrm>
            <a:off x="43336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
        <p:nvSpPr>
          <p:cNvPr id="795" name="Google Shape;795;p98"/>
          <p:cNvSpPr txBox="1"/>
          <p:nvPr/>
        </p:nvSpPr>
        <p:spPr>
          <a:xfrm>
            <a:off x="5735113"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40</a:t>
            </a:r>
            <a:endParaRPr sz="1125">
              <a:solidFill>
                <a:schemeClr val="dk1"/>
              </a:solidFill>
            </a:endParaRPr>
          </a:p>
        </p:txBody>
      </p:sp>
      <p:sp>
        <p:nvSpPr>
          <p:cNvPr id="796" name="Google Shape;796;p98"/>
          <p:cNvSpPr txBox="1"/>
          <p:nvPr/>
        </p:nvSpPr>
        <p:spPr>
          <a:xfrm>
            <a:off x="71792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50</a:t>
            </a:r>
            <a:endParaRPr sz="1125">
              <a:solidFill>
                <a:schemeClr val="dk1"/>
              </a:solidFill>
            </a:endParaRPr>
          </a:p>
        </p:txBody>
      </p:sp>
      <p:sp>
        <p:nvSpPr>
          <p:cNvPr id="797" name="Google Shape;797;p98"/>
          <p:cNvSpPr txBox="1"/>
          <p:nvPr/>
        </p:nvSpPr>
        <p:spPr>
          <a:xfrm>
            <a:off x="862337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60</a:t>
            </a:r>
            <a:endParaRPr sz="1125">
              <a:solidFill>
                <a:schemeClr val="dk1"/>
              </a:solidFill>
            </a:endParaRPr>
          </a:p>
        </p:txBody>
      </p:sp>
      <p:sp>
        <p:nvSpPr>
          <p:cNvPr id="798" name="Google Shape;798;p98"/>
          <p:cNvSpPr/>
          <p:nvPr/>
        </p:nvSpPr>
        <p:spPr>
          <a:xfrm>
            <a:off x="3677450" y="2970350"/>
            <a:ext cx="251700" cy="7746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9" name="Google Shape;799;p98"/>
          <p:cNvSpPr txBox="1"/>
          <p:nvPr/>
        </p:nvSpPr>
        <p:spPr>
          <a:xfrm>
            <a:off x="3044000" y="2677538"/>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P1 starts new period</a:t>
            </a:r>
            <a:endParaRPr sz="1125">
              <a:solidFill>
                <a:schemeClr val="dk1"/>
              </a:solidFill>
            </a:endParaRPr>
          </a:p>
        </p:txBody>
      </p:sp>
      <p:sp>
        <p:nvSpPr>
          <p:cNvPr id="800" name="Google Shape;800;p98"/>
          <p:cNvSpPr/>
          <p:nvPr/>
        </p:nvSpPr>
        <p:spPr>
          <a:xfrm>
            <a:off x="4378188" y="2905725"/>
            <a:ext cx="251700" cy="6114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1" name="Google Shape;801;p98"/>
          <p:cNvSpPr txBox="1"/>
          <p:nvPr/>
        </p:nvSpPr>
        <p:spPr>
          <a:xfrm>
            <a:off x="3755400" y="2465550"/>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P2 starts new period</a:t>
            </a:r>
            <a:endParaRPr sz="1125">
              <a:solidFill>
                <a:schemeClr val="dk1"/>
              </a:solidFill>
            </a:endParaRPr>
          </a:p>
        </p:txBody>
      </p:sp>
      <p:graphicFrame>
        <p:nvGraphicFramePr>
          <p:cNvPr id="802" name="Google Shape;802;p98"/>
          <p:cNvGraphicFramePr/>
          <p:nvPr/>
        </p:nvGraphicFramePr>
        <p:xfrm>
          <a:off x="226800" y="3783438"/>
          <a:ext cx="3000000" cy="3000000"/>
        </p:xfrm>
        <a:graphic>
          <a:graphicData uri="http://schemas.openxmlformats.org/drawingml/2006/table">
            <a:tbl>
              <a:tblPr>
                <a:noFill/>
                <a:tableStyleId>{1D29F55B-C62C-48B3-933A-855D0459CC48}</a:tableStyleId>
              </a:tblPr>
              <a:tblGrid>
                <a:gridCol w="1429300"/>
                <a:gridCol w="1429300"/>
                <a:gridCol w="1429300"/>
                <a:gridCol w="1429300"/>
                <a:gridCol w="1429300"/>
                <a:gridCol w="1429300"/>
              </a:tblGrid>
              <a:tr h="611400">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r>
            </a:tbl>
          </a:graphicData>
        </a:graphic>
      </p:graphicFrame>
      <p:sp>
        <p:nvSpPr>
          <p:cNvPr id="803" name="Google Shape;803;p98"/>
          <p:cNvSpPr/>
          <p:nvPr/>
        </p:nvSpPr>
        <p:spPr>
          <a:xfrm>
            <a:off x="226800" y="3761800"/>
            <a:ext cx="21693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804" name="Google Shape;804;p98"/>
          <p:cNvSpPr/>
          <p:nvPr/>
        </p:nvSpPr>
        <p:spPr>
          <a:xfrm>
            <a:off x="2431075" y="3761800"/>
            <a:ext cx="1355100" cy="6594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r>
              <a:rPr lang="en"/>
              <a:t>P  0</a:t>
            </a:r>
            <a:endParaRPr/>
          </a:p>
        </p:txBody>
      </p:sp>
      <p:sp>
        <p:nvSpPr>
          <p:cNvPr id="805" name="Google Shape;805;p98"/>
          <p:cNvSpPr/>
          <p:nvPr/>
        </p:nvSpPr>
        <p:spPr>
          <a:xfrm>
            <a:off x="3821150" y="3761800"/>
            <a:ext cx="21228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806" name="Google Shape;806;p98"/>
          <p:cNvSpPr/>
          <p:nvPr/>
        </p:nvSpPr>
        <p:spPr>
          <a:xfrm>
            <a:off x="5982019" y="3759450"/>
            <a:ext cx="694800" cy="6594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P0</a:t>
            </a:r>
            <a:endParaRPr/>
          </a:p>
        </p:txBody>
      </p:sp>
      <p:sp>
        <p:nvSpPr>
          <p:cNvPr id="807" name="Google Shape;807;p98"/>
          <p:cNvSpPr/>
          <p:nvPr/>
        </p:nvSpPr>
        <p:spPr>
          <a:xfrm>
            <a:off x="6714900" y="3759450"/>
            <a:ext cx="20877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808" name="Google Shape;808;p98"/>
          <p:cNvSpPr/>
          <p:nvPr/>
        </p:nvSpPr>
        <p:spPr>
          <a:xfrm>
            <a:off x="2870600" y="4584800"/>
            <a:ext cx="1865400" cy="357900"/>
          </a:xfrm>
          <a:prstGeom prst="roundRect">
            <a:avLst>
              <a:gd fmla="val 16667" name="adj"/>
            </a:avLst>
          </a:prstGeom>
          <a:solidFill>
            <a:srgbClr val="C9DAF8"/>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 usurps P0</a:t>
            </a:r>
            <a:endParaRPr/>
          </a:p>
        </p:txBody>
      </p:sp>
      <p:sp>
        <p:nvSpPr>
          <p:cNvPr id="809" name="Google Shape;809;p98"/>
          <p:cNvSpPr/>
          <p:nvPr/>
        </p:nvSpPr>
        <p:spPr>
          <a:xfrm>
            <a:off x="5982025" y="4623200"/>
            <a:ext cx="2820600" cy="357900"/>
          </a:xfrm>
          <a:prstGeom prst="roundRect">
            <a:avLst>
              <a:gd fmla="val 16667" name="adj"/>
            </a:avLst>
          </a:prstGeom>
          <a:solidFill>
            <a:srgbClr val="FCE5CD"/>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Results in P0 missing deadline!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9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815" name="Google Shape;815;p9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a:t>
            </a:r>
            <a:endParaRPr b="1" sz="1600">
              <a:solidFill>
                <a:srgbClr val="FFFFFF"/>
              </a:solidFill>
              <a:highlight>
                <a:schemeClr val="dk2"/>
              </a:highlight>
            </a:endParaRPr>
          </a:p>
        </p:txBody>
      </p:sp>
      <p:sp>
        <p:nvSpPr>
          <p:cNvPr id="816" name="Google Shape;816;p99"/>
          <p:cNvSpPr/>
          <p:nvPr/>
        </p:nvSpPr>
        <p:spPr>
          <a:xfrm>
            <a:off x="3563275" y="520350"/>
            <a:ext cx="5179500" cy="774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Rate Monotonic</a:t>
            </a:r>
            <a:endParaRPr b="1" sz="2000"/>
          </a:p>
        </p:txBody>
      </p:sp>
      <p:sp>
        <p:nvSpPr>
          <p:cNvPr id="817" name="Google Shape;817;p99"/>
          <p:cNvSpPr/>
          <p:nvPr/>
        </p:nvSpPr>
        <p:spPr>
          <a:xfrm>
            <a:off x="152400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P0, 30, 15</a:t>
            </a:r>
            <a:endParaRPr sz="1700"/>
          </a:p>
        </p:txBody>
      </p:sp>
      <p:sp>
        <p:nvSpPr>
          <p:cNvPr id="818" name="Google Shape;818;p99"/>
          <p:cNvSpPr/>
          <p:nvPr/>
        </p:nvSpPr>
        <p:spPr>
          <a:xfrm>
            <a:off x="5825850" y="1812150"/>
            <a:ext cx="1702500" cy="6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P1, 25, 15</a:t>
            </a:r>
            <a:endParaRPr sz="1700"/>
          </a:p>
        </p:txBody>
      </p:sp>
      <p:sp>
        <p:nvSpPr>
          <p:cNvPr id="819" name="Google Shape;819;p99"/>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820" name="Google Shape;820;p99"/>
          <p:cNvSpPr/>
          <p:nvPr/>
        </p:nvSpPr>
        <p:spPr>
          <a:xfrm>
            <a:off x="310800" y="1138447"/>
            <a:ext cx="2426400" cy="4848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process, period, burst</a:t>
            </a:r>
            <a:endParaRPr sz="1700"/>
          </a:p>
        </p:txBody>
      </p:sp>
      <p:sp>
        <p:nvSpPr>
          <p:cNvPr id="821" name="Google Shape;821;p99"/>
          <p:cNvSpPr txBox="1"/>
          <p:nvPr/>
        </p:nvSpPr>
        <p:spPr>
          <a:xfrm>
            <a:off x="362075" y="4584800"/>
            <a:ext cx="19182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Priority = 1/period</a:t>
            </a:r>
            <a:endParaRPr sz="1625">
              <a:solidFill>
                <a:schemeClr val="dk1"/>
              </a:solidFill>
            </a:endParaRPr>
          </a:p>
        </p:txBody>
      </p:sp>
      <p:sp>
        <p:nvSpPr>
          <p:cNvPr id="822" name="Google Shape;822;p99"/>
          <p:cNvSpPr txBox="1"/>
          <p:nvPr/>
        </p:nvSpPr>
        <p:spPr>
          <a:xfrm>
            <a:off x="85200" y="2030850"/>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1/30 = 0.033</a:t>
            </a:r>
            <a:endParaRPr sz="1625">
              <a:solidFill>
                <a:schemeClr val="dk1"/>
              </a:solidFill>
            </a:endParaRPr>
          </a:p>
        </p:txBody>
      </p:sp>
      <p:sp>
        <p:nvSpPr>
          <p:cNvPr id="823" name="Google Shape;823;p99"/>
          <p:cNvSpPr txBox="1"/>
          <p:nvPr/>
        </p:nvSpPr>
        <p:spPr>
          <a:xfrm>
            <a:off x="7620000" y="2030838"/>
            <a:ext cx="14388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25">
                <a:solidFill>
                  <a:schemeClr val="dk1"/>
                </a:solidFill>
              </a:rPr>
              <a:t>1/25 = 0.04</a:t>
            </a:r>
            <a:endParaRPr sz="1625">
              <a:solidFill>
                <a:schemeClr val="dk1"/>
              </a:solidFill>
            </a:endParaRPr>
          </a:p>
        </p:txBody>
      </p:sp>
      <p:sp>
        <p:nvSpPr>
          <p:cNvPr id="824" name="Google Shape;824;p99"/>
          <p:cNvSpPr txBox="1"/>
          <p:nvPr/>
        </p:nvSpPr>
        <p:spPr>
          <a:xfrm>
            <a:off x="14880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10</a:t>
            </a:r>
            <a:endParaRPr sz="1125">
              <a:solidFill>
                <a:schemeClr val="dk1"/>
              </a:solidFill>
            </a:endParaRPr>
          </a:p>
        </p:txBody>
      </p:sp>
      <p:sp>
        <p:nvSpPr>
          <p:cNvPr id="825" name="Google Shape;825;p99"/>
          <p:cNvSpPr txBox="1"/>
          <p:nvPr/>
        </p:nvSpPr>
        <p:spPr>
          <a:xfrm>
            <a:off x="2910850" y="3410250"/>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20</a:t>
            </a:r>
            <a:endParaRPr sz="1125">
              <a:solidFill>
                <a:schemeClr val="dk1"/>
              </a:solidFill>
            </a:endParaRPr>
          </a:p>
        </p:txBody>
      </p:sp>
      <p:sp>
        <p:nvSpPr>
          <p:cNvPr id="826" name="Google Shape;826;p99"/>
          <p:cNvSpPr txBox="1"/>
          <p:nvPr/>
        </p:nvSpPr>
        <p:spPr>
          <a:xfrm>
            <a:off x="43336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30</a:t>
            </a:r>
            <a:endParaRPr sz="1125">
              <a:solidFill>
                <a:schemeClr val="dk1"/>
              </a:solidFill>
            </a:endParaRPr>
          </a:p>
        </p:txBody>
      </p:sp>
      <p:sp>
        <p:nvSpPr>
          <p:cNvPr id="827" name="Google Shape;827;p99"/>
          <p:cNvSpPr txBox="1"/>
          <p:nvPr/>
        </p:nvSpPr>
        <p:spPr>
          <a:xfrm>
            <a:off x="5735113"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40</a:t>
            </a:r>
            <a:endParaRPr sz="1125">
              <a:solidFill>
                <a:schemeClr val="dk1"/>
              </a:solidFill>
            </a:endParaRPr>
          </a:p>
        </p:txBody>
      </p:sp>
      <p:sp>
        <p:nvSpPr>
          <p:cNvPr id="828" name="Google Shape;828;p99"/>
          <p:cNvSpPr txBox="1"/>
          <p:nvPr/>
        </p:nvSpPr>
        <p:spPr>
          <a:xfrm>
            <a:off x="7179250"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50</a:t>
            </a:r>
            <a:endParaRPr sz="1125">
              <a:solidFill>
                <a:schemeClr val="dk1"/>
              </a:solidFill>
            </a:endParaRPr>
          </a:p>
        </p:txBody>
      </p:sp>
      <p:sp>
        <p:nvSpPr>
          <p:cNvPr id="829" name="Google Shape;829;p99"/>
          <p:cNvSpPr txBox="1"/>
          <p:nvPr/>
        </p:nvSpPr>
        <p:spPr>
          <a:xfrm>
            <a:off x="8623375" y="3420275"/>
            <a:ext cx="362100" cy="37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25">
                <a:solidFill>
                  <a:schemeClr val="dk1"/>
                </a:solidFill>
              </a:rPr>
              <a:t>60</a:t>
            </a:r>
            <a:endParaRPr sz="1125">
              <a:solidFill>
                <a:schemeClr val="dk1"/>
              </a:solidFill>
            </a:endParaRPr>
          </a:p>
        </p:txBody>
      </p:sp>
      <p:sp>
        <p:nvSpPr>
          <p:cNvPr id="830" name="Google Shape;830;p99"/>
          <p:cNvSpPr/>
          <p:nvPr/>
        </p:nvSpPr>
        <p:spPr>
          <a:xfrm>
            <a:off x="3677450" y="2970350"/>
            <a:ext cx="251700" cy="7746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1" name="Google Shape;831;p99"/>
          <p:cNvSpPr txBox="1"/>
          <p:nvPr/>
        </p:nvSpPr>
        <p:spPr>
          <a:xfrm>
            <a:off x="3044000" y="2677538"/>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P1 starts new period</a:t>
            </a:r>
            <a:endParaRPr sz="1125">
              <a:solidFill>
                <a:schemeClr val="dk1"/>
              </a:solidFill>
            </a:endParaRPr>
          </a:p>
        </p:txBody>
      </p:sp>
      <p:sp>
        <p:nvSpPr>
          <p:cNvPr id="832" name="Google Shape;832;p99"/>
          <p:cNvSpPr/>
          <p:nvPr/>
        </p:nvSpPr>
        <p:spPr>
          <a:xfrm>
            <a:off x="4378188" y="2905725"/>
            <a:ext cx="251700" cy="6114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3" name="Google Shape;833;p99"/>
          <p:cNvSpPr txBox="1"/>
          <p:nvPr/>
        </p:nvSpPr>
        <p:spPr>
          <a:xfrm>
            <a:off x="3755400" y="2465550"/>
            <a:ext cx="15186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P2 starts new period</a:t>
            </a:r>
            <a:endParaRPr sz="1125">
              <a:solidFill>
                <a:schemeClr val="dk1"/>
              </a:solidFill>
            </a:endParaRPr>
          </a:p>
        </p:txBody>
      </p:sp>
      <p:graphicFrame>
        <p:nvGraphicFramePr>
          <p:cNvPr id="834" name="Google Shape;834;p99"/>
          <p:cNvGraphicFramePr/>
          <p:nvPr/>
        </p:nvGraphicFramePr>
        <p:xfrm>
          <a:off x="226800" y="3783438"/>
          <a:ext cx="3000000" cy="3000000"/>
        </p:xfrm>
        <a:graphic>
          <a:graphicData uri="http://schemas.openxmlformats.org/drawingml/2006/table">
            <a:tbl>
              <a:tblPr>
                <a:noFill/>
                <a:tableStyleId>{1D29F55B-C62C-48B3-933A-855D0459CC48}</a:tableStyleId>
              </a:tblPr>
              <a:tblGrid>
                <a:gridCol w="1429300"/>
                <a:gridCol w="1429300"/>
                <a:gridCol w="1429300"/>
                <a:gridCol w="1429300"/>
                <a:gridCol w="1429300"/>
                <a:gridCol w="1429300"/>
              </a:tblGrid>
              <a:tr h="611400">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D9D9D9"/>
                    </a:solidFill>
                  </a:tcPr>
                </a:tc>
              </a:tr>
            </a:tbl>
          </a:graphicData>
        </a:graphic>
      </p:graphicFrame>
      <p:sp>
        <p:nvSpPr>
          <p:cNvPr id="835" name="Google Shape;835;p99"/>
          <p:cNvSpPr/>
          <p:nvPr/>
        </p:nvSpPr>
        <p:spPr>
          <a:xfrm>
            <a:off x="226800" y="3761800"/>
            <a:ext cx="21693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836" name="Google Shape;836;p99"/>
          <p:cNvSpPr/>
          <p:nvPr/>
        </p:nvSpPr>
        <p:spPr>
          <a:xfrm>
            <a:off x="2431075" y="3761800"/>
            <a:ext cx="1355100" cy="6594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P  0</a:t>
            </a:r>
            <a:endParaRPr/>
          </a:p>
        </p:txBody>
      </p:sp>
      <p:sp>
        <p:nvSpPr>
          <p:cNvPr id="837" name="Google Shape;837;p99"/>
          <p:cNvSpPr/>
          <p:nvPr/>
        </p:nvSpPr>
        <p:spPr>
          <a:xfrm>
            <a:off x="3821150" y="3761800"/>
            <a:ext cx="21228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838" name="Google Shape;838;p99"/>
          <p:cNvSpPr/>
          <p:nvPr/>
        </p:nvSpPr>
        <p:spPr>
          <a:xfrm>
            <a:off x="5982019" y="3759450"/>
            <a:ext cx="694800" cy="659400"/>
          </a:xfrm>
          <a:prstGeom prst="rect">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P0</a:t>
            </a:r>
            <a:endParaRPr/>
          </a:p>
        </p:txBody>
      </p:sp>
      <p:sp>
        <p:nvSpPr>
          <p:cNvPr id="839" name="Google Shape;839;p99"/>
          <p:cNvSpPr/>
          <p:nvPr/>
        </p:nvSpPr>
        <p:spPr>
          <a:xfrm>
            <a:off x="6714900" y="3759450"/>
            <a:ext cx="2087700" cy="659400"/>
          </a:xfrm>
          <a:prstGeom prst="rect">
            <a:avLst/>
          </a:prstGeom>
          <a:no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p:txBody>
      </p:sp>
      <p:sp>
        <p:nvSpPr>
          <p:cNvPr id="840" name="Google Shape;840;p99"/>
          <p:cNvSpPr/>
          <p:nvPr/>
        </p:nvSpPr>
        <p:spPr>
          <a:xfrm>
            <a:off x="2870600" y="4584800"/>
            <a:ext cx="1865400" cy="357900"/>
          </a:xfrm>
          <a:prstGeom prst="roundRect">
            <a:avLst>
              <a:gd fmla="val 16667" name="adj"/>
            </a:avLst>
          </a:prstGeom>
          <a:solidFill>
            <a:srgbClr val="C9DAF8"/>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 usurps P0</a:t>
            </a:r>
            <a:endParaRPr/>
          </a:p>
        </p:txBody>
      </p:sp>
      <p:sp>
        <p:nvSpPr>
          <p:cNvPr id="841" name="Google Shape;841;p99"/>
          <p:cNvSpPr/>
          <p:nvPr/>
        </p:nvSpPr>
        <p:spPr>
          <a:xfrm>
            <a:off x="5982025" y="4623200"/>
            <a:ext cx="2820600" cy="357900"/>
          </a:xfrm>
          <a:prstGeom prst="roundRect">
            <a:avLst>
              <a:gd fmla="val 16667" name="adj"/>
            </a:avLst>
          </a:prstGeom>
          <a:solidFill>
            <a:srgbClr val="FCE5CD"/>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Results in P0 missing deadline!</a:t>
            </a:r>
            <a:endParaRPr/>
          </a:p>
        </p:txBody>
      </p:sp>
      <p:sp>
        <p:nvSpPr>
          <p:cNvPr id="842" name="Google Shape;842;p99"/>
          <p:cNvSpPr/>
          <p:nvPr/>
        </p:nvSpPr>
        <p:spPr>
          <a:xfrm>
            <a:off x="113700" y="2613125"/>
            <a:ext cx="2820600" cy="691500"/>
          </a:xfrm>
          <a:prstGeom prst="roundRect">
            <a:avLst>
              <a:gd fmla="val 16667" name="adj"/>
            </a:avLst>
          </a:prstGeom>
          <a:solidFill>
            <a:srgbClr val="C9DAF8"/>
          </a:solidFill>
          <a:ln cap="flat" cmpd="sng" w="381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CPU Utilization: Burst/Period</a:t>
            </a:r>
            <a:endParaRPr/>
          </a:p>
          <a:p>
            <a:pPr indent="0" lvl="0" marL="0" rtl="0" algn="ctr">
              <a:spcBef>
                <a:spcPts val="0"/>
              </a:spcBef>
              <a:spcAft>
                <a:spcPts val="0"/>
              </a:spcAft>
              <a:buNone/>
            </a:pPr>
            <a:r>
              <a:rPr lang="en"/>
              <a:t>15/30 = 0.5</a:t>
            </a:r>
            <a:endParaRPr/>
          </a:p>
        </p:txBody>
      </p:sp>
      <p:sp>
        <p:nvSpPr>
          <p:cNvPr id="843" name="Google Shape;843;p99"/>
          <p:cNvSpPr/>
          <p:nvPr/>
        </p:nvSpPr>
        <p:spPr>
          <a:xfrm>
            <a:off x="5825850" y="2597163"/>
            <a:ext cx="2820600" cy="691500"/>
          </a:xfrm>
          <a:prstGeom prst="roundRect">
            <a:avLst>
              <a:gd fmla="val 16667" name="adj"/>
            </a:avLst>
          </a:prstGeom>
          <a:solidFill>
            <a:srgbClr val="FCE5CD"/>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CPU Utilization: Burst/Period</a:t>
            </a:r>
            <a:endParaRPr/>
          </a:p>
          <a:p>
            <a:pPr indent="0" lvl="0" marL="0" rtl="0" algn="ctr">
              <a:spcBef>
                <a:spcPts val="0"/>
              </a:spcBef>
              <a:spcAft>
                <a:spcPts val="0"/>
              </a:spcAft>
              <a:buNone/>
            </a:pPr>
            <a:r>
              <a:rPr lang="en"/>
              <a:t>15/25 = </a:t>
            </a:r>
            <a:r>
              <a:rPr lang="en"/>
              <a:t>0.6</a:t>
            </a:r>
            <a:endParaRPr/>
          </a:p>
        </p:txBody>
      </p:sp>
      <p:sp>
        <p:nvSpPr>
          <p:cNvPr id="844" name="Google Shape;844;p99"/>
          <p:cNvSpPr/>
          <p:nvPr/>
        </p:nvSpPr>
        <p:spPr>
          <a:xfrm>
            <a:off x="6687625" y="2926500"/>
            <a:ext cx="1110600" cy="2607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5" name="Google Shape;845;p99"/>
          <p:cNvSpPr/>
          <p:nvPr/>
        </p:nvSpPr>
        <p:spPr>
          <a:xfrm>
            <a:off x="968700" y="2962325"/>
            <a:ext cx="1110600" cy="260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6" name="Google Shape;846;p99"/>
          <p:cNvSpPr/>
          <p:nvPr/>
        </p:nvSpPr>
        <p:spPr>
          <a:xfrm>
            <a:off x="1656100" y="2700113"/>
            <a:ext cx="1110600" cy="260700"/>
          </a:xfrm>
          <a:prstGeom prst="roundRect">
            <a:avLst>
              <a:gd fmla="val 16667" name="adj"/>
            </a:avLst>
          </a:prstGeom>
          <a:solidFill>
            <a:srgbClr val="C9DAF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7" name="Google Shape;847;p99"/>
          <p:cNvSpPr/>
          <p:nvPr/>
        </p:nvSpPr>
        <p:spPr>
          <a:xfrm>
            <a:off x="7373300" y="2726150"/>
            <a:ext cx="1110600" cy="260700"/>
          </a:xfrm>
          <a:prstGeom prst="roundRect">
            <a:avLst>
              <a:gd fmla="val 16667" name="adj"/>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8" name="Google Shape;848;p99"/>
          <p:cNvSpPr/>
          <p:nvPr/>
        </p:nvSpPr>
        <p:spPr>
          <a:xfrm>
            <a:off x="3312975" y="1398064"/>
            <a:ext cx="2426400" cy="10254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Max CPU Load:</a:t>
            </a:r>
            <a:endParaRPr sz="1700"/>
          </a:p>
          <a:p>
            <a:pPr indent="0" lvl="0" marL="0" rtl="0" algn="ctr">
              <a:spcBef>
                <a:spcPts val="0"/>
              </a:spcBef>
              <a:spcAft>
                <a:spcPts val="0"/>
              </a:spcAft>
              <a:buNone/>
            </a:pPr>
            <a:r>
              <a:rPr lang="en" sz="1700"/>
              <a:t>N(2</a:t>
            </a:r>
            <a:r>
              <a:rPr baseline="30000" lang="en" sz="1700"/>
              <a:t>1/N</a:t>
            </a:r>
            <a:r>
              <a:rPr lang="en" sz="1700"/>
              <a:t>-1)</a:t>
            </a:r>
            <a:endParaRPr sz="1700"/>
          </a:p>
          <a:p>
            <a:pPr indent="0" lvl="0" marL="0" rtl="0" algn="ctr">
              <a:spcBef>
                <a:spcPts val="0"/>
              </a:spcBef>
              <a:spcAft>
                <a:spcPts val="0"/>
              </a:spcAft>
              <a:buNone/>
            </a:pPr>
            <a:r>
              <a:rPr lang="en" sz="1700"/>
              <a:t>2(2</a:t>
            </a:r>
            <a:r>
              <a:rPr baseline="30000" lang="en" sz="1700"/>
              <a:t>1/2</a:t>
            </a:r>
            <a:r>
              <a:rPr lang="en" sz="1700"/>
              <a:t>-1)=0.83</a:t>
            </a:r>
            <a:endParaRPr sz="1700"/>
          </a:p>
        </p:txBody>
      </p:sp>
      <p:sp>
        <p:nvSpPr>
          <p:cNvPr id="849" name="Google Shape;849;p99"/>
          <p:cNvSpPr/>
          <p:nvPr/>
        </p:nvSpPr>
        <p:spPr>
          <a:xfrm>
            <a:off x="3646825" y="1772725"/>
            <a:ext cx="1865400" cy="2607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50" name="Google Shape;850;p99"/>
          <p:cNvSpPr/>
          <p:nvPr/>
        </p:nvSpPr>
        <p:spPr>
          <a:xfrm>
            <a:off x="3593475" y="1960750"/>
            <a:ext cx="1865400" cy="3579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4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84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4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4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85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0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856" name="Google Shape;856;p10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 </a:t>
            </a:r>
            <a:endParaRPr b="1" sz="1600">
              <a:solidFill>
                <a:srgbClr val="FFFFFF"/>
              </a:solidFill>
              <a:highlight>
                <a:schemeClr val="dk2"/>
              </a:highlight>
            </a:endParaRPr>
          </a:p>
        </p:txBody>
      </p:sp>
      <p:sp>
        <p:nvSpPr>
          <p:cNvPr id="857" name="Google Shape;857;p100"/>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858" name="Google Shape;858;p100"/>
          <p:cNvSpPr txBox="1"/>
          <p:nvPr/>
        </p:nvSpPr>
        <p:spPr>
          <a:xfrm>
            <a:off x="457700" y="1219200"/>
            <a:ext cx="81063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a:solidFill>
                  <a:schemeClr val="dk1"/>
                </a:solidFill>
              </a:rPr>
              <a:t>2. [Alvaran] You </a:t>
            </a:r>
            <a:r>
              <a:rPr lang="en" sz="1225" u="sng">
                <a:solidFill>
                  <a:schemeClr val="dk1"/>
                </a:solidFill>
              </a:rPr>
              <a:t>run</a:t>
            </a:r>
            <a:r>
              <a:rPr lang="en" sz="1225">
                <a:solidFill>
                  <a:schemeClr val="dk1"/>
                </a:solidFill>
              </a:rPr>
              <a:t> a console-based calculator program, which </a:t>
            </a:r>
            <a:r>
              <a:rPr lang="en" sz="1225" u="sng">
                <a:solidFill>
                  <a:schemeClr val="dk1"/>
                </a:solidFill>
              </a:rPr>
              <a:t>waits</a:t>
            </a:r>
            <a:r>
              <a:rPr lang="en" sz="1225">
                <a:solidFill>
                  <a:schemeClr val="dk1"/>
                </a:solidFill>
              </a:rPr>
              <a:t> for user input. You submit an additional problem that the program calculates and outputs to the screen. Lastly you </a:t>
            </a:r>
            <a:r>
              <a:rPr lang="en" sz="1225" u="sng">
                <a:solidFill>
                  <a:schemeClr val="dk1"/>
                </a:solidFill>
              </a:rPr>
              <a:t>terminate</a:t>
            </a:r>
            <a:r>
              <a:rPr lang="en" sz="1225">
                <a:solidFill>
                  <a:schemeClr val="dk1"/>
                </a:solidFill>
              </a:rPr>
              <a:t> the program. Explain which parts of the scenario correspond to scheduling events? For each event, what type of scheduling is used (preemptive vs non-preemptive)? [2 points] </a:t>
            </a:r>
            <a:endParaRPr sz="1225">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0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864" name="Google Shape;864;p10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 </a:t>
            </a:r>
            <a:endParaRPr b="1" sz="1600">
              <a:solidFill>
                <a:srgbClr val="FFFFFF"/>
              </a:solidFill>
              <a:highlight>
                <a:schemeClr val="dk2"/>
              </a:highlight>
            </a:endParaRPr>
          </a:p>
        </p:txBody>
      </p:sp>
      <p:sp>
        <p:nvSpPr>
          <p:cNvPr id="865" name="Google Shape;865;p101"/>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866" name="Google Shape;866;p101"/>
          <p:cNvSpPr txBox="1"/>
          <p:nvPr/>
        </p:nvSpPr>
        <p:spPr>
          <a:xfrm>
            <a:off x="457700" y="1219200"/>
            <a:ext cx="8106300" cy="75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a:solidFill>
                  <a:schemeClr val="dk1"/>
                </a:solidFill>
              </a:rPr>
              <a:t>3. [Lisonbee] Consider a scenario where all queued jobs run for a random amount of time, but all are equally important in terms of the work they complete. Of the five criteria for scheduling jobs, which one would be the most important to optimize in this situation? Explain. [2 points]</a:t>
            </a:r>
            <a:endParaRPr sz="1225">
              <a:solidFill>
                <a:schemeClr val="dk1"/>
              </a:solidFill>
            </a:endParaRPr>
          </a:p>
        </p:txBody>
      </p:sp>
      <p:sp>
        <p:nvSpPr>
          <p:cNvPr id="867" name="Google Shape;867;p101"/>
          <p:cNvSpPr txBox="1"/>
          <p:nvPr/>
        </p:nvSpPr>
        <p:spPr>
          <a:xfrm>
            <a:off x="5782325" y="1969500"/>
            <a:ext cx="2339400" cy="2366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25">
                <a:solidFill>
                  <a:schemeClr val="dk1"/>
                </a:solidFill>
              </a:rPr>
              <a:t>Five Criteria:</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CPU Utilization</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Throughput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Turnaround Time</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Waiting Time</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Response Time </a:t>
            </a:r>
            <a:endParaRPr sz="1625">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10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873" name="Google Shape;873;p10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 </a:t>
            </a:r>
            <a:endParaRPr b="1" sz="1600">
              <a:solidFill>
                <a:srgbClr val="FFFFFF"/>
              </a:solidFill>
              <a:highlight>
                <a:schemeClr val="dk2"/>
              </a:highlight>
            </a:endParaRPr>
          </a:p>
        </p:txBody>
      </p:sp>
      <p:sp>
        <p:nvSpPr>
          <p:cNvPr id="874" name="Google Shape;874;p102"/>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sp>
        <p:nvSpPr>
          <p:cNvPr id="875" name="Google Shape;875;p102"/>
          <p:cNvSpPr txBox="1"/>
          <p:nvPr/>
        </p:nvSpPr>
        <p:spPr>
          <a:xfrm>
            <a:off x="457700" y="1219200"/>
            <a:ext cx="8106300" cy="5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a:solidFill>
                  <a:schemeClr val="dk1"/>
                </a:solidFill>
              </a:rPr>
              <a:t>4. [Lisonbee] If you are trying to optimize for waiting time, roughly how will the processes be ordered in terms of the time they take to complete? Explain. [2 points]</a:t>
            </a:r>
            <a:endParaRPr sz="1225">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10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881" name="Google Shape;881;p103"/>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aseline="-25000" lang="en" sz="2000">
                <a:solidFill>
                  <a:schemeClr val="dk1"/>
                </a:solidFill>
              </a:rPr>
              <a:t>8. [Silberschatz 6.4] What advantage is there in having different time-quantum sizes at different levels of a multilevel feedback queuing system? Explain. [2 points]</a:t>
            </a:r>
            <a:endParaRPr sz="2000"/>
          </a:p>
        </p:txBody>
      </p:sp>
      <p:sp>
        <p:nvSpPr>
          <p:cNvPr id="882" name="Google Shape;882;p10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Algorithms </a:t>
            </a:r>
            <a:endParaRPr b="1" sz="1600">
              <a:solidFill>
                <a:srgbClr val="FFFFFF"/>
              </a:solidFill>
              <a:highlight>
                <a:schemeClr val="dk2"/>
              </a:highlight>
            </a:endParaRPr>
          </a:p>
        </p:txBody>
      </p:sp>
      <p:sp>
        <p:nvSpPr>
          <p:cNvPr id="883" name="Google Shape;883;p103"/>
          <p:cNvSpPr txBox="1"/>
          <p:nvPr/>
        </p:nvSpPr>
        <p:spPr>
          <a:xfrm>
            <a:off x="206225" y="100700"/>
            <a:ext cx="25110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9 Sample</a:t>
            </a:r>
            <a:endParaRPr sz="1225">
              <a:solidFill>
                <a:schemeClr val="dk1"/>
              </a:solidFill>
            </a:endParaRPr>
          </a:p>
        </p:txBody>
      </p:sp>
      <p:pic>
        <p:nvPicPr>
          <p:cNvPr id="884" name="Google Shape;884;p103"/>
          <p:cNvPicPr preferRelativeResize="0"/>
          <p:nvPr/>
        </p:nvPicPr>
        <p:blipFill>
          <a:blip r:embed="rId4">
            <a:alphaModFix/>
          </a:blip>
          <a:stretch>
            <a:fillRect/>
          </a:stretch>
        </p:blipFill>
        <p:spPr>
          <a:xfrm>
            <a:off x="2717225" y="2180900"/>
            <a:ext cx="4238450" cy="2887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0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890" name="Google Shape;890;p104"/>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91" name="Google Shape;891;p10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Scratch Space</a:t>
            </a:r>
            <a:endParaRPr b="1" sz="1600">
              <a:solidFill>
                <a:srgbClr val="FFFFFF"/>
              </a:solidFill>
              <a:highlight>
                <a:schemeClr val="dk2"/>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05"/>
          <p:cNvSpPr txBox="1"/>
          <p:nvPr>
            <p:ph type="title"/>
          </p:nvPr>
        </p:nvSpPr>
        <p:spPr>
          <a:xfrm>
            <a:off x="628650" y="410025"/>
            <a:ext cx="52770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2400"/>
              <a:t>Upcoming Events</a:t>
            </a:r>
            <a:endParaRPr b="1" sz="2400"/>
          </a:p>
        </p:txBody>
      </p:sp>
      <p:sp>
        <p:nvSpPr>
          <p:cNvPr id="897" name="Google Shape;897;p105"/>
          <p:cNvSpPr txBox="1"/>
          <p:nvPr>
            <p:ph idx="1" type="body"/>
          </p:nvPr>
        </p:nvSpPr>
        <p:spPr>
          <a:xfrm>
            <a:off x="628650" y="914400"/>
            <a:ext cx="7946400" cy="37032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Clr>
                <a:schemeClr val="dk1"/>
              </a:buClr>
              <a:buSzPts val="1100"/>
              <a:buFont typeface="Arial"/>
              <a:buNone/>
            </a:pPr>
            <a:r>
              <a:rPr b="1" lang="en" sz="3525"/>
              <a:t>SI Sessions:</a:t>
            </a:r>
            <a:endParaRPr sz="1600"/>
          </a:p>
          <a:p>
            <a:pPr indent="0" lvl="0" marL="0" rtl="0" algn="l">
              <a:lnSpc>
                <a:spcPct val="90000"/>
              </a:lnSpc>
              <a:spcBef>
                <a:spcPts val="300"/>
              </a:spcBef>
              <a:spcAft>
                <a:spcPts val="0"/>
              </a:spcAft>
              <a:buNone/>
            </a:pPr>
            <a:r>
              <a:t/>
            </a:r>
            <a:endParaRPr sz="1600"/>
          </a:p>
          <a:p>
            <a:pPr indent="-330200" lvl="0" marL="457200" rtl="0" algn="l">
              <a:lnSpc>
                <a:spcPct val="90000"/>
              </a:lnSpc>
              <a:spcBef>
                <a:spcPts val="0"/>
              </a:spcBef>
              <a:spcAft>
                <a:spcPts val="0"/>
              </a:spcAft>
              <a:buSzPts val="1600"/>
              <a:buFont typeface="Arial"/>
              <a:buChar char="●"/>
            </a:pPr>
            <a:r>
              <a:rPr lang="en" sz="1600"/>
              <a:t>Thursday, February 15th at 7:00 pm MST</a:t>
            </a:r>
            <a:endParaRPr sz="1600"/>
          </a:p>
          <a:p>
            <a:pPr indent="-330200" lvl="0" marL="457200" rtl="0" algn="l">
              <a:lnSpc>
                <a:spcPct val="90000"/>
              </a:lnSpc>
              <a:spcBef>
                <a:spcPts val="0"/>
              </a:spcBef>
              <a:spcAft>
                <a:spcPts val="0"/>
              </a:spcAft>
              <a:buSzPts val="1600"/>
              <a:buFont typeface="Arial"/>
              <a:buChar char="●"/>
            </a:pPr>
            <a:r>
              <a:rPr lang="en" sz="1600"/>
              <a:t>Sunday, February 18th at 7:00 pm MST</a:t>
            </a:r>
            <a:endParaRPr sz="1600"/>
          </a:p>
          <a:p>
            <a:pPr indent="-330200" lvl="0" marL="457200" rtl="0" algn="l">
              <a:lnSpc>
                <a:spcPct val="90000"/>
              </a:lnSpc>
              <a:spcBef>
                <a:spcPts val="0"/>
              </a:spcBef>
              <a:spcAft>
                <a:spcPts val="0"/>
              </a:spcAft>
              <a:buSzPts val="1600"/>
              <a:buFont typeface="Arial"/>
              <a:buChar char="●"/>
            </a:pPr>
            <a:r>
              <a:rPr lang="en" sz="1600"/>
              <a:t>Monday, February 19th at 7:00 pm MST</a:t>
            </a:r>
            <a:endParaRPr sz="1600"/>
          </a:p>
          <a:p>
            <a:pPr indent="0" lvl="0" marL="457200" rtl="0" algn="l">
              <a:lnSpc>
                <a:spcPct val="90000"/>
              </a:lnSpc>
              <a:spcBef>
                <a:spcPts val="0"/>
              </a:spcBef>
              <a:spcAft>
                <a:spcPts val="0"/>
              </a:spcAft>
              <a:buNone/>
            </a:pPr>
            <a:r>
              <a:t/>
            </a:r>
            <a:endParaRPr sz="1600"/>
          </a:p>
          <a:p>
            <a:pPr indent="-330200" lvl="0" marL="457200" rtl="0" algn="l">
              <a:lnSpc>
                <a:spcPct val="90000"/>
              </a:lnSpc>
              <a:spcBef>
                <a:spcPts val="0"/>
              </a:spcBef>
              <a:spcAft>
                <a:spcPts val="0"/>
              </a:spcAft>
              <a:buSzPts val="1600"/>
              <a:buFont typeface="Arial"/>
              <a:buChar char="●"/>
            </a:pPr>
            <a:r>
              <a:rPr lang="en" sz="1600"/>
              <a:t>Sunday, February 25th at 7:00 pm MST - Q&amp;A Session before Exam 3</a:t>
            </a:r>
            <a:endParaRPr sz="1600"/>
          </a:p>
          <a:p>
            <a:pPr indent="0" lvl="0" marL="0" rtl="0" algn="l">
              <a:spcBef>
                <a:spcPts val="300"/>
              </a:spcBef>
              <a:spcAft>
                <a:spcPts val="0"/>
              </a:spcAft>
              <a:buNone/>
            </a:pPr>
            <a:r>
              <a:t/>
            </a:r>
            <a:endParaRPr sz="1600"/>
          </a:p>
          <a:p>
            <a:pPr indent="0" lvl="0" marL="0" rtl="0" algn="l">
              <a:spcBef>
                <a:spcPts val="300"/>
              </a:spcBef>
              <a:spcAft>
                <a:spcPts val="0"/>
              </a:spcAft>
              <a:buClr>
                <a:schemeClr val="dk1"/>
              </a:buClr>
              <a:buSzPts val="1100"/>
              <a:buFont typeface="Arial"/>
              <a:buNone/>
            </a:pPr>
            <a:r>
              <a:rPr b="1" lang="en" sz="3525"/>
              <a:t>Review Sessions:</a:t>
            </a:r>
            <a:endParaRPr sz="1600"/>
          </a:p>
          <a:p>
            <a:pPr indent="0" lvl="0" marL="0" rtl="0" algn="l">
              <a:lnSpc>
                <a:spcPct val="90000"/>
              </a:lnSpc>
              <a:spcBef>
                <a:spcPts val="300"/>
              </a:spcBef>
              <a:spcAft>
                <a:spcPts val="0"/>
              </a:spcAft>
              <a:buClr>
                <a:schemeClr val="dk1"/>
              </a:buClr>
              <a:buSzPts val="1100"/>
              <a:buFont typeface="Arial"/>
              <a:buNone/>
            </a:pPr>
            <a:r>
              <a:t/>
            </a:r>
            <a:endParaRPr sz="1600"/>
          </a:p>
          <a:p>
            <a:pPr indent="-330200" lvl="0" marL="457200" rtl="0" algn="l">
              <a:lnSpc>
                <a:spcPct val="90000"/>
              </a:lnSpc>
              <a:spcBef>
                <a:spcPts val="0"/>
              </a:spcBef>
              <a:spcAft>
                <a:spcPts val="0"/>
              </a:spcAft>
              <a:buSzPts val="1600"/>
              <a:buFont typeface="Arial"/>
              <a:buChar char="●"/>
            </a:pPr>
            <a:r>
              <a:rPr lang="en" sz="1600"/>
              <a:t>Exam 3 Review: Thursday, February 22nd at 7:00 pm MST</a:t>
            </a:r>
            <a:endParaRPr sz="1600"/>
          </a:p>
          <a:p>
            <a:pPr indent="0" lvl="0" marL="0" rtl="0" algn="l">
              <a:spcBef>
                <a:spcPts val="300"/>
              </a:spcBef>
              <a:spcAft>
                <a:spcPts val="300"/>
              </a:spcAft>
              <a:buNone/>
            </a:pPr>
            <a:r>
              <a:t/>
            </a:r>
            <a:endParaRPr u="sng"/>
          </a:p>
        </p:txBody>
      </p:sp>
      <p:sp>
        <p:nvSpPr>
          <p:cNvPr id="898" name="Google Shape;898;p105"/>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7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SI Session Expectations</a:t>
            </a:r>
            <a:endParaRPr b="1" sz="2400">
              <a:highlight>
                <a:schemeClr val="accent2"/>
              </a:highlight>
            </a:endParaRPr>
          </a:p>
        </p:txBody>
      </p:sp>
      <p:sp>
        <p:nvSpPr>
          <p:cNvPr id="382" name="Google Shape;382;p79"/>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t>Thanks for coming to the </a:t>
            </a:r>
            <a:r>
              <a:rPr b="1" lang="en">
                <a:solidFill>
                  <a:schemeClr val="accent1"/>
                </a:solidFill>
              </a:rPr>
              <a:t>SER 334</a:t>
            </a:r>
            <a:r>
              <a:rPr lang="en"/>
              <a:t> </a:t>
            </a:r>
            <a:r>
              <a:rPr lang="en"/>
              <a:t>SI session. We have a packed agenda and we are going to try to get through as many of our planned example problems as possible. This session will be recorded and shared with others.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If after this you want to see additional examples, please visit the drop-in tutoring center.</a:t>
            </a:r>
            <a:endParaRPr/>
          </a:p>
          <a:p>
            <a:pPr indent="-317500" lvl="0" marL="457200" rtl="0" algn="l">
              <a:spcBef>
                <a:spcPts val="0"/>
              </a:spcBef>
              <a:spcAft>
                <a:spcPts val="0"/>
              </a:spcAft>
              <a:buSzPts val="1400"/>
              <a:buChar char="●"/>
            </a:pPr>
            <a:r>
              <a:rPr lang="en"/>
              <a:t>We will post the link in the chat now and at the end of the session. </a:t>
            </a:r>
            <a:endParaRPr/>
          </a:p>
          <a:p>
            <a:pPr indent="-317500" lvl="1" marL="914400" rtl="0" algn="l">
              <a:spcBef>
                <a:spcPts val="0"/>
              </a:spcBef>
              <a:spcAft>
                <a:spcPts val="0"/>
              </a:spcAft>
              <a:buClr>
                <a:srgbClr val="000000"/>
              </a:buClr>
              <a:buSzPts val="1400"/>
              <a:buChar char="○"/>
            </a:pPr>
            <a:r>
              <a:rPr lang="en" u="sng">
                <a:solidFill>
                  <a:schemeClr val="hlink"/>
                </a:solidFill>
                <a:hlinkClick r:id="rId3"/>
              </a:rPr>
              <a:t>t</a:t>
            </a:r>
            <a:r>
              <a:rPr lang="en" u="sng">
                <a:solidFill>
                  <a:schemeClr val="hlink"/>
                </a:solidFill>
                <a:hlinkClick r:id="rId4"/>
              </a:rPr>
              <a:t>utoring.asu.edu</a:t>
            </a:r>
            <a:endParaRPr/>
          </a:p>
          <a:p>
            <a:pPr indent="-317500" lvl="0" marL="457200" rtl="0" algn="l">
              <a:spcBef>
                <a:spcPts val="0"/>
              </a:spcBef>
              <a:spcAft>
                <a:spcPts val="0"/>
              </a:spcAft>
              <a:buSzPts val="1400"/>
              <a:buChar char="●"/>
            </a:pPr>
            <a:r>
              <a:rPr lang="en"/>
              <a:t>Please keep in mind we are recording this session and it will be made available for you to review 24-48 hours after this session concludes. </a:t>
            </a:r>
            <a:endParaRPr/>
          </a:p>
          <a:p>
            <a:pPr indent="-317500" lvl="0" marL="457200" rtl="0" algn="l">
              <a:spcBef>
                <a:spcPts val="0"/>
              </a:spcBef>
              <a:spcAft>
                <a:spcPts val="0"/>
              </a:spcAft>
              <a:buSzPts val="1400"/>
              <a:buChar char="●"/>
            </a:pPr>
            <a:r>
              <a:rPr lang="en"/>
              <a:t>Finally, please be respectful to each other during the session.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106"/>
          <p:cNvSpPr txBox="1"/>
          <p:nvPr>
            <p:ph idx="12" type="sldNum"/>
          </p:nvPr>
        </p:nvSpPr>
        <p:spPr>
          <a:xfrm>
            <a:off x="6913450" y="4767264"/>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904" name="Google Shape;904;p106"/>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pic>
        <p:nvPicPr>
          <p:cNvPr id="905" name="Google Shape;905;p106"/>
          <p:cNvPicPr preferRelativeResize="0"/>
          <p:nvPr/>
        </p:nvPicPr>
        <p:blipFill>
          <a:blip r:embed="rId3">
            <a:alphaModFix/>
          </a:blip>
          <a:stretch>
            <a:fillRect/>
          </a:stretch>
        </p:blipFill>
        <p:spPr>
          <a:xfrm>
            <a:off x="5905650" y="914400"/>
            <a:ext cx="2933551" cy="3735080"/>
          </a:xfrm>
          <a:prstGeom prst="rect">
            <a:avLst/>
          </a:prstGeom>
          <a:noFill/>
          <a:ln>
            <a:noFill/>
          </a:ln>
        </p:spPr>
      </p:pic>
      <p:sp>
        <p:nvSpPr>
          <p:cNvPr id="906" name="Google Shape;906;p106"/>
          <p:cNvSpPr txBox="1"/>
          <p:nvPr/>
        </p:nvSpPr>
        <p:spPr>
          <a:xfrm>
            <a:off x="476250" y="457200"/>
            <a:ext cx="4723500" cy="37032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None/>
            </a:pPr>
            <a:r>
              <a:t/>
            </a:r>
            <a:endParaRPr b="1" sz="3325">
              <a:solidFill>
                <a:srgbClr val="000000"/>
              </a:solidFill>
            </a:endParaRPr>
          </a:p>
          <a:p>
            <a:pPr indent="0" lvl="0" marL="0" rtl="0" algn="ctr">
              <a:spcBef>
                <a:spcPts val="300"/>
              </a:spcBef>
              <a:spcAft>
                <a:spcPts val="0"/>
              </a:spcAft>
              <a:buNone/>
            </a:pPr>
            <a:r>
              <a:rPr b="1" lang="en" sz="3525">
                <a:solidFill>
                  <a:srgbClr val="000000"/>
                </a:solidFill>
              </a:rPr>
              <a:t>Questions?</a:t>
            </a:r>
            <a:endParaRPr b="1" sz="3525">
              <a:solidFill>
                <a:srgbClr val="000000"/>
              </a:solidFill>
            </a:endParaRPr>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ctr">
              <a:spcBef>
                <a:spcPts val="300"/>
              </a:spcBef>
              <a:spcAft>
                <a:spcPts val="0"/>
              </a:spcAft>
              <a:buNone/>
            </a:pPr>
            <a:r>
              <a:rPr b="1" lang="en" sz="3525">
                <a:solidFill>
                  <a:srgbClr val="000000"/>
                </a:solidFill>
              </a:rPr>
              <a:t>Survey: </a:t>
            </a:r>
            <a:endParaRPr sz="1725">
              <a:solidFill>
                <a:srgbClr val="000000"/>
              </a:solidFill>
            </a:endParaRPr>
          </a:p>
          <a:p>
            <a:pPr indent="0" lvl="0" marL="0" rtl="0" algn="ctr">
              <a:spcBef>
                <a:spcPts val="300"/>
              </a:spcBef>
              <a:spcAft>
                <a:spcPts val="0"/>
              </a:spcAft>
              <a:buNone/>
            </a:pPr>
            <a:r>
              <a:rPr lang="en" sz="2500" u="sng">
                <a:solidFill>
                  <a:srgbClr val="8C1D40"/>
                </a:solidFill>
                <a:hlinkClick r:id="rId4">
                  <a:extLst>
                    <a:ext uri="{A12FA001-AC4F-418D-AE19-62706E023703}">
                      <ahyp:hlinkClr val="tx"/>
                    </a:ext>
                  </a:extLst>
                </a:hlinkClick>
              </a:rPr>
              <a:t>http://bit.ly/ASN2324</a:t>
            </a:r>
            <a:r>
              <a:rPr lang="en" sz="2500">
                <a:solidFill>
                  <a:srgbClr val="000000"/>
                </a:solidFill>
              </a:rPr>
              <a:t> </a:t>
            </a:r>
            <a:endParaRPr sz="1900">
              <a:solidFill>
                <a:srgbClr val="000000"/>
              </a:solidFill>
            </a:endParaRPr>
          </a:p>
          <a:p>
            <a:pPr indent="0" lvl="0" marL="0" rtl="0" algn="l">
              <a:spcBef>
                <a:spcPts val="300"/>
              </a:spcBef>
              <a:spcAft>
                <a:spcPts val="300"/>
              </a:spcAft>
              <a:buNone/>
            </a:pPr>
            <a:r>
              <a:t/>
            </a:r>
            <a:endParaRPr sz="1525">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0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912" name="Google Shape;912;p10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913" name="Google Shape;913;p107"/>
          <p:cNvSpPr txBox="1"/>
          <p:nvPr/>
        </p:nvSpPr>
        <p:spPr>
          <a:xfrm>
            <a:off x="457700" y="1009725"/>
            <a:ext cx="16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a:t>
            </a:r>
            <a:endParaRPr b="1"/>
          </a:p>
        </p:txBody>
      </p:sp>
      <p:pic>
        <p:nvPicPr>
          <p:cNvPr id="914" name="Google Shape;914;p107"/>
          <p:cNvPicPr preferRelativeResize="0"/>
          <p:nvPr/>
        </p:nvPicPr>
        <p:blipFill rotWithShape="1">
          <a:blip r:embed="rId3">
            <a:alphaModFix/>
          </a:blip>
          <a:srcRect b="17142" l="3405" r="80584" t="72277"/>
          <a:stretch/>
        </p:blipFill>
        <p:spPr>
          <a:xfrm>
            <a:off x="6969300" y="1592475"/>
            <a:ext cx="1554176" cy="676724"/>
          </a:xfrm>
          <a:prstGeom prst="rect">
            <a:avLst/>
          </a:prstGeom>
          <a:noFill/>
          <a:ln>
            <a:noFill/>
          </a:ln>
        </p:spPr>
      </p:pic>
      <p:sp>
        <p:nvSpPr>
          <p:cNvPr id="915" name="Google Shape;915;p107"/>
          <p:cNvSpPr txBox="1"/>
          <p:nvPr/>
        </p:nvSpPr>
        <p:spPr>
          <a:xfrm>
            <a:off x="6869175" y="3079125"/>
            <a:ext cx="1602000" cy="1569900"/>
          </a:xfrm>
          <a:prstGeom prst="rect">
            <a:avLst/>
          </a:prstGeom>
          <a:noFill/>
          <a:ln>
            <a:noFill/>
          </a:ln>
        </p:spPr>
        <p:txBody>
          <a:bodyPr anchorCtr="0" anchor="t" bIns="91425" lIns="91425" spcFirstLastPara="1" rIns="91425" wrap="square" tIns="91425">
            <a:spAutoFit/>
          </a:bodyPr>
          <a:lstStyle/>
          <a:p>
            <a:pPr indent="-177800" lvl="0" marL="142875" rtl="0" algn="l">
              <a:spcBef>
                <a:spcPts val="0"/>
              </a:spcBef>
              <a:spcAft>
                <a:spcPts val="0"/>
              </a:spcAft>
              <a:buSzPts val="1000"/>
              <a:buAutoNum type="arabicPeriod"/>
            </a:pPr>
            <a:r>
              <a:rPr b="1" lang="en" sz="1000">
                <a:solidFill>
                  <a:schemeClr val="dk1"/>
                </a:solidFill>
              </a:rPr>
              <a:t>Click on ‘Go to Zoom’ to log onto our Online Tutoring Center.</a:t>
            </a:r>
            <a:endParaRPr b="1" sz="1000">
              <a:solidFill>
                <a:schemeClr val="dk1"/>
              </a:solidFill>
            </a:endParaRPr>
          </a:p>
          <a:p>
            <a:pPr indent="-177800" lvl="0" marL="142875" rtl="0" algn="l">
              <a:spcBef>
                <a:spcPts val="0"/>
              </a:spcBef>
              <a:spcAft>
                <a:spcPts val="0"/>
              </a:spcAft>
              <a:buSzPts val="1000"/>
              <a:buAutoNum type="arabicPeriod"/>
            </a:pPr>
            <a:r>
              <a:rPr b="1" lang="en" sz="1000"/>
              <a:t>Click on ‘View the tutoring schedule’ to see when tutors are available for specific courses. </a:t>
            </a:r>
            <a:endParaRPr b="1" sz="1000"/>
          </a:p>
        </p:txBody>
      </p:sp>
      <p:sp>
        <p:nvSpPr>
          <p:cNvPr id="916" name="Google Shape;916;p107"/>
          <p:cNvSpPr/>
          <p:nvPr/>
        </p:nvSpPr>
        <p:spPr>
          <a:xfrm>
            <a:off x="4758231" y="3468025"/>
            <a:ext cx="1838100" cy="299400"/>
          </a:xfrm>
          <a:prstGeom prst="rightArrow">
            <a:avLst>
              <a:gd fmla="val 50000" name="adj1"/>
              <a:gd fmla="val 50000" name="adj2"/>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07"/>
          <p:cNvSpPr/>
          <p:nvPr/>
        </p:nvSpPr>
        <p:spPr>
          <a:xfrm>
            <a:off x="6685200" y="1900675"/>
            <a:ext cx="260163"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1-</a:t>
            </a:r>
          </a:p>
        </p:txBody>
      </p:sp>
      <p:sp>
        <p:nvSpPr>
          <p:cNvPr id="918" name="Google Shape;918;p107"/>
          <p:cNvSpPr/>
          <p:nvPr/>
        </p:nvSpPr>
        <p:spPr>
          <a:xfrm>
            <a:off x="6735480" y="2449338"/>
            <a:ext cx="233815"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2-</a:t>
            </a:r>
          </a:p>
        </p:txBody>
      </p:sp>
      <p:pic>
        <p:nvPicPr>
          <p:cNvPr id="919" name="Google Shape;919;p107"/>
          <p:cNvPicPr preferRelativeResize="0"/>
          <p:nvPr/>
        </p:nvPicPr>
        <p:blipFill>
          <a:blip r:embed="rId4">
            <a:alphaModFix/>
          </a:blip>
          <a:stretch>
            <a:fillRect/>
          </a:stretch>
        </p:blipFill>
        <p:spPr>
          <a:xfrm>
            <a:off x="457675" y="1342950"/>
            <a:ext cx="4027695" cy="3800549"/>
          </a:xfrm>
          <a:prstGeom prst="rect">
            <a:avLst/>
          </a:prstGeom>
          <a:noFill/>
          <a:ln>
            <a:noFill/>
          </a:ln>
        </p:spPr>
      </p:pic>
      <p:pic>
        <p:nvPicPr>
          <p:cNvPr id="920" name="Google Shape;920;p107"/>
          <p:cNvPicPr preferRelativeResize="0"/>
          <p:nvPr/>
        </p:nvPicPr>
        <p:blipFill rotWithShape="1">
          <a:blip r:embed="rId4">
            <a:alphaModFix/>
          </a:blip>
          <a:srcRect b="6796" l="0" r="75168" t="81262"/>
          <a:stretch/>
        </p:blipFill>
        <p:spPr>
          <a:xfrm>
            <a:off x="6970425" y="2197791"/>
            <a:ext cx="1678500" cy="76158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10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926" name="Google Shape;926;p10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927" name="Google Shape;927;p108"/>
          <p:cNvSpPr txBox="1"/>
          <p:nvPr/>
        </p:nvSpPr>
        <p:spPr>
          <a:xfrm>
            <a:off x="457700" y="1111475"/>
            <a:ext cx="39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tutoring.asu.edu/online-study-hub</a:t>
            </a:r>
            <a:endParaRPr b="1"/>
          </a:p>
        </p:txBody>
      </p:sp>
      <p:sp>
        <p:nvSpPr>
          <p:cNvPr id="928" name="Google Shape;928;p108"/>
          <p:cNvSpPr txBox="1"/>
          <p:nvPr/>
        </p:nvSpPr>
        <p:spPr>
          <a:xfrm>
            <a:off x="5809975" y="2881825"/>
            <a:ext cx="2109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Don’t forget to check out the Online Study Hub for additional resources!</a:t>
            </a:r>
            <a:endParaRPr/>
          </a:p>
        </p:txBody>
      </p:sp>
      <p:pic>
        <p:nvPicPr>
          <p:cNvPr id="929" name="Google Shape;929;p108"/>
          <p:cNvPicPr preferRelativeResize="0"/>
          <p:nvPr/>
        </p:nvPicPr>
        <p:blipFill>
          <a:blip r:embed="rId3">
            <a:alphaModFix/>
          </a:blip>
          <a:stretch>
            <a:fillRect/>
          </a:stretch>
        </p:blipFill>
        <p:spPr>
          <a:xfrm>
            <a:off x="457700" y="1475163"/>
            <a:ext cx="4179024" cy="3644625"/>
          </a:xfrm>
          <a:prstGeom prst="rect">
            <a:avLst/>
          </a:prstGeom>
          <a:noFill/>
          <a:ln>
            <a:noFill/>
          </a:ln>
        </p:spPr>
      </p:pic>
      <p:pic>
        <p:nvPicPr>
          <p:cNvPr id="930" name="Google Shape;930;p108"/>
          <p:cNvPicPr preferRelativeResize="0"/>
          <p:nvPr/>
        </p:nvPicPr>
        <p:blipFill>
          <a:blip r:embed="rId4">
            <a:alphaModFix/>
          </a:blip>
          <a:stretch>
            <a:fillRect/>
          </a:stretch>
        </p:blipFill>
        <p:spPr>
          <a:xfrm>
            <a:off x="4896800" y="300600"/>
            <a:ext cx="4179024" cy="235019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109"/>
          <p:cNvSpPr txBox="1"/>
          <p:nvPr>
            <p:ph type="title"/>
          </p:nvPr>
        </p:nvSpPr>
        <p:spPr>
          <a:xfrm>
            <a:off x="453125" y="457225"/>
            <a:ext cx="7199100" cy="369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Expanded Writing Support Available</a:t>
            </a:r>
            <a:endParaRPr/>
          </a:p>
        </p:txBody>
      </p:sp>
      <p:sp>
        <p:nvSpPr>
          <p:cNvPr id="936" name="Google Shape;936;p109"/>
          <p:cNvSpPr txBox="1"/>
          <p:nvPr>
            <p:ph idx="2" type="title"/>
          </p:nvPr>
        </p:nvSpPr>
        <p:spPr>
          <a:xfrm>
            <a:off x="453125" y="826525"/>
            <a:ext cx="6389400" cy="446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solidFill>
                  <a:schemeClr val="lt1"/>
                </a:solidFill>
              </a:rPr>
              <a:t>Including Grammarly for Education, at no cost!</a:t>
            </a:r>
            <a:endParaRPr>
              <a:solidFill>
                <a:schemeClr val="lt1"/>
              </a:solidFill>
            </a:endParaRPr>
          </a:p>
          <a:p>
            <a:pPr indent="0" lvl="0" marL="0" rtl="0" algn="l">
              <a:spcBef>
                <a:spcPts val="0"/>
              </a:spcBef>
              <a:spcAft>
                <a:spcPts val="0"/>
              </a:spcAft>
              <a:buNone/>
            </a:pPr>
            <a:r>
              <a:t/>
            </a:r>
            <a:endParaRPr/>
          </a:p>
        </p:txBody>
      </p:sp>
      <p:pic>
        <p:nvPicPr>
          <p:cNvPr id="937" name="Google Shape;937;p109"/>
          <p:cNvPicPr preferRelativeResize="0"/>
          <p:nvPr/>
        </p:nvPicPr>
        <p:blipFill>
          <a:blip r:embed="rId3">
            <a:alphaModFix/>
          </a:blip>
          <a:stretch>
            <a:fillRect/>
          </a:stretch>
        </p:blipFill>
        <p:spPr>
          <a:xfrm>
            <a:off x="5582525" y="1273225"/>
            <a:ext cx="2875750" cy="2875750"/>
          </a:xfrm>
          <a:prstGeom prst="rect">
            <a:avLst/>
          </a:prstGeom>
          <a:noFill/>
          <a:ln>
            <a:noFill/>
          </a:ln>
        </p:spPr>
      </p:pic>
      <p:sp>
        <p:nvSpPr>
          <p:cNvPr id="938" name="Google Shape;938;p109"/>
          <p:cNvSpPr txBox="1"/>
          <p:nvPr/>
        </p:nvSpPr>
        <p:spPr>
          <a:xfrm>
            <a:off x="5353925" y="4079050"/>
            <a:ext cx="333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uFill>
                  <a:noFill/>
                </a:uFill>
                <a:hlinkClick r:id="rId4">
                  <a:extLst>
                    <a:ext uri="{A12FA001-AC4F-418D-AE19-62706E023703}">
                      <ahyp:hlinkClr val="tx"/>
                    </a:ext>
                  </a:extLst>
                </a:hlinkClick>
              </a:rPr>
              <a:t>tutoring.asu.edu/expanded-writing-support</a:t>
            </a:r>
            <a:r>
              <a:rPr b="1" lang="en" sz="1200">
                <a:solidFill>
                  <a:schemeClr val="dk1"/>
                </a:solidFill>
              </a:rPr>
              <a:t> </a:t>
            </a:r>
            <a:endParaRPr b="1" sz="1200">
              <a:solidFill>
                <a:schemeClr val="dk1"/>
              </a:solidFill>
            </a:endParaRPr>
          </a:p>
        </p:txBody>
      </p:sp>
      <p:pic>
        <p:nvPicPr>
          <p:cNvPr id="939" name="Google Shape;939;p109"/>
          <p:cNvPicPr preferRelativeResize="0"/>
          <p:nvPr/>
        </p:nvPicPr>
        <p:blipFill>
          <a:blip r:embed="rId5">
            <a:alphaModFix/>
          </a:blip>
          <a:stretch>
            <a:fillRect/>
          </a:stretch>
        </p:blipFill>
        <p:spPr>
          <a:xfrm>
            <a:off x="239425" y="1536775"/>
            <a:ext cx="4877651" cy="2955450"/>
          </a:xfrm>
          <a:prstGeom prst="rect">
            <a:avLst/>
          </a:prstGeom>
          <a:noFill/>
          <a:ln>
            <a:noFill/>
          </a:ln>
        </p:spPr>
      </p:pic>
      <p:sp>
        <p:nvSpPr>
          <p:cNvPr id="940" name="Google Shape;940;p109"/>
          <p:cNvSpPr txBox="1"/>
          <p:nvPr/>
        </p:nvSpPr>
        <p:spPr>
          <a:xfrm>
            <a:off x="453125" y="4448350"/>
            <a:ext cx="53634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solidFill>
                  <a:schemeClr val="dk1"/>
                </a:solidFill>
              </a:rPr>
              <a:t>*Available slots for this pilot are limited</a:t>
            </a:r>
            <a:endParaRPr sz="10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110"/>
          <p:cNvSpPr txBox="1"/>
          <p:nvPr>
            <p:ph type="title"/>
          </p:nvPr>
        </p:nvSpPr>
        <p:spPr>
          <a:xfrm>
            <a:off x="628651" y="410034"/>
            <a:ext cx="67059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a:t>Additional Resources</a:t>
            </a:r>
            <a:endParaRPr b="1"/>
          </a:p>
        </p:txBody>
      </p:sp>
      <p:sp>
        <p:nvSpPr>
          <p:cNvPr id="946" name="Google Shape;946;p110"/>
          <p:cNvSpPr txBox="1"/>
          <p:nvPr>
            <p:ph idx="1" type="body"/>
          </p:nvPr>
        </p:nvSpPr>
        <p:spPr>
          <a:xfrm>
            <a:off x="628650" y="1024200"/>
            <a:ext cx="7886700" cy="3095100"/>
          </a:xfrm>
          <a:prstGeom prst="rect">
            <a:avLst/>
          </a:prstGeom>
        </p:spPr>
        <p:txBody>
          <a:bodyPr anchorCtr="0" anchor="t" bIns="45700" lIns="91425" spcFirstLastPara="1" rIns="91425" wrap="square" tIns="45700">
            <a:noAutofit/>
          </a:bodyPr>
          <a:lstStyle/>
          <a:p>
            <a:pPr indent="-330200" lvl="0" marL="457200" rtl="0" algn="l">
              <a:spcBef>
                <a:spcPts val="300"/>
              </a:spcBef>
              <a:spcAft>
                <a:spcPts val="0"/>
              </a:spcAft>
              <a:buSzPts val="1600"/>
              <a:buChar char="•"/>
            </a:pPr>
            <a:r>
              <a:rPr b="1" lang="en" sz="1600" u="sng">
                <a:solidFill>
                  <a:schemeClr val="hlink"/>
                </a:solidFill>
                <a:hlinkClick r:id="rId3"/>
              </a:rPr>
              <a:t>Course Repo</a:t>
            </a:r>
            <a:endParaRPr b="1" sz="1600"/>
          </a:p>
          <a:p>
            <a:pPr indent="-330200" lvl="0" marL="457200" rtl="0" algn="l">
              <a:spcBef>
                <a:spcPts val="0"/>
              </a:spcBef>
              <a:spcAft>
                <a:spcPts val="0"/>
              </a:spcAft>
              <a:buSzPts val="1600"/>
              <a:buChar char="•"/>
            </a:pPr>
            <a:r>
              <a:rPr b="1" lang="en" sz="1600" u="sng">
                <a:solidFill>
                  <a:schemeClr val="hlink"/>
                </a:solidFill>
                <a:hlinkClick r:id="rId4"/>
              </a:rPr>
              <a:t>Course Discord</a:t>
            </a:r>
            <a:endParaRPr b="1" sz="1600"/>
          </a:p>
          <a:p>
            <a:pPr indent="-330200" lvl="0" marL="457200" rtl="0" algn="l">
              <a:spcBef>
                <a:spcPts val="0"/>
              </a:spcBef>
              <a:spcAft>
                <a:spcPts val="0"/>
              </a:spcAft>
              <a:buSzPts val="1600"/>
              <a:buChar char="•"/>
            </a:pPr>
            <a:r>
              <a:rPr b="1" lang="en" sz="1600" u="sng">
                <a:solidFill>
                  <a:schemeClr val="hlink"/>
                </a:solidFill>
                <a:hlinkClick r:id="rId5"/>
              </a:rPr>
              <a:t>BMP File Format (Wiki)</a:t>
            </a:r>
            <a:endParaRPr b="1" sz="1600"/>
          </a:p>
          <a:p>
            <a:pPr indent="-330200" lvl="0" marL="457200" rtl="0" algn="l">
              <a:spcBef>
                <a:spcPts val="0"/>
              </a:spcBef>
              <a:spcAft>
                <a:spcPts val="0"/>
              </a:spcAft>
              <a:buSzPts val="1600"/>
              <a:buChar char="•"/>
            </a:pPr>
            <a:r>
              <a:rPr b="1" lang="en" sz="1600" u="sng">
                <a:solidFill>
                  <a:schemeClr val="hlink"/>
                </a:solidFill>
                <a:hlinkClick r:id="rId6"/>
              </a:rPr>
              <a:t>Linux Kernel API</a:t>
            </a:r>
            <a:endParaRPr b="1" sz="1600"/>
          </a:p>
          <a:p>
            <a:pPr indent="-330200" lvl="0" marL="457200" rtl="0" algn="l">
              <a:spcBef>
                <a:spcPts val="0"/>
              </a:spcBef>
              <a:spcAft>
                <a:spcPts val="0"/>
              </a:spcAft>
              <a:buSzPts val="1600"/>
              <a:buChar char="•"/>
            </a:pPr>
            <a:r>
              <a:rPr b="1" lang="en" sz="1600" u="sng">
                <a:solidFill>
                  <a:schemeClr val="hlink"/>
                </a:solidFill>
                <a:hlinkClick r:id="rId7"/>
              </a:rPr>
              <a:t>Bootlin - Linux Cross Referencer</a:t>
            </a:r>
            <a:endParaRPr b="1" sz="1600"/>
          </a:p>
          <a:p>
            <a:pPr indent="-330200" lvl="0" marL="457200" rtl="0" algn="l">
              <a:spcBef>
                <a:spcPts val="0"/>
              </a:spcBef>
              <a:spcAft>
                <a:spcPts val="0"/>
              </a:spcAft>
              <a:buSzPts val="1600"/>
              <a:buChar char="•"/>
            </a:pPr>
            <a:r>
              <a:rPr b="1" lang="en" sz="1600" u="sng">
                <a:solidFill>
                  <a:schemeClr val="hlink"/>
                </a:solidFill>
                <a:hlinkClick r:id="rId8"/>
              </a:rPr>
              <a:t>Dining Philosophers Interactive</a:t>
            </a:r>
            <a:endParaRPr b="1" sz="1600"/>
          </a:p>
          <a:p>
            <a:pPr indent="-330200" lvl="0" marL="457200" rtl="0" algn="l">
              <a:spcBef>
                <a:spcPts val="0"/>
              </a:spcBef>
              <a:spcAft>
                <a:spcPts val="0"/>
              </a:spcAft>
              <a:buSzPts val="1600"/>
              <a:buChar char="•"/>
            </a:pPr>
            <a:r>
              <a:rPr b="1" lang="en" sz="1600" u="sng">
                <a:solidFill>
                  <a:schemeClr val="accent1"/>
                </a:solidFill>
                <a:hlinkClick r:id="rId9">
                  <a:extLst>
                    <a:ext uri="{A12FA001-AC4F-418D-AE19-62706E023703}">
                      <ahyp:hlinkClr val="tx"/>
                    </a:ext>
                  </a:extLst>
                </a:hlinkClick>
              </a:rPr>
              <a:t>Producer/Consumer Visual</a:t>
            </a:r>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80"/>
          <p:cNvSpPr txBox="1"/>
          <p:nvPr/>
        </p:nvSpPr>
        <p:spPr>
          <a:xfrm>
            <a:off x="457700" y="815425"/>
            <a:ext cx="8335500" cy="243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Zoom Features</a:t>
            </a:r>
            <a:endParaRPr b="1" sz="1600">
              <a:solidFill>
                <a:srgbClr val="FFFFFF"/>
              </a:solidFill>
              <a:highlight>
                <a:srgbClr val="000000"/>
              </a:highlight>
            </a:endParaRPr>
          </a:p>
        </p:txBody>
      </p:sp>
      <p:sp>
        <p:nvSpPr>
          <p:cNvPr id="388" name="Google Shape;388;p80"/>
          <p:cNvSpPr txBox="1"/>
          <p:nvPr>
            <p:ph idx="1" type="body"/>
          </p:nvPr>
        </p:nvSpPr>
        <p:spPr>
          <a:xfrm>
            <a:off x="762500" y="3491575"/>
            <a:ext cx="2613000" cy="770100"/>
          </a:xfrm>
          <a:prstGeom prst="rect">
            <a:avLst/>
          </a:prstGeom>
        </p:spPr>
        <p:txBody>
          <a:bodyPr anchorCtr="0" anchor="t" bIns="0" lIns="0" spcFirstLastPara="1" rIns="0" wrap="square" tIns="0">
            <a:noAutofit/>
          </a:bodyPr>
          <a:lstStyle/>
          <a:p>
            <a:pPr indent="-311150" lvl="0" marL="457200" rtl="0" algn="l">
              <a:lnSpc>
                <a:spcPct val="100000"/>
              </a:lnSpc>
              <a:spcBef>
                <a:spcPts val="300"/>
              </a:spcBef>
              <a:spcAft>
                <a:spcPts val="0"/>
              </a:spcAft>
              <a:buSzPts val="1300"/>
              <a:buFont typeface="Arial"/>
              <a:buChar char="•"/>
            </a:pPr>
            <a:r>
              <a:rPr lang="en" sz="1300"/>
              <a:t>Use the chat feature to interact with the presenter and respond to presenter’s questions.</a:t>
            </a:r>
            <a:endParaRPr sz="1300"/>
          </a:p>
          <a:p>
            <a:pPr indent="-311150" lvl="0" marL="457200" rtl="0" algn="l">
              <a:lnSpc>
                <a:spcPct val="100000"/>
              </a:lnSpc>
              <a:spcBef>
                <a:spcPts val="0"/>
              </a:spcBef>
              <a:spcAft>
                <a:spcPts val="0"/>
              </a:spcAft>
              <a:buSzPts val="1300"/>
              <a:buFont typeface="Arial"/>
              <a:buChar char="•"/>
            </a:pPr>
            <a:r>
              <a:rPr lang="en" sz="1300"/>
              <a:t>Annotations are encouraged</a:t>
            </a:r>
            <a:endParaRPr sz="1300"/>
          </a:p>
          <a:p>
            <a:pPr indent="0" lvl="0" marL="0" rtl="0" algn="l">
              <a:lnSpc>
                <a:spcPct val="100000"/>
              </a:lnSpc>
              <a:spcBef>
                <a:spcPts val="1000"/>
              </a:spcBef>
              <a:spcAft>
                <a:spcPts val="1000"/>
              </a:spcAft>
              <a:buNone/>
            </a:pPr>
            <a:r>
              <a:t/>
            </a:r>
            <a:endParaRPr sz="600"/>
          </a:p>
        </p:txBody>
      </p:sp>
      <p:sp>
        <p:nvSpPr>
          <p:cNvPr id="389" name="Google Shape;389;p80"/>
          <p:cNvSpPr txBox="1"/>
          <p:nvPr/>
        </p:nvSpPr>
        <p:spPr>
          <a:xfrm>
            <a:off x="457700" y="457225"/>
            <a:ext cx="3934800" cy="358200"/>
          </a:xfrm>
          <a:prstGeom prst="rect">
            <a:avLst/>
          </a:prstGeom>
          <a:solidFill>
            <a:schemeClr val="accent2"/>
          </a:solid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Interact with us:</a:t>
            </a:r>
            <a:endParaRPr b="1" sz="2400">
              <a:highlight>
                <a:schemeClr val="accent2"/>
              </a:highlight>
            </a:endParaRPr>
          </a:p>
        </p:txBody>
      </p:sp>
      <p:sp>
        <p:nvSpPr>
          <p:cNvPr id="390" name="Google Shape;390;p80"/>
          <p:cNvSpPr txBox="1"/>
          <p:nvPr>
            <p:ph idx="12" type="sldNum"/>
          </p:nvPr>
        </p:nvSpPr>
        <p:spPr>
          <a:xfrm>
            <a:off x="510225" y="4370939"/>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391" name="Google Shape;391;p80"/>
          <p:cNvSpPr txBox="1"/>
          <p:nvPr/>
        </p:nvSpPr>
        <p:spPr>
          <a:xfrm>
            <a:off x="762500" y="3267304"/>
            <a:ext cx="1973700" cy="18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100">
                <a:solidFill>
                  <a:schemeClr val="dk1"/>
                </a:solidFill>
                <a:highlight>
                  <a:schemeClr val="accent2"/>
                </a:highlight>
              </a:rPr>
              <a:t>Zoom Chat</a:t>
            </a:r>
            <a:endParaRPr b="1" sz="1100">
              <a:solidFill>
                <a:schemeClr val="dk1"/>
              </a:solidFill>
              <a:highlight>
                <a:schemeClr val="accent2"/>
              </a:highlight>
            </a:endParaRPr>
          </a:p>
        </p:txBody>
      </p:sp>
      <p:pic>
        <p:nvPicPr>
          <p:cNvPr id="392" name="Google Shape;392;p80"/>
          <p:cNvPicPr preferRelativeResize="0"/>
          <p:nvPr/>
        </p:nvPicPr>
        <p:blipFill>
          <a:blip r:embed="rId3">
            <a:alphaModFix/>
          </a:blip>
          <a:stretch>
            <a:fillRect/>
          </a:stretch>
        </p:blipFill>
        <p:spPr>
          <a:xfrm>
            <a:off x="709775" y="1591150"/>
            <a:ext cx="2312541" cy="1487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8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398" name="Google Shape;398;p8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t>
            </a:r>
            <a:endParaRPr b="1" sz="1600">
              <a:solidFill>
                <a:srgbClr val="FFFFFF"/>
              </a:solidFill>
              <a:highlight>
                <a:schemeClr val="dk2"/>
              </a:highlight>
            </a:endParaRPr>
          </a:p>
        </p:txBody>
      </p:sp>
      <p:sp>
        <p:nvSpPr>
          <p:cNvPr id="399" name="Google Shape;399;p81"/>
          <p:cNvSpPr/>
          <p:nvPr/>
        </p:nvSpPr>
        <p:spPr>
          <a:xfrm>
            <a:off x="2124525" y="977925"/>
            <a:ext cx="6762000" cy="8733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What are the four scheduling event triggers?</a:t>
            </a:r>
            <a:endParaRPr sz="2400"/>
          </a:p>
        </p:txBody>
      </p:sp>
      <p:sp>
        <p:nvSpPr>
          <p:cNvPr id="400" name="Google Shape;400;p81"/>
          <p:cNvSpPr/>
          <p:nvPr/>
        </p:nvSpPr>
        <p:spPr>
          <a:xfrm>
            <a:off x="914825" y="4093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Waiting → Ready </a:t>
            </a:r>
            <a:endParaRPr sz="1800"/>
          </a:p>
        </p:txBody>
      </p:sp>
      <p:sp>
        <p:nvSpPr>
          <p:cNvPr id="401" name="Google Shape;401;p81"/>
          <p:cNvSpPr/>
          <p:nvPr/>
        </p:nvSpPr>
        <p:spPr>
          <a:xfrm>
            <a:off x="6512700" y="149425"/>
            <a:ext cx="2242200" cy="926700"/>
          </a:xfrm>
          <a:prstGeom prst="cloudCallout">
            <a:avLst>
              <a:gd fmla="val -20833" name="adj1"/>
              <a:gd fmla="val 62500" name="adj2"/>
            </a:avLst>
          </a:prstGeom>
          <a:solidFill>
            <a:srgbClr val="DEEEFF"/>
          </a:solid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Think state change!</a:t>
            </a:r>
            <a:endParaRPr/>
          </a:p>
        </p:txBody>
      </p:sp>
      <p:sp>
        <p:nvSpPr>
          <p:cNvPr id="402" name="Google Shape;402;p81"/>
          <p:cNvSpPr/>
          <p:nvPr/>
        </p:nvSpPr>
        <p:spPr>
          <a:xfrm>
            <a:off x="5451925" y="4093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Terminate</a:t>
            </a:r>
            <a:endParaRPr sz="1800"/>
          </a:p>
        </p:txBody>
      </p:sp>
      <p:sp>
        <p:nvSpPr>
          <p:cNvPr id="403" name="Google Shape;403;p81"/>
          <p:cNvSpPr/>
          <p:nvPr/>
        </p:nvSpPr>
        <p:spPr>
          <a:xfrm>
            <a:off x="5451925" y="2488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Ready </a:t>
            </a:r>
            <a:endParaRPr sz="1800"/>
          </a:p>
        </p:txBody>
      </p:sp>
      <p:sp>
        <p:nvSpPr>
          <p:cNvPr id="404" name="Google Shape;404;p81"/>
          <p:cNvSpPr/>
          <p:nvPr/>
        </p:nvSpPr>
        <p:spPr>
          <a:xfrm>
            <a:off x="914825" y="2488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Waiting</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8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10" name="Google Shape;410;p8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t>
            </a:r>
            <a:endParaRPr b="1" sz="1600">
              <a:solidFill>
                <a:srgbClr val="FFFFFF"/>
              </a:solidFill>
              <a:highlight>
                <a:schemeClr val="dk2"/>
              </a:highlight>
            </a:endParaRPr>
          </a:p>
        </p:txBody>
      </p:sp>
      <p:sp>
        <p:nvSpPr>
          <p:cNvPr id="411" name="Google Shape;411;p82"/>
          <p:cNvSpPr/>
          <p:nvPr/>
        </p:nvSpPr>
        <p:spPr>
          <a:xfrm>
            <a:off x="2005875" y="700675"/>
            <a:ext cx="2456700" cy="436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Waiting → Ready </a:t>
            </a:r>
            <a:endParaRPr sz="1800"/>
          </a:p>
        </p:txBody>
      </p:sp>
      <p:sp>
        <p:nvSpPr>
          <p:cNvPr id="412" name="Google Shape;412;p82"/>
          <p:cNvSpPr/>
          <p:nvPr/>
        </p:nvSpPr>
        <p:spPr>
          <a:xfrm>
            <a:off x="4867650" y="727675"/>
            <a:ext cx="2456700" cy="436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Terminate</a:t>
            </a:r>
            <a:endParaRPr sz="1800"/>
          </a:p>
        </p:txBody>
      </p:sp>
      <p:sp>
        <p:nvSpPr>
          <p:cNvPr id="413" name="Google Shape;413;p82"/>
          <p:cNvSpPr/>
          <p:nvPr/>
        </p:nvSpPr>
        <p:spPr>
          <a:xfrm>
            <a:off x="4945738" y="96025"/>
            <a:ext cx="2456700" cy="436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Ready </a:t>
            </a:r>
            <a:endParaRPr sz="1800"/>
          </a:p>
        </p:txBody>
      </p:sp>
      <p:sp>
        <p:nvSpPr>
          <p:cNvPr id="414" name="Google Shape;414;p82"/>
          <p:cNvSpPr/>
          <p:nvPr/>
        </p:nvSpPr>
        <p:spPr>
          <a:xfrm>
            <a:off x="2005875" y="96025"/>
            <a:ext cx="2456700" cy="436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Waiting</a:t>
            </a:r>
            <a:endParaRPr sz="1800"/>
          </a:p>
        </p:txBody>
      </p:sp>
      <p:pic>
        <p:nvPicPr>
          <p:cNvPr id="415" name="Google Shape;415;p82"/>
          <p:cNvPicPr preferRelativeResize="0"/>
          <p:nvPr/>
        </p:nvPicPr>
        <p:blipFill>
          <a:blip r:embed="rId3">
            <a:alphaModFix/>
          </a:blip>
          <a:stretch>
            <a:fillRect/>
          </a:stretch>
        </p:blipFill>
        <p:spPr>
          <a:xfrm>
            <a:off x="86325" y="1305325"/>
            <a:ext cx="4584726" cy="2648250"/>
          </a:xfrm>
          <a:prstGeom prst="rect">
            <a:avLst/>
          </a:prstGeom>
          <a:noFill/>
          <a:ln>
            <a:noFill/>
          </a:ln>
        </p:spPr>
      </p:pic>
      <p:pic>
        <p:nvPicPr>
          <p:cNvPr id="416" name="Google Shape;416;p82"/>
          <p:cNvPicPr preferRelativeResize="0"/>
          <p:nvPr/>
        </p:nvPicPr>
        <p:blipFill>
          <a:blip r:embed="rId4">
            <a:alphaModFix/>
          </a:blip>
          <a:stretch>
            <a:fillRect/>
          </a:stretch>
        </p:blipFill>
        <p:spPr>
          <a:xfrm>
            <a:off x="4445800" y="3004164"/>
            <a:ext cx="4584725" cy="20852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8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22" name="Google Shape;422;p8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t>
            </a:r>
            <a:endParaRPr b="1" sz="1600">
              <a:solidFill>
                <a:srgbClr val="FFFFFF"/>
              </a:solidFill>
              <a:highlight>
                <a:schemeClr val="dk2"/>
              </a:highlight>
            </a:endParaRPr>
          </a:p>
        </p:txBody>
      </p:sp>
      <p:sp>
        <p:nvSpPr>
          <p:cNvPr id="423" name="Google Shape;423;p83"/>
          <p:cNvSpPr/>
          <p:nvPr/>
        </p:nvSpPr>
        <p:spPr>
          <a:xfrm>
            <a:off x="3851025" y="210625"/>
            <a:ext cx="4112400" cy="8514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Reviewing Terms</a:t>
            </a:r>
            <a:endParaRPr sz="2400"/>
          </a:p>
        </p:txBody>
      </p:sp>
      <p:sp>
        <p:nvSpPr>
          <p:cNvPr id="424" name="Google Shape;424;p83"/>
          <p:cNvSpPr txBox="1"/>
          <p:nvPr/>
        </p:nvSpPr>
        <p:spPr>
          <a:xfrm>
            <a:off x="975150" y="1467550"/>
            <a:ext cx="71937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25">
                <a:solidFill>
                  <a:schemeClr val="dk1"/>
                </a:solidFill>
              </a:rPr>
              <a:t>A scheduler can be </a:t>
            </a:r>
            <a:r>
              <a:rPr i="1" lang="en" sz="1825">
                <a:solidFill>
                  <a:schemeClr val="dk1"/>
                </a:solidFill>
              </a:rPr>
              <a:t>preemptive</a:t>
            </a:r>
            <a:r>
              <a:rPr lang="en" sz="1825">
                <a:solidFill>
                  <a:schemeClr val="dk1"/>
                </a:solidFill>
              </a:rPr>
              <a:t> or </a:t>
            </a:r>
            <a:r>
              <a:rPr i="1" lang="en" sz="1825">
                <a:solidFill>
                  <a:schemeClr val="dk1"/>
                </a:solidFill>
              </a:rPr>
              <a:t>non-preemptive</a:t>
            </a:r>
            <a:r>
              <a:rPr lang="en" sz="1825">
                <a:solidFill>
                  <a:schemeClr val="dk1"/>
                </a:solidFill>
              </a:rPr>
              <a:t>, which is which?</a:t>
            </a:r>
            <a:endParaRPr sz="1825">
              <a:solidFill>
                <a:schemeClr val="dk1"/>
              </a:solidFill>
            </a:endParaRPr>
          </a:p>
        </p:txBody>
      </p:sp>
      <p:sp>
        <p:nvSpPr>
          <p:cNvPr id="425" name="Google Shape;425;p83"/>
          <p:cNvSpPr/>
          <p:nvPr/>
        </p:nvSpPr>
        <p:spPr>
          <a:xfrm>
            <a:off x="4966125" y="2973450"/>
            <a:ext cx="2997300" cy="8034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Can “grab” the process at any time </a:t>
            </a:r>
            <a:endParaRPr sz="1800"/>
          </a:p>
        </p:txBody>
      </p:sp>
      <p:sp>
        <p:nvSpPr>
          <p:cNvPr id="426" name="Google Shape;426;p83"/>
          <p:cNvSpPr/>
          <p:nvPr/>
        </p:nvSpPr>
        <p:spPr>
          <a:xfrm>
            <a:off x="975150" y="2973450"/>
            <a:ext cx="2997300" cy="8034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Can only “grab” the process after completion</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8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32" name="Google Shape;432;p8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t>
            </a:r>
            <a:endParaRPr b="1" sz="1600">
              <a:solidFill>
                <a:srgbClr val="FFFFFF"/>
              </a:solidFill>
              <a:highlight>
                <a:schemeClr val="dk2"/>
              </a:highlight>
            </a:endParaRPr>
          </a:p>
        </p:txBody>
      </p:sp>
      <p:sp>
        <p:nvSpPr>
          <p:cNvPr id="433" name="Google Shape;433;p84"/>
          <p:cNvSpPr/>
          <p:nvPr/>
        </p:nvSpPr>
        <p:spPr>
          <a:xfrm>
            <a:off x="606300" y="1215175"/>
            <a:ext cx="7931400" cy="8733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Which two </a:t>
            </a:r>
            <a:r>
              <a:rPr lang="en" sz="2400"/>
              <a:t>scheduling event triggers are </a:t>
            </a:r>
            <a:r>
              <a:rPr b="1" lang="en" sz="2400"/>
              <a:t>preemptive</a:t>
            </a:r>
            <a:r>
              <a:rPr lang="en" sz="2400"/>
              <a:t>?</a:t>
            </a:r>
            <a:endParaRPr sz="2400"/>
          </a:p>
        </p:txBody>
      </p:sp>
      <p:sp>
        <p:nvSpPr>
          <p:cNvPr id="434" name="Google Shape;434;p84"/>
          <p:cNvSpPr/>
          <p:nvPr/>
        </p:nvSpPr>
        <p:spPr>
          <a:xfrm>
            <a:off x="914825" y="4093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Waiting → Ready </a:t>
            </a:r>
            <a:endParaRPr sz="1800"/>
          </a:p>
        </p:txBody>
      </p:sp>
      <p:sp>
        <p:nvSpPr>
          <p:cNvPr id="435" name="Google Shape;435;p84"/>
          <p:cNvSpPr/>
          <p:nvPr/>
        </p:nvSpPr>
        <p:spPr>
          <a:xfrm>
            <a:off x="5451925" y="4093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Terminate</a:t>
            </a:r>
            <a:endParaRPr sz="1800"/>
          </a:p>
        </p:txBody>
      </p:sp>
      <p:sp>
        <p:nvSpPr>
          <p:cNvPr id="436" name="Google Shape;436;p84"/>
          <p:cNvSpPr/>
          <p:nvPr/>
        </p:nvSpPr>
        <p:spPr>
          <a:xfrm>
            <a:off x="5451925" y="2488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Ready </a:t>
            </a:r>
            <a:endParaRPr sz="1800"/>
          </a:p>
        </p:txBody>
      </p:sp>
      <p:sp>
        <p:nvSpPr>
          <p:cNvPr id="437" name="Google Shape;437;p84"/>
          <p:cNvSpPr/>
          <p:nvPr/>
        </p:nvSpPr>
        <p:spPr>
          <a:xfrm>
            <a:off x="914825" y="2488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Waiting</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8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43" name="Google Shape;443;p8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Scheduling </a:t>
            </a:r>
            <a:endParaRPr b="1" sz="1600">
              <a:solidFill>
                <a:srgbClr val="FFFFFF"/>
              </a:solidFill>
              <a:highlight>
                <a:schemeClr val="dk2"/>
              </a:highlight>
            </a:endParaRPr>
          </a:p>
        </p:txBody>
      </p:sp>
      <p:sp>
        <p:nvSpPr>
          <p:cNvPr id="444" name="Google Shape;444;p85"/>
          <p:cNvSpPr/>
          <p:nvPr/>
        </p:nvSpPr>
        <p:spPr>
          <a:xfrm>
            <a:off x="606300" y="1215175"/>
            <a:ext cx="7931400" cy="8733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t>Which two scheduling event triggers are </a:t>
            </a:r>
            <a:r>
              <a:rPr b="1" lang="en" sz="2400"/>
              <a:t>preemptive</a:t>
            </a:r>
            <a:r>
              <a:rPr lang="en" sz="2400"/>
              <a:t>?</a:t>
            </a:r>
            <a:endParaRPr sz="2400"/>
          </a:p>
        </p:txBody>
      </p:sp>
      <p:sp>
        <p:nvSpPr>
          <p:cNvPr id="445" name="Google Shape;445;p85"/>
          <p:cNvSpPr/>
          <p:nvPr/>
        </p:nvSpPr>
        <p:spPr>
          <a:xfrm>
            <a:off x="914825" y="4093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Waiting → Ready </a:t>
            </a:r>
            <a:endParaRPr sz="1800"/>
          </a:p>
        </p:txBody>
      </p:sp>
      <p:sp>
        <p:nvSpPr>
          <p:cNvPr id="446" name="Google Shape;446;p85"/>
          <p:cNvSpPr/>
          <p:nvPr/>
        </p:nvSpPr>
        <p:spPr>
          <a:xfrm>
            <a:off x="5451925" y="4093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Terminate</a:t>
            </a:r>
            <a:endParaRPr sz="1800"/>
          </a:p>
        </p:txBody>
      </p:sp>
      <p:sp>
        <p:nvSpPr>
          <p:cNvPr id="447" name="Google Shape;447;p85"/>
          <p:cNvSpPr/>
          <p:nvPr/>
        </p:nvSpPr>
        <p:spPr>
          <a:xfrm>
            <a:off x="5451925" y="2488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Ready </a:t>
            </a:r>
            <a:endParaRPr sz="1800"/>
          </a:p>
        </p:txBody>
      </p:sp>
      <p:sp>
        <p:nvSpPr>
          <p:cNvPr id="448" name="Google Shape;448;p85"/>
          <p:cNvSpPr/>
          <p:nvPr/>
        </p:nvSpPr>
        <p:spPr>
          <a:xfrm>
            <a:off x="914825" y="2488225"/>
            <a:ext cx="2997300" cy="7194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Running → Waiting</a:t>
            </a:r>
            <a:endParaRPr sz="1800"/>
          </a:p>
        </p:txBody>
      </p:sp>
      <p:sp>
        <p:nvSpPr>
          <p:cNvPr id="449" name="Google Shape;449;p85"/>
          <p:cNvSpPr/>
          <p:nvPr/>
        </p:nvSpPr>
        <p:spPr>
          <a:xfrm>
            <a:off x="6093325" y="2227513"/>
            <a:ext cx="1714500" cy="4098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Preemptive</a:t>
            </a:r>
            <a:endParaRPr b="1" sz="1800"/>
          </a:p>
        </p:txBody>
      </p:sp>
      <p:sp>
        <p:nvSpPr>
          <p:cNvPr id="450" name="Google Shape;450;p85"/>
          <p:cNvSpPr/>
          <p:nvPr/>
        </p:nvSpPr>
        <p:spPr>
          <a:xfrm>
            <a:off x="6093325" y="3835650"/>
            <a:ext cx="1714500" cy="4098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Preemptive</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019-July-Provost-Office">
  <a:themeElements>
    <a:clrScheme name="ASU Brand colors">
      <a:dk1>
        <a:srgbClr val="000000"/>
      </a:dk1>
      <a:lt1>
        <a:srgbClr val="FFFFFF"/>
      </a:lt1>
      <a:dk2>
        <a:srgbClr val="000000"/>
      </a:dk2>
      <a:lt2>
        <a:srgbClr val="FFFFFF"/>
      </a:lt2>
      <a:accent1>
        <a:srgbClr val="8C1D40"/>
      </a:accent1>
      <a:accent2>
        <a:srgbClr val="FFC627"/>
      </a:accent2>
      <a:accent3>
        <a:srgbClr val="78BE20"/>
      </a:accent3>
      <a:accent4>
        <a:srgbClr val="00A3E0"/>
      </a:accent4>
      <a:accent5>
        <a:srgbClr val="FF7F32"/>
      </a:accent5>
      <a:accent6>
        <a:srgbClr val="5C6670"/>
      </a:accent6>
      <a:hlink>
        <a:srgbClr val="8C1D40"/>
      </a:hlink>
      <a:folHlink>
        <a:srgbClr val="FFC6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