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1" r:id="rId5"/>
    <p:sldMasterId id="2147483722" r:id="rId6"/>
    <p:sldMasterId id="214748372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Lst>
  <p:sldSz cy="5143500" cx="9144000"/>
  <p:notesSz cx="6858000" cy="9144000"/>
  <p:embeddedFontLst>
    <p:embeddedFont>
      <p:font typeface="Arial Black"/>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B506CA-7CEA-4379-B609-BE47AD58AF7B}">
  <a:tblStyle styleId="{F2B506CA-7CEA-4379-B609-BE47AD58AF7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font" Target="fonts/ArialBlack-regular.fntdata"/><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cb0c67dde9_2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cb0c67dde9_2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b933e8c27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b933e8c27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b9bcf0b01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b9bcf0b01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b933e8c27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b933e8c27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69720f92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69720f92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b933e8c27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b933e8c27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b933e8c27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b933e8c27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b933e8c274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b933e8c274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a31c548da8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a31c548da8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b94b82926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b94b82926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b958c175f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2b958c175f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cb0c67dde9_2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cb0c67dde9_2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b94b82926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b94b82926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2b958c175f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2b958c175f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b958c175f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2b958c175f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2b958c175f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2b958c175f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2b94b82926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2b94b82926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2b9bcf0b01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2b9bcf0b01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2a31c548d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2a31c548d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25bfee6165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25bfee616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25bfee6165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25bfee6165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g26839dde4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26839dde4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cb0c67dde9_2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cb0c67dde9_2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2b45585ee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2b45585ee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cb0c67dde9_2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cb0c67dde9_2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a31c548da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a31c548da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b958c175f8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b958c175f8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 would allow for users to update components as they get updated in the future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cb0c67dde9_2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cb0c67dde9_2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Physical is actual location in hardware</a:t>
            </a:r>
            <a:endParaRPr/>
          </a:p>
          <a:p>
            <a:pPr indent="0" lvl="0" marL="0" rtl="0" algn="l">
              <a:spcBef>
                <a:spcPts val="0"/>
              </a:spcBef>
              <a:spcAft>
                <a:spcPts val="0"/>
              </a:spcAft>
              <a:buNone/>
            </a:pPr>
            <a:r>
              <a:rPr lang="en"/>
              <a:t>Logical is computed (start + offset)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hole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b9bcf0b0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b9bcf0b0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b933e8c27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b933e8c27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5" name="Shape 95"/>
        <p:cNvGrpSpPr/>
        <p:nvPr/>
      </p:nvGrpSpPr>
      <p:grpSpPr>
        <a:xfrm>
          <a:off x="0" y="0"/>
          <a:ext cx="0" cy="0"/>
          <a:chOff x="0" y="0"/>
          <a:chExt cx="0" cy="0"/>
        </a:xfrm>
      </p:grpSpPr>
      <p:sp>
        <p:nvSpPr>
          <p:cNvPr id="96" name="Google Shape;96;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98" name="Google Shape;9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9" name="Google Shape;9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0" name="Google Shape;10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1" name="Shape 101"/>
        <p:cNvGrpSpPr/>
        <p:nvPr/>
      </p:nvGrpSpPr>
      <p:grpSpPr>
        <a:xfrm>
          <a:off x="0" y="0"/>
          <a:ext cx="0" cy="0"/>
          <a:chOff x="0" y="0"/>
          <a:chExt cx="0" cy="0"/>
        </a:xfrm>
      </p:grpSpPr>
      <p:sp>
        <p:nvSpPr>
          <p:cNvPr id="102" name="Google Shape;102;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26"/>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04" name="Google Shape;104;p26"/>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05" name="Google Shape;105;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6" name="Google Shape;106;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7" name="Google Shape;107;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Blank">
  <p:cSld name="CUSTOM_7">
    <p:spTree>
      <p:nvGrpSpPr>
        <p:cNvPr id="108" name="Shape 10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Agenda White with 2 columns">
  <p:cSld name="CUSTOM_3_1">
    <p:spTree>
      <p:nvGrpSpPr>
        <p:cNvPr id="109" name="Shape 109"/>
        <p:cNvGrpSpPr/>
        <p:nvPr/>
      </p:nvGrpSpPr>
      <p:grpSpPr>
        <a:xfrm>
          <a:off x="0" y="0"/>
          <a:ext cx="0" cy="0"/>
          <a:chOff x="0" y="0"/>
          <a:chExt cx="0" cy="0"/>
        </a:xfrm>
      </p:grpSpPr>
      <p:sp>
        <p:nvSpPr>
          <p:cNvPr id="110" name="Google Shape;110;p28"/>
          <p:cNvSpPr txBox="1"/>
          <p:nvPr>
            <p:ph type="title"/>
          </p:nvPr>
        </p:nvSpPr>
        <p:spPr>
          <a:xfrm>
            <a:off x="673025" y="2285400"/>
            <a:ext cx="2927400" cy="5727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3000">
                <a:highlight>
                  <a:schemeClr val="accent1"/>
                </a:highlight>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11" name="Google Shape;111;p28"/>
          <p:cNvSpPr txBox="1"/>
          <p:nvPr>
            <p:ph idx="1" type="body"/>
          </p:nvPr>
        </p:nvSpPr>
        <p:spPr>
          <a:xfrm>
            <a:off x="4168625" y="472450"/>
            <a:ext cx="4340100" cy="4189800"/>
          </a:xfrm>
          <a:prstGeom prst="rect">
            <a:avLst/>
          </a:prstGeom>
          <a:noFill/>
          <a:ln>
            <a:noFill/>
          </a:ln>
        </p:spPr>
        <p:txBody>
          <a:bodyPr anchorCtr="0" anchor="ctr" bIns="91425" lIns="91425" spcFirstLastPara="1" rIns="91425" wrap="square" tIns="91425">
            <a:noAutofit/>
          </a:bodyPr>
          <a:lstStyle>
            <a:lvl1pPr indent="-228600" lvl="0" marL="457200" rtl="0" algn="l">
              <a:lnSpc>
                <a:spcPct val="115000"/>
              </a:lnSpc>
              <a:spcBef>
                <a:spcPts val="0"/>
              </a:spcBef>
              <a:spcAft>
                <a:spcPts val="0"/>
              </a:spcAft>
              <a:buSzPts val="1200"/>
              <a:buNone/>
              <a:defRPr sz="1200"/>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cxnSp>
        <p:nvCxnSpPr>
          <p:cNvPr id="112" name="Google Shape;112;p28"/>
          <p:cNvCxnSpPr/>
          <p:nvPr/>
        </p:nvCxnSpPr>
        <p:spPr>
          <a:xfrm>
            <a:off x="3891200" y="1884300"/>
            <a:ext cx="0" cy="138030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Chapter break agenda black with bracket">
  <p:cSld name="Custom Layout 1 1_1">
    <p:bg>
      <p:bgPr>
        <a:solidFill>
          <a:srgbClr val="000000"/>
        </a:solidFill>
      </p:bgPr>
    </p:bg>
    <p:spTree>
      <p:nvGrpSpPr>
        <p:cNvPr id="113" name="Shape 113"/>
        <p:cNvGrpSpPr/>
        <p:nvPr/>
      </p:nvGrpSpPr>
      <p:grpSpPr>
        <a:xfrm>
          <a:off x="0" y="0"/>
          <a:ext cx="0" cy="0"/>
          <a:chOff x="0" y="0"/>
          <a:chExt cx="0" cy="0"/>
        </a:xfrm>
      </p:grpSpPr>
      <p:sp>
        <p:nvSpPr>
          <p:cNvPr id="114" name="Google Shape;114;p29"/>
          <p:cNvSpPr txBox="1"/>
          <p:nvPr>
            <p:ph type="title"/>
          </p:nvPr>
        </p:nvSpPr>
        <p:spPr>
          <a:xfrm>
            <a:off x="464100" y="2045225"/>
            <a:ext cx="2787600" cy="572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rtl="0" algn="r">
              <a:lnSpc>
                <a:spcPct val="100000"/>
              </a:lnSpc>
              <a:spcBef>
                <a:spcPts val="0"/>
              </a:spcBef>
              <a:spcAft>
                <a:spcPts val="0"/>
              </a:spcAft>
              <a:buClr>
                <a:srgbClr val="FFFFFF"/>
              </a:buClr>
              <a:buSzPts val="4800"/>
              <a:buFont typeface="Arial"/>
              <a:buNone/>
              <a:defRPr b="1" sz="4800">
                <a:solidFill>
                  <a:srgbClr val="FFFFFF"/>
                </a:solidFill>
              </a:defRPr>
            </a:lvl2pPr>
            <a:lvl3pPr lvl="2" rtl="0" algn="r">
              <a:lnSpc>
                <a:spcPct val="100000"/>
              </a:lnSpc>
              <a:spcBef>
                <a:spcPts val="0"/>
              </a:spcBef>
              <a:spcAft>
                <a:spcPts val="0"/>
              </a:spcAft>
              <a:buClr>
                <a:srgbClr val="FFFFFF"/>
              </a:buClr>
              <a:buSzPts val="4800"/>
              <a:buFont typeface="Arial"/>
              <a:buNone/>
              <a:defRPr b="1" sz="4800">
                <a:solidFill>
                  <a:srgbClr val="FFFFFF"/>
                </a:solidFill>
              </a:defRPr>
            </a:lvl3pPr>
            <a:lvl4pPr lvl="3" rtl="0" algn="r">
              <a:lnSpc>
                <a:spcPct val="100000"/>
              </a:lnSpc>
              <a:spcBef>
                <a:spcPts val="0"/>
              </a:spcBef>
              <a:spcAft>
                <a:spcPts val="0"/>
              </a:spcAft>
              <a:buClr>
                <a:srgbClr val="FFFFFF"/>
              </a:buClr>
              <a:buSzPts val="4800"/>
              <a:buFont typeface="Arial"/>
              <a:buNone/>
              <a:defRPr b="1" sz="4800">
                <a:solidFill>
                  <a:srgbClr val="FFFFFF"/>
                </a:solidFill>
              </a:defRPr>
            </a:lvl4pPr>
            <a:lvl5pPr lvl="4" rtl="0" algn="r">
              <a:lnSpc>
                <a:spcPct val="100000"/>
              </a:lnSpc>
              <a:spcBef>
                <a:spcPts val="0"/>
              </a:spcBef>
              <a:spcAft>
                <a:spcPts val="0"/>
              </a:spcAft>
              <a:buClr>
                <a:srgbClr val="FFFFFF"/>
              </a:buClr>
              <a:buSzPts val="4800"/>
              <a:buFont typeface="Arial"/>
              <a:buNone/>
              <a:defRPr b="1" sz="4800">
                <a:solidFill>
                  <a:srgbClr val="FFFFFF"/>
                </a:solidFill>
              </a:defRPr>
            </a:lvl5pPr>
            <a:lvl6pPr lvl="5" rtl="0" algn="r">
              <a:lnSpc>
                <a:spcPct val="100000"/>
              </a:lnSpc>
              <a:spcBef>
                <a:spcPts val="0"/>
              </a:spcBef>
              <a:spcAft>
                <a:spcPts val="0"/>
              </a:spcAft>
              <a:buClr>
                <a:srgbClr val="FFFFFF"/>
              </a:buClr>
              <a:buSzPts val="4800"/>
              <a:buFont typeface="Arial"/>
              <a:buNone/>
              <a:defRPr b="1" sz="4800">
                <a:solidFill>
                  <a:srgbClr val="FFFFFF"/>
                </a:solidFill>
              </a:defRPr>
            </a:lvl6pPr>
            <a:lvl7pPr lvl="6" rtl="0" algn="r">
              <a:lnSpc>
                <a:spcPct val="100000"/>
              </a:lnSpc>
              <a:spcBef>
                <a:spcPts val="0"/>
              </a:spcBef>
              <a:spcAft>
                <a:spcPts val="0"/>
              </a:spcAft>
              <a:buClr>
                <a:srgbClr val="FFFFFF"/>
              </a:buClr>
              <a:buSzPts val="4800"/>
              <a:buFont typeface="Arial"/>
              <a:buNone/>
              <a:defRPr b="1" sz="4800">
                <a:solidFill>
                  <a:srgbClr val="FFFFFF"/>
                </a:solidFill>
              </a:defRPr>
            </a:lvl7pPr>
            <a:lvl8pPr lvl="7" rtl="0" algn="r">
              <a:lnSpc>
                <a:spcPct val="100000"/>
              </a:lnSpc>
              <a:spcBef>
                <a:spcPts val="0"/>
              </a:spcBef>
              <a:spcAft>
                <a:spcPts val="0"/>
              </a:spcAft>
              <a:buClr>
                <a:srgbClr val="FFFFFF"/>
              </a:buClr>
              <a:buSzPts val="4800"/>
              <a:buFont typeface="Arial"/>
              <a:buNone/>
              <a:defRPr b="1" sz="4800">
                <a:solidFill>
                  <a:srgbClr val="FFFFFF"/>
                </a:solidFill>
              </a:defRPr>
            </a:lvl8pPr>
            <a:lvl9pPr lvl="8" rtl="0" algn="r">
              <a:lnSpc>
                <a:spcPct val="100000"/>
              </a:lnSpc>
              <a:spcBef>
                <a:spcPts val="0"/>
              </a:spcBef>
              <a:spcAft>
                <a:spcPts val="0"/>
              </a:spcAft>
              <a:buClr>
                <a:srgbClr val="FFFFFF"/>
              </a:buClr>
              <a:buSzPts val="4800"/>
              <a:buFont typeface="Arial"/>
              <a:buNone/>
              <a:defRPr b="1" sz="4800">
                <a:solidFill>
                  <a:srgbClr val="FFFFFF"/>
                </a:solidFill>
              </a:defRPr>
            </a:lvl9pPr>
          </a:lstStyle>
          <a:p/>
        </p:txBody>
      </p:sp>
      <p:sp>
        <p:nvSpPr>
          <p:cNvPr id="115" name="Google Shape;115;p29"/>
          <p:cNvSpPr txBox="1"/>
          <p:nvPr/>
        </p:nvSpPr>
        <p:spPr>
          <a:xfrm>
            <a:off x="3664990"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500"/>
              <a:buFont typeface="Arial"/>
              <a:buNone/>
            </a:pPr>
            <a:r>
              <a:rPr b="0" i="0" lang="en" sz="22500" u="none" cap="none" strike="noStrike">
                <a:solidFill>
                  <a:schemeClr val="accent1"/>
                </a:solidFill>
                <a:latin typeface="Arial"/>
                <a:ea typeface="Arial"/>
                <a:cs typeface="Arial"/>
                <a:sym typeface="Arial"/>
              </a:rPr>
              <a:t>{</a:t>
            </a:r>
            <a:endParaRPr b="0" i="0" sz="1100" u="none" cap="none" strike="noStrike">
              <a:solidFill>
                <a:schemeClr val="accent1"/>
              </a:solidFill>
              <a:latin typeface="Arial"/>
              <a:ea typeface="Arial"/>
              <a:cs typeface="Arial"/>
              <a:sym typeface="Arial"/>
            </a:endParaRPr>
          </a:p>
        </p:txBody>
      </p:sp>
      <p:sp>
        <p:nvSpPr>
          <p:cNvPr id="116" name="Google Shape;116;p29"/>
          <p:cNvSpPr txBox="1"/>
          <p:nvPr>
            <p:ph idx="1" type="subTitle"/>
          </p:nvPr>
        </p:nvSpPr>
        <p:spPr>
          <a:xfrm>
            <a:off x="4898000" y="508875"/>
            <a:ext cx="3737100" cy="41028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400"/>
              <a:buNone/>
              <a:defRPr b="1">
                <a:solidFill>
                  <a:schemeClr val="lt1"/>
                </a:solidFill>
              </a:defRPr>
            </a:lvl1pPr>
            <a:lvl2pPr lvl="1" rtl="0" algn="l">
              <a:lnSpc>
                <a:spcPct val="115000"/>
              </a:lnSpc>
              <a:spcBef>
                <a:spcPts val="1600"/>
              </a:spcBef>
              <a:spcAft>
                <a:spcPts val="0"/>
              </a:spcAft>
              <a:buSzPts val="1400"/>
              <a:buNone/>
              <a:defRPr b="1">
                <a:highlight>
                  <a:schemeClr val="lt1"/>
                </a:highlight>
              </a:defRPr>
            </a:lvl2pPr>
            <a:lvl3pPr lvl="2" rtl="0" algn="l">
              <a:lnSpc>
                <a:spcPct val="115000"/>
              </a:lnSpc>
              <a:spcBef>
                <a:spcPts val="1600"/>
              </a:spcBef>
              <a:spcAft>
                <a:spcPts val="0"/>
              </a:spcAft>
              <a:buSzPts val="1400"/>
              <a:buNone/>
              <a:defRPr b="1">
                <a:highlight>
                  <a:schemeClr val="lt1"/>
                </a:highlight>
              </a:defRPr>
            </a:lvl3pPr>
            <a:lvl4pPr lvl="3" rtl="0" algn="l">
              <a:lnSpc>
                <a:spcPct val="115000"/>
              </a:lnSpc>
              <a:spcBef>
                <a:spcPts val="1600"/>
              </a:spcBef>
              <a:spcAft>
                <a:spcPts val="0"/>
              </a:spcAft>
              <a:buSzPts val="1400"/>
              <a:buNone/>
              <a:defRPr b="1">
                <a:highlight>
                  <a:schemeClr val="lt1"/>
                </a:highlight>
              </a:defRPr>
            </a:lvl4pPr>
            <a:lvl5pPr lvl="4" rtl="0" algn="l">
              <a:lnSpc>
                <a:spcPct val="115000"/>
              </a:lnSpc>
              <a:spcBef>
                <a:spcPts val="1600"/>
              </a:spcBef>
              <a:spcAft>
                <a:spcPts val="0"/>
              </a:spcAft>
              <a:buSzPts val="1400"/>
              <a:buNone/>
              <a:defRPr b="1">
                <a:highlight>
                  <a:schemeClr val="lt1"/>
                </a:highlight>
              </a:defRPr>
            </a:lvl5pPr>
            <a:lvl6pPr lvl="5" rtl="0" algn="l">
              <a:lnSpc>
                <a:spcPct val="115000"/>
              </a:lnSpc>
              <a:spcBef>
                <a:spcPts val="1600"/>
              </a:spcBef>
              <a:spcAft>
                <a:spcPts val="0"/>
              </a:spcAft>
              <a:buSzPts val="1400"/>
              <a:buNone/>
              <a:defRPr b="1">
                <a:highlight>
                  <a:schemeClr val="lt1"/>
                </a:highlight>
              </a:defRPr>
            </a:lvl6pPr>
            <a:lvl7pPr lvl="6" rtl="0" algn="l">
              <a:lnSpc>
                <a:spcPct val="115000"/>
              </a:lnSpc>
              <a:spcBef>
                <a:spcPts val="1600"/>
              </a:spcBef>
              <a:spcAft>
                <a:spcPts val="0"/>
              </a:spcAft>
              <a:buSzPts val="1400"/>
              <a:buNone/>
              <a:defRPr b="1">
                <a:highlight>
                  <a:schemeClr val="lt1"/>
                </a:highlight>
              </a:defRPr>
            </a:lvl7pPr>
            <a:lvl8pPr lvl="7" rtl="0" algn="l">
              <a:lnSpc>
                <a:spcPct val="115000"/>
              </a:lnSpc>
              <a:spcBef>
                <a:spcPts val="1600"/>
              </a:spcBef>
              <a:spcAft>
                <a:spcPts val="0"/>
              </a:spcAft>
              <a:buSzPts val="1400"/>
              <a:buNone/>
              <a:defRPr b="1">
                <a:highlight>
                  <a:schemeClr val="lt1"/>
                </a:highlight>
              </a:defRPr>
            </a:lvl8pPr>
            <a:lvl9pPr lvl="8" rtl="0" algn="l">
              <a:lnSpc>
                <a:spcPct val="115000"/>
              </a:lnSpc>
              <a:spcBef>
                <a:spcPts val="1600"/>
              </a:spcBef>
              <a:spcAft>
                <a:spcPts val="1600"/>
              </a:spcAft>
              <a:buSzPts val="1400"/>
              <a:buNone/>
              <a:defRPr b="1">
                <a:highlight>
                  <a:schemeClr val="lt1"/>
                </a:highlight>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Gold chapter break or bold statement gold">
  <p:cSld name="Gold chapter break or bold statement gold">
    <p:bg>
      <p:bgPr>
        <a:solidFill>
          <a:schemeClr val="accent1"/>
        </a:solidFill>
      </p:bgPr>
    </p:bg>
    <p:spTree>
      <p:nvGrpSpPr>
        <p:cNvPr id="117" name="Shape 117"/>
        <p:cNvGrpSpPr/>
        <p:nvPr/>
      </p:nvGrpSpPr>
      <p:grpSpPr>
        <a:xfrm>
          <a:off x="0" y="0"/>
          <a:ext cx="0" cy="0"/>
          <a:chOff x="0" y="0"/>
          <a:chExt cx="0" cy="0"/>
        </a:xfrm>
      </p:grpSpPr>
      <p:sp>
        <p:nvSpPr>
          <p:cNvPr id="118" name="Google Shape;118;p30"/>
          <p:cNvSpPr txBox="1"/>
          <p:nvPr>
            <p:ph type="title"/>
          </p:nvPr>
        </p:nvSpPr>
        <p:spPr>
          <a:xfrm>
            <a:off x="311700" y="826025"/>
            <a:ext cx="62463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62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6200">
                <a:solidFill>
                  <a:schemeClr val="dk1"/>
                </a:solidFill>
              </a:defRPr>
            </a:lvl2pPr>
            <a:lvl3pPr lvl="2" rtl="0" algn="l">
              <a:lnSpc>
                <a:spcPct val="100000"/>
              </a:lnSpc>
              <a:spcBef>
                <a:spcPts val="0"/>
              </a:spcBef>
              <a:spcAft>
                <a:spcPts val="0"/>
              </a:spcAft>
              <a:buClr>
                <a:schemeClr val="dk1"/>
              </a:buClr>
              <a:buSzPts val="1400"/>
              <a:buFont typeface="Arial"/>
              <a:buNone/>
              <a:defRPr b="1" sz="6200">
                <a:solidFill>
                  <a:schemeClr val="dk1"/>
                </a:solidFill>
              </a:defRPr>
            </a:lvl3pPr>
            <a:lvl4pPr lvl="3" rtl="0" algn="l">
              <a:lnSpc>
                <a:spcPct val="100000"/>
              </a:lnSpc>
              <a:spcBef>
                <a:spcPts val="0"/>
              </a:spcBef>
              <a:spcAft>
                <a:spcPts val="0"/>
              </a:spcAft>
              <a:buClr>
                <a:schemeClr val="dk1"/>
              </a:buClr>
              <a:buSzPts val="1400"/>
              <a:buFont typeface="Arial"/>
              <a:buNone/>
              <a:defRPr b="1" sz="6200">
                <a:solidFill>
                  <a:schemeClr val="dk1"/>
                </a:solidFill>
              </a:defRPr>
            </a:lvl4pPr>
            <a:lvl5pPr lvl="4" rtl="0" algn="l">
              <a:lnSpc>
                <a:spcPct val="100000"/>
              </a:lnSpc>
              <a:spcBef>
                <a:spcPts val="0"/>
              </a:spcBef>
              <a:spcAft>
                <a:spcPts val="0"/>
              </a:spcAft>
              <a:buClr>
                <a:schemeClr val="dk1"/>
              </a:buClr>
              <a:buSzPts val="1400"/>
              <a:buFont typeface="Arial"/>
              <a:buNone/>
              <a:defRPr b="1" sz="6200">
                <a:solidFill>
                  <a:schemeClr val="dk1"/>
                </a:solidFill>
              </a:defRPr>
            </a:lvl5pPr>
            <a:lvl6pPr lvl="5" rtl="0" algn="l">
              <a:lnSpc>
                <a:spcPct val="100000"/>
              </a:lnSpc>
              <a:spcBef>
                <a:spcPts val="0"/>
              </a:spcBef>
              <a:spcAft>
                <a:spcPts val="0"/>
              </a:spcAft>
              <a:buClr>
                <a:schemeClr val="dk1"/>
              </a:buClr>
              <a:buSzPts val="1400"/>
              <a:buFont typeface="Arial"/>
              <a:buNone/>
              <a:defRPr b="1" sz="6200">
                <a:solidFill>
                  <a:schemeClr val="dk1"/>
                </a:solidFill>
              </a:defRPr>
            </a:lvl6pPr>
            <a:lvl7pPr lvl="6" rtl="0" algn="l">
              <a:lnSpc>
                <a:spcPct val="100000"/>
              </a:lnSpc>
              <a:spcBef>
                <a:spcPts val="0"/>
              </a:spcBef>
              <a:spcAft>
                <a:spcPts val="0"/>
              </a:spcAft>
              <a:buClr>
                <a:schemeClr val="dk1"/>
              </a:buClr>
              <a:buSzPts val="1400"/>
              <a:buFont typeface="Arial"/>
              <a:buNone/>
              <a:defRPr b="1" sz="6200">
                <a:solidFill>
                  <a:schemeClr val="dk1"/>
                </a:solidFill>
              </a:defRPr>
            </a:lvl7pPr>
            <a:lvl8pPr lvl="7" rtl="0" algn="l">
              <a:lnSpc>
                <a:spcPct val="100000"/>
              </a:lnSpc>
              <a:spcBef>
                <a:spcPts val="0"/>
              </a:spcBef>
              <a:spcAft>
                <a:spcPts val="0"/>
              </a:spcAft>
              <a:buClr>
                <a:schemeClr val="dk1"/>
              </a:buClr>
              <a:buSzPts val="1400"/>
              <a:buFont typeface="Arial"/>
              <a:buNone/>
              <a:defRPr b="1" sz="6200">
                <a:solidFill>
                  <a:schemeClr val="dk1"/>
                </a:solidFill>
              </a:defRPr>
            </a:lvl8pPr>
            <a:lvl9pPr lvl="8" rtl="0" algn="l">
              <a:lnSpc>
                <a:spcPct val="100000"/>
              </a:lnSpc>
              <a:spcBef>
                <a:spcPts val="0"/>
              </a:spcBef>
              <a:spcAft>
                <a:spcPts val="0"/>
              </a:spcAft>
              <a:buClr>
                <a:schemeClr val="dk1"/>
              </a:buClr>
              <a:buSzPts val="1400"/>
              <a:buFont typeface="Arial"/>
              <a:buNone/>
              <a:defRPr b="1" sz="6200">
                <a:solidFill>
                  <a:schemeClr val="dk1"/>
                </a:solidFill>
              </a:defRPr>
            </a:lvl9pPr>
          </a:lstStyle>
          <a:p/>
        </p:txBody>
      </p:sp>
      <p:pic>
        <p:nvPicPr>
          <p:cNvPr descr="ASU_Horiz_RGB_Digital_MaroonGold.png" id="119" name="Google Shape;119;p30"/>
          <p:cNvPicPr preferRelativeResize="0"/>
          <p:nvPr/>
        </p:nvPicPr>
        <p:blipFill rotWithShape="1">
          <a:blip r:embed="rId2">
            <a:alphaModFix/>
          </a:blip>
          <a:srcRect b="0" l="0" r="57818" t="0"/>
          <a:stretch/>
        </p:blipFill>
        <p:spPr>
          <a:xfrm>
            <a:off x="7541375" y="4198900"/>
            <a:ext cx="1244950" cy="81915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Headline with text 1">
  <p:cSld name="TITLE_ONLY_1">
    <p:spTree>
      <p:nvGrpSpPr>
        <p:cNvPr id="120" name="Shape 120"/>
        <p:cNvGrpSpPr/>
        <p:nvPr/>
      </p:nvGrpSpPr>
      <p:grpSpPr>
        <a:xfrm>
          <a:off x="0" y="0"/>
          <a:ext cx="0" cy="0"/>
          <a:chOff x="0" y="0"/>
          <a:chExt cx="0" cy="0"/>
        </a:xfrm>
      </p:grpSpPr>
      <p:sp>
        <p:nvSpPr>
          <p:cNvPr id="121" name="Google Shape;121;p31"/>
          <p:cNvSpPr txBox="1"/>
          <p:nvPr>
            <p:ph idx="1" type="body"/>
          </p:nvPr>
        </p:nvSpPr>
        <p:spPr>
          <a:xfrm>
            <a:off x="311699" y="1204825"/>
            <a:ext cx="7820400" cy="320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122" name="Google Shape;12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plus white horizontal block  and gold heading">
  <p:cSld name="CUSTOM_2_1_1">
    <p:spTree>
      <p:nvGrpSpPr>
        <p:cNvPr id="123" name="Shape 123"/>
        <p:cNvGrpSpPr/>
        <p:nvPr/>
      </p:nvGrpSpPr>
      <p:grpSpPr>
        <a:xfrm>
          <a:off x="0" y="0"/>
          <a:ext cx="0" cy="0"/>
          <a:chOff x="0" y="0"/>
          <a:chExt cx="0" cy="0"/>
        </a:xfrm>
      </p:grpSpPr>
      <p:sp>
        <p:nvSpPr>
          <p:cNvPr id="124" name="Google Shape;124;p32"/>
          <p:cNvSpPr/>
          <p:nvPr/>
        </p:nvSpPr>
        <p:spPr>
          <a:xfrm>
            <a:off x="-9600" y="-40250"/>
            <a:ext cx="9163200" cy="1800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l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6" name="Shape 126"/>
        <p:cNvGrpSpPr/>
        <p:nvPr/>
      </p:nvGrpSpPr>
      <p:grpSpPr>
        <a:xfrm>
          <a:off x="0" y="0"/>
          <a:ext cx="0" cy="0"/>
          <a:chOff x="0" y="0"/>
          <a:chExt cx="0" cy="0"/>
        </a:xfrm>
      </p:grpSpPr>
      <p:sp>
        <p:nvSpPr>
          <p:cNvPr id="127" name="Google Shape;127;p33"/>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 name="Google Shape;128;p33"/>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600"/>
              </a:spcBef>
              <a:spcAft>
                <a:spcPts val="0"/>
              </a:spcAft>
              <a:buClr>
                <a:schemeClr val="dk1"/>
              </a:buClr>
              <a:buSzPts val="1500"/>
              <a:buNone/>
              <a:defRPr b="1" sz="1500"/>
            </a:lvl2pPr>
            <a:lvl3pPr indent="-228600" lvl="2" marL="1371600" rtl="0" algn="l">
              <a:lnSpc>
                <a:spcPct val="90000"/>
              </a:lnSpc>
              <a:spcBef>
                <a:spcPts val="1600"/>
              </a:spcBef>
              <a:spcAft>
                <a:spcPts val="0"/>
              </a:spcAft>
              <a:buClr>
                <a:schemeClr val="dk1"/>
              </a:buClr>
              <a:buSzPts val="1400"/>
              <a:buNone/>
              <a:defRPr b="1" sz="1400"/>
            </a:lvl3pPr>
            <a:lvl4pPr indent="-228600" lvl="3" marL="1828800" rtl="0" algn="l">
              <a:lnSpc>
                <a:spcPct val="90000"/>
              </a:lnSpc>
              <a:spcBef>
                <a:spcPts val="1600"/>
              </a:spcBef>
              <a:spcAft>
                <a:spcPts val="0"/>
              </a:spcAft>
              <a:buClr>
                <a:schemeClr val="dk1"/>
              </a:buClr>
              <a:buSzPts val="1200"/>
              <a:buNone/>
              <a:defRPr b="1" sz="1200"/>
            </a:lvl4pPr>
            <a:lvl5pPr indent="-228600" lvl="4" marL="2286000" rtl="0" algn="l">
              <a:lnSpc>
                <a:spcPct val="90000"/>
              </a:lnSpc>
              <a:spcBef>
                <a:spcPts val="1600"/>
              </a:spcBef>
              <a:spcAft>
                <a:spcPts val="0"/>
              </a:spcAft>
              <a:buClr>
                <a:schemeClr val="dk1"/>
              </a:buClr>
              <a:buSzPts val="1200"/>
              <a:buNone/>
              <a:defRPr b="1" sz="1200"/>
            </a:lvl5pPr>
            <a:lvl6pPr indent="-228600" lvl="5" marL="2743200" rtl="0" algn="l">
              <a:lnSpc>
                <a:spcPct val="90000"/>
              </a:lnSpc>
              <a:spcBef>
                <a:spcPts val="1600"/>
              </a:spcBef>
              <a:spcAft>
                <a:spcPts val="0"/>
              </a:spcAft>
              <a:buClr>
                <a:schemeClr val="dk1"/>
              </a:buClr>
              <a:buSzPts val="1200"/>
              <a:buNone/>
              <a:defRPr b="1" sz="1200"/>
            </a:lvl6pPr>
            <a:lvl7pPr indent="-228600" lvl="6" marL="3200400" rtl="0" algn="l">
              <a:lnSpc>
                <a:spcPct val="90000"/>
              </a:lnSpc>
              <a:spcBef>
                <a:spcPts val="1600"/>
              </a:spcBef>
              <a:spcAft>
                <a:spcPts val="0"/>
              </a:spcAft>
              <a:buClr>
                <a:schemeClr val="dk1"/>
              </a:buClr>
              <a:buSzPts val="1200"/>
              <a:buNone/>
              <a:defRPr b="1" sz="1200"/>
            </a:lvl7pPr>
            <a:lvl8pPr indent="-228600" lvl="7" marL="3657600" rtl="0" algn="l">
              <a:lnSpc>
                <a:spcPct val="90000"/>
              </a:lnSpc>
              <a:spcBef>
                <a:spcPts val="1600"/>
              </a:spcBef>
              <a:spcAft>
                <a:spcPts val="0"/>
              </a:spcAft>
              <a:buClr>
                <a:schemeClr val="dk1"/>
              </a:buClr>
              <a:buSzPts val="1200"/>
              <a:buNone/>
              <a:defRPr b="1" sz="1200"/>
            </a:lvl8pPr>
            <a:lvl9pPr indent="-228600" lvl="8" marL="4114800" rtl="0" algn="l">
              <a:lnSpc>
                <a:spcPct val="90000"/>
              </a:lnSpc>
              <a:spcBef>
                <a:spcPts val="1600"/>
              </a:spcBef>
              <a:spcAft>
                <a:spcPts val="1600"/>
              </a:spcAft>
              <a:buClr>
                <a:schemeClr val="dk1"/>
              </a:buClr>
              <a:buSzPts val="1200"/>
              <a:buNone/>
              <a:defRPr b="1" sz="1200"/>
            </a:lvl9pPr>
          </a:lstStyle>
          <a:p/>
        </p:txBody>
      </p:sp>
      <p:sp>
        <p:nvSpPr>
          <p:cNvPr id="129" name="Google Shape;129;p33"/>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0" name="Google Shape;130;p33"/>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600"/>
              </a:spcBef>
              <a:spcAft>
                <a:spcPts val="0"/>
              </a:spcAft>
              <a:buClr>
                <a:schemeClr val="dk1"/>
              </a:buClr>
              <a:buSzPts val="1500"/>
              <a:buNone/>
              <a:defRPr b="1" sz="1500"/>
            </a:lvl2pPr>
            <a:lvl3pPr indent="-228600" lvl="2" marL="1371600" rtl="0" algn="l">
              <a:lnSpc>
                <a:spcPct val="90000"/>
              </a:lnSpc>
              <a:spcBef>
                <a:spcPts val="1600"/>
              </a:spcBef>
              <a:spcAft>
                <a:spcPts val="0"/>
              </a:spcAft>
              <a:buClr>
                <a:schemeClr val="dk1"/>
              </a:buClr>
              <a:buSzPts val="1400"/>
              <a:buNone/>
              <a:defRPr b="1" sz="1400"/>
            </a:lvl3pPr>
            <a:lvl4pPr indent="-228600" lvl="3" marL="1828800" rtl="0" algn="l">
              <a:lnSpc>
                <a:spcPct val="90000"/>
              </a:lnSpc>
              <a:spcBef>
                <a:spcPts val="1600"/>
              </a:spcBef>
              <a:spcAft>
                <a:spcPts val="0"/>
              </a:spcAft>
              <a:buClr>
                <a:schemeClr val="dk1"/>
              </a:buClr>
              <a:buSzPts val="1200"/>
              <a:buNone/>
              <a:defRPr b="1" sz="1200"/>
            </a:lvl4pPr>
            <a:lvl5pPr indent="-228600" lvl="4" marL="2286000" rtl="0" algn="l">
              <a:lnSpc>
                <a:spcPct val="90000"/>
              </a:lnSpc>
              <a:spcBef>
                <a:spcPts val="1600"/>
              </a:spcBef>
              <a:spcAft>
                <a:spcPts val="0"/>
              </a:spcAft>
              <a:buClr>
                <a:schemeClr val="dk1"/>
              </a:buClr>
              <a:buSzPts val="1200"/>
              <a:buNone/>
              <a:defRPr b="1" sz="1200"/>
            </a:lvl5pPr>
            <a:lvl6pPr indent="-228600" lvl="5" marL="2743200" rtl="0" algn="l">
              <a:lnSpc>
                <a:spcPct val="90000"/>
              </a:lnSpc>
              <a:spcBef>
                <a:spcPts val="1600"/>
              </a:spcBef>
              <a:spcAft>
                <a:spcPts val="0"/>
              </a:spcAft>
              <a:buClr>
                <a:schemeClr val="dk1"/>
              </a:buClr>
              <a:buSzPts val="1200"/>
              <a:buNone/>
              <a:defRPr b="1" sz="1200"/>
            </a:lvl6pPr>
            <a:lvl7pPr indent="-228600" lvl="6" marL="3200400" rtl="0" algn="l">
              <a:lnSpc>
                <a:spcPct val="90000"/>
              </a:lnSpc>
              <a:spcBef>
                <a:spcPts val="1600"/>
              </a:spcBef>
              <a:spcAft>
                <a:spcPts val="0"/>
              </a:spcAft>
              <a:buClr>
                <a:schemeClr val="dk1"/>
              </a:buClr>
              <a:buSzPts val="1200"/>
              <a:buNone/>
              <a:defRPr b="1" sz="1200"/>
            </a:lvl7pPr>
            <a:lvl8pPr indent="-228600" lvl="7" marL="3657600" rtl="0" algn="l">
              <a:lnSpc>
                <a:spcPct val="90000"/>
              </a:lnSpc>
              <a:spcBef>
                <a:spcPts val="1600"/>
              </a:spcBef>
              <a:spcAft>
                <a:spcPts val="0"/>
              </a:spcAft>
              <a:buClr>
                <a:schemeClr val="dk1"/>
              </a:buClr>
              <a:buSzPts val="1200"/>
              <a:buNone/>
              <a:defRPr b="1" sz="1200"/>
            </a:lvl8pPr>
            <a:lvl9pPr indent="-228600" lvl="8" marL="4114800" rtl="0" algn="l">
              <a:lnSpc>
                <a:spcPct val="90000"/>
              </a:lnSpc>
              <a:spcBef>
                <a:spcPts val="1600"/>
              </a:spcBef>
              <a:spcAft>
                <a:spcPts val="1600"/>
              </a:spcAft>
              <a:buClr>
                <a:schemeClr val="dk1"/>
              </a:buClr>
              <a:buSzPts val="1200"/>
              <a:buNone/>
              <a:defRPr b="1" sz="1200"/>
            </a:lvl9pPr>
          </a:lstStyle>
          <a:p/>
        </p:txBody>
      </p:sp>
      <p:sp>
        <p:nvSpPr>
          <p:cNvPr id="131" name="Google Shape;131;p33"/>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2" name="Google Shape;132;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3" name="Google Shape;133;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4" name="Google Shape;134;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ext with small vertical photo to the right">
  <p:cSld name="CUSTOM_5">
    <p:spTree>
      <p:nvGrpSpPr>
        <p:cNvPr id="135" name="Shape 135"/>
        <p:cNvGrpSpPr/>
        <p:nvPr/>
      </p:nvGrpSpPr>
      <p:grpSpPr>
        <a:xfrm>
          <a:off x="0" y="0"/>
          <a:ext cx="0" cy="0"/>
          <a:chOff x="0" y="0"/>
          <a:chExt cx="0" cy="0"/>
        </a:xfrm>
      </p:grpSpPr>
      <p:sp>
        <p:nvSpPr>
          <p:cNvPr id="136" name="Google Shape;136;p34"/>
          <p:cNvSpPr/>
          <p:nvPr/>
        </p:nvSpPr>
        <p:spPr>
          <a:xfrm>
            <a:off x="5387925" y="-12950"/>
            <a:ext cx="3756000" cy="5156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Insert a photo here</a:t>
            </a:r>
            <a:endParaRPr b="0" i="0" sz="1400" u="none" cap="none" strike="noStrike">
              <a:solidFill>
                <a:srgbClr val="000000"/>
              </a:solidFill>
              <a:latin typeface="Arial"/>
              <a:ea typeface="Arial"/>
              <a:cs typeface="Arial"/>
              <a:sym typeface="Arial"/>
            </a:endParaRPr>
          </a:p>
        </p:txBody>
      </p:sp>
      <p:sp>
        <p:nvSpPr>
          <p:cNvPr id="137" name="Google Shape;137;p34"/>
          <p:cNvSpPr txBox="1"/>
          <p:nvPr>
            <p:ph idx="1" type="body"/>
          </p:nvPr>
        </p:nvSpPr>
        <p:spPr>
          <a:xfrm>
            <a:off x="311700" y="1475625"/>
            <a:ext cx="4622400" cy="2801100"/>
          </a:xfrm>
          <a:prstGeom prst="rect">
            <a:avLst/>
          </a:prstGeom>
          <a:noFill/>
          <a:ln>
            <a:noFill/>
          </a:ln>
        </p:spPr>
        <p:txBody>
          <a:bodyPr anchorCtr="0" anchor="t" bIns="91425" lIns="91425" spcFirstLastPara="1" rIns="91425" wrap="square" tIns="91425">
            <a:noAutofit/>
          </a:bodyPr>
          <a:lstStyle>
            <a:lvl1pPr indent="-228600" lvl="0" marL="457200" rtl="0" algn="l">
              <a:lnSpc>
                <a:spcPct val="115000"/>
              </a:lnSpc>
              <a:spcBef>
                <a:spcPts val="0"/>
              </a:spcBef>
              <a:spcAft>
                <a:spcPts val="0"/>
              </a:spcAft>
              <a:buSzPts val="1200"/>
              <a:buNone/>
              <a:defRPr sz="1200"/>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sp>
        <p:nvSpPr>
          <p:cNvPr id="138" name="Google Shape;138;p34"/>
          <p:cNvSpPr txBox="1"/>
          <p:nvPr>
            <p:ph type="title"/>
          </p:nvPr>
        </p:nvSpPr>
        <p:spPr>
          <a:xfrm>
            <a:off x="311700" y="445025"/>
            <a:ext cx="46668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plus white horizontal block and black heading">
  <p:cSld name="CUSTOM_2_1">
    <p:spTree>
      <p:nvGrpSpPr>
        <p:cNvPr id="139" name="Shape 139"/>
        <p:cNvGrpSpPr/>
        <p:nvPr/>
      </p:nvGrpSpPr>
      <p:grpSpPr>
        <a:xfrm>
          <a:off x="0" y="0"/>
          <a:ext cx="0" cy="0"/>
          <a:chOff x="0" y="0"/>
          <a:chExt cx="0" cy="0"/>
        </a:xfrm>
      </p:grpSpPr>
      <p:sp>
        <p:nvSpPr>
          <p:cNvPr id="140" name="Google Shape;140;p35"/>
          <p:cNvSpPr/>
          <p:nvPr/>
        </p:nvSpPr>
        <p:spPr>
          <a:xfrm>
            <a:off x="-9600" y="-40250"/>
            <a:ext cx="9163200" cy="1800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wo Column Format Gold Right">
  <p:cSld name="Section title and description">
    <p:spTree>
      <p:nvGrpSpPr>
        <p:cNvPr id="142" name="Shape 142"/>
        <p:cNvGrpSpPr/>
        <p:nvPr/>
      </p:nvGrpSpPr>
      <p:grpSpPr>
        <a:xfrm>
          <a:off x="0" y="0"/>
          <a:ext cx="0" cy="0"/>
          <a:chOff x="0" y="0"/>
          <a:chExt cx="0" cy="0"/>
        </a:xfrm>
      </p:grpSpPr>
      <p:sp>
        <p:nvSpPr>
          <p:cNvPr id="143" name="Google Shape;143;p36"/>
          <p:cNvSpPr/>
          <p:nvPr/>
        </p:nvSpPr>
        <p:spPr>
          <a:xfrm>
            <a:off x="4572000" y="-134650"/>
            <a:ext cx="4572000" cy="5277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6"/>
          <p:cNvSpPr txBox="1"/>
          <p:nvPr>
            <p:ph idx="1"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5" name="Google Shape;145;p36"/>
          <p:cNvSpPr txBox="1"/>
          <p:nvPr>
            <p:ph type="title"/>
          </p:nvPr>
        </p:nvSpPr>
        <p:spPr>
          <a:xfrm>
            <a:off x="311700" y="445025"/>
            <a:ext cx="3837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3000"/>
              <a:buFont typeface="Arial"/>
              <a:buNone/>
              <a:defRPr b="1" sz="3000">
                <a:solidFill>
                  <a:schemeClr val="dk1"/>
                </a:solidFill>
              </a:defRPr>
            </a:lvl2pPr>
            <a:lvl3pPr lvl="2" rtl="0" algn="l">
              <a:lnSpc>
                <a:spcPct val="100000"/>
              </a:lnSpc>
              <a:spcBef>
                <a:spcPts val="0"/>
              </a:spcBef>
              <a:spcAft>
                <a:spcPts val="0"/>
              </a:spcAft>
              <a:buClr>
                <a:schemeClr val="dk1"/>
              </a:buClr>
              <a:buSzPts val="3000"/>
              <a:buFont typeface="Arial"/>
              <a:buNone/>
              <a:defRPr b="1" sz="3000">
                <a:solidFill>
                  <a:schemeClr val="dk1"/>
                </a:solidFill>
              </a:defRPr>
            </a:lvl3pPr>
            <a:lvl4pPr lvl="3" rtl="0" algn="l">
              <a:lnSpc>
                <a:spcPct val="100000"/>
              </a:lnSpc>
              <a:spcBef>
                <a:spcPts val="0"/>
              </a:spcBef>
              <a:spcAft>
                <a:spcPts val="0"/>
              </a:spcAft>
              <a:buClr>
                <a:schemeClr val="dk1"/>
              </a:buClr>
              <a:buSzPts val="3000"/>
              <a:buFont typeface="Arial"/>
              <a:buNone/>
              <a:defRPr b="1" sz="3000">
                <a:solidFill>
                  <a:schemeClr val="dk1"/>
                </a:solidFill>
              </a:defRPr>
            </a:lvl4pPr>
            <a:lvl5pPr lvl="4" rtl="0" algn="l">
              <a:lnSpc>
                <a:spcPct val="100000"/>
              </a:lnSpc>
              <a:spcBef>
                <a:spcPts val="0"/>
              </a:spcBef>
              <a:spcAft>
                <a:spcPts val="0"/>
              </a:spcAft>
              <a:buClr>
                <a:schemeClr val="dk1"/>
              </a:buClr>
              <a:buSzPts val="3000"/>
              <a:buFont typeface="Arial"/>
              <a:buNone/>
              <a:defRPr b="1" sz="3000">
                <a:solidFill>
                  <a:schemeClr val="dk1"/>
                </a:solidFill>
              </a:defRPr>
            </a:lvl5pPr>
            <a:lvl6pPr lvl="5" rtl="0" algn="l">
              <a:lnSpc>
                <a:spcPct val="100000"/>
              </a:lnSpc>
              <a:spcBef>
                <a:spcPts val="0"/>
              </a:spcBef>
              <a:spcAft>
                <a:spcPts val="0"/>
              </a:spcAft>
              <a:buClr>
                <a:schemeClr val="dk1"/>
              </a:buClr>
              <a:buSzPts val="3000"/>
              <a:buFont typeface="Arial"/>
              <a:buNone/>
              <a:defRPr b="1" sz="3000">
                <a:solidFill>
                  <a:schemeClr val="dk1"/>
                </a:solidFill>
              </a:defRPr>
            </a:lvl6pPr>
            <a:lvl7pPr lvl="6" rtl="0" algn="l">
              <a:lnSpc>
                <a:spcPct val="100000"/>
              </a:lnSpc>
              <a:spcBef>
                <a:spcPts val="0"/>
              </a:spcBef>
              <a:spcAft>
                <a:spcPts val="0"/>
              </a:spcAft>
              <a:buClr>
                <a:schemeClr val="dk1"/>
              </a:buClr>
              <a:buSzPts val="3000"/>
              <a:buFont typeface="Arial"/>
              <a:buNone/>
              <a:defRPr b="1" sz="3000">
                <a:solidFill>
                  <a:schemeClr val="dk1"/>
                </a:solidFill>
              </a:defRPr>
            </a:lvl7pPr>
            <a:lvl8pPr lvl="7" rtl="0" algn="l">
              <a:lnSpc>
                <a:spcPct val="100000"/>
              </a:lnSpc>
              <a:spcBef>
                <a:spcPts val="0"/>
              </a:spcBef>
              <a:spcAft>
                <a:spcPts val="0"/>
              </a:spcAft>
              <a:buClr>
                <a:schemeClr val="dk1"/>
              </a:buClr>
              <a:buSzPts val="3000"/>
              <a:buFont typeface="Arial"/>
              <a:buNone/>
              <a:defRPr b="1" sz="3000">
                <a:solidFill>
                  <a:schemeClr val="dk1"/>
                </a:solidFill>
              </a:defRPr>
            </a:lvl8pPr>
            <a:lvl9pPr lvl="8" rtl="0" algn="l">
              <a:lnSpc>
                <a:spcPct val="100000"/>
              </a:lnSpc>
              <a:spcBef>
                <a:spcPts val="0"/>
              </a:spcBef>
              <a:spcAft>
                <a:spcPts val="0"/>
              </a:spcAft>
              <a:buClr>
                <a:schemeClr val="dk1"/>
              </a:buClr>
              <a:buSzPts val="3000"/>
              <a:buFont typeface="Arial"/>
              <a:buNone/>
              <a:defRPr b="1" sz="3000">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type="title">
  <p:cSld name="TITLE">
    <p:spTree>
      <p:nvGrpSpPr>
        <p:cNvPr id="150" name="Shape 150"/>
        <p:cNvGrpSpPr/>
        <p:nvPr/>
      </p:nvGrpSpPr>
      <p:grpSpPr>
        <a:xfrm>
          <a:off x="0" y="0"/>
          <a:ext cx="0" cy="0"/>
          <a:chOff x="0" y="0"/>
          <a:chExt cx="0" cy="0"/>
        </a:xfrm>
      </p:grpSpPr>
      <p:sp>
        <p:nvSpPr>
          <p:cNvPr id="151" name="Google Shape;151;p38"/>
          <p:cNvSpPr txBox="1"/>
          <p:nvPr>
            <p:ph type="ctrTitle"/>
          </p:nvPr>
        </p:nvSpPr>
        <p:spPr>
          <a:xfrm>
            <a:off x="628650" y="1304920"/>
            <a:ext cx="8125200" cy="1977900"/>
          </a:xfrm>
          <a:prstGeom prst="rect">
            <a:avLst/>
          </a:prstGeom>
          <a:noFill/>
          <a:ln>
            <a:noFill/>
          </a:ln>
        </p:spPr>
        <p:txBody>
          <a:bodyPr anchorCtr="0" anchor="t" bIns="45700" lIns="91425" spcFirstLastPara="1" rIns="91425" wrap="square" tIns="45700">
            <a:noAutofit/>
          </a:bodyPr>
          <a:lstStyle>
            <a:lvl1pPr lvl="0" rtl="0" algn="l">
              <a:lnSpc>
                <a:spcPct val="97222"/>
              </a:lnSpc>
              <a:spcBef>
                <a:spcPts val="0"/>
              </a:spcBef>
              <a:spcAft>
                <a:spcPts val="0"/>
              </a:spcAft>
              <a:buClr>
                <a:schemeClr val="dk1"/>
              </a:buClr>
              <a:buSzPts val="7200"/>
              <a:buFont typeface="Arial"/>
              <a:buNone/>
              <a:defRPr sz="7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2" name="Google Shape;152;p38"/>
          <p:cNvSpPr txBox="1"/>
          <p:nvPr>
            <p:ph idx="1" type="subTitle"/>
          </p:nvPr>
        </p:nvSpPr>
        <p:spPr>
          <a:xfrm>
            <a:off x="796836" y="100532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53" name="Google Shape;153;p3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4" name="Shape 154"/>
        <p:cNvGrpSpPr/>
        <p:nvPr/>
      </p:nvGrpSpPr>
      <p:grpSpPr>
        <a:xfrm>
          <a:off x="0" y="0"/>
          <a:ext cx="0" cy="0"/>
          <a:chOff x="0" y="0"/>
          <a:chExt cx="0" cy="0"/>
        </a:xfrm>
      </p:grpSpPr>
      <p:sp>
        <p:nvSpPr>
          <p:cNvPr id="155" name="Google Shape;155;p39"/>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no content">
  <p:cSld name="Title, no content">
    <p:spTree>
      <p:nvGrpSpPr>
        <p:cNvPr id="156" name="Shape 156"/>
        <p:cNvGrpSpPr/>
        <p:nvPr/>
      </p:nvGrpSpPr>
      <p:grpSpPr>
        <a:xfrm>
          <a:off x="0" y="0"/>
          <a:ext cx="0" cy="0"/>
          <a:chOff x="0" y="0"/>
          <a:chExt cx="0" cy="0"/>
        </a:xfrm>
      </p:grpSpPr>
      <p:sp>
        <p:nvSpPr>
          <p:cNvPr id="157" name="Google Shape;157;p40"/>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sz="2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8" name="Google Shape;158;p40"/>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content">
  <p:cSld name="Title and one column content">
    <p:spTree>
      <p:nvGrpSpPr>
        <p:cNvPr id="159" name="Shape 159"/>
        <p:cNvGrpSpPr/>
        <p:nvPr/>
      </p:nvGrpSpPr>
      <p:grpSpPr>
        <a:xfrm>
          <a:off x="0" y="0"/>
          <a:ext cx="0" cy="0"/>
          <a:chOff x="0" y="0"/>
          <a:chExt cx="0" cy="0"/>
        </a:xfrm>
      </p:grpSpPr>
      <p:sp>
        <p:nvSpPr>
          <p:cNvPr id="160" name="Google Shape;160;p41"/>
          <p:cNvSpPr txBox="1"/>
          <p:nvPr>
            <p:ph type="title"/>
          </p:nvPr>
        </p:nvSpPr>
        <p:spPr>
          <a:xfrm>
            <a:off x="628651" y="410034"/>
            <a:ext cx="67059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1" name="Google Shape;161;p41"/>
          <p:cNvSpPr txBox="1"/>
          <p:nvPr>
            <p:ph idx="1" type="body"/>
          </p:nvPr>
        </p:nvSpPr>
        <p:spPr>
          <a:xfrm>
            <a:off x="1401900" y="1440300"/>
            <a:ext cx="7886700" cy="30951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35280" lvl="1" marL="914400" rtl="0" algn="l">
              <a:lnSpc>
                <a:spcPct val="100000"/>
              </a:lnSpc>
              <a:spcBef>
                <a:spcPts val="300"/>
              </a:spcBef>
              <a:spcAft>
                <a:spcPts val="0"/>
              </a:spcAft>
              <a:buClr>
                <a:schemeClr val="dk1"/>
              </a:buClr>
              <a:buSzPts val="1680"/>
              <a:buChar char="•"/>
              <a:defRPr sz="120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2" name="Google Shape;162;p41"/>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showMasterSp="0">
  <p:cSld name="Title slide #2">
    <p:spTree>
      <p:nvGrpSpPr>
        <p:cNvPr id="163" name="Shape 163"/>
        <p:cNvGrpSpPr/>
        <p:nvPr/>
      </p:nvGrpSpPr>
      <p:grpSpPr>
        <a:xfrm>
          <a:off x="0" y="0"/>
          <a:ext cx="0" cy="0"/>
          <a:chOff x="0" y="0"/>
          <a:chExt cx="0" cy="0"/>
        </a:xfrm>
      </p:grpSpPr>
      <p:sp>
        <p:nvSpPr>
          <p:cNvPr id="164" name="Google Shape;164;p42"/>
          <p:cNvSpPr txBox="1"/>
          <p:nvPr>
            <p:ph idx="1" type="subTitle"/>
          </p:nvPr>
        </p:nvSpPr>
        <p:spPr>
          <a:xfrm>
            <a:off x="628651" y="100532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65" name="Google Shape;165;p42"/>
          <p:cNvSpPr txBox="1"/>
          <p:nvPr>
            <p:ph type="ctrTitle"/>
          </p:nvPr>
        </p:nvSpPr>
        <p:spPr>
          <a:xfrm>
            <a:off x="628650" y="1295859"/>
            <a:ext cx="8125200" cy="822900"/>
          </a:xfrm>
          <a:prstGeom prst="rect">
            <a:avLst/>
          </a:prstGeom>
          <a:solidFill>
            <a:schemeClr val="dk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4800"/>
              <a:buFont typeface="Arial"/>
              <a:buNone/>
              <a:defRPr b="1" sz="4800">
                <a:solidFill>
                  <a:schemeClr val="lt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6" name="Google Shape;166;p42"/>
          <p:cNvSpPr txBox="1"/>
          <p:nvPr>
            <p:ph idx="2" type="body"/>
          </p:nvPr>
        </p:nvSpPr>
        <p:spPr>
          <a:xfrm>
            <a:off x="628651" y="2112556"/>
            <a:ext cx="8124900" cy="822900"/>
          </a:xfrm>
          <a:prstGeom prst="rect">
            <a:avLst/>
          </a:prstGeom>
          <a:solidFill>
            <a:schemeClr val="dk2"/>
          </a:solid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lt2"/>
              </a:buClr>
              <a:buSzPts val="7200"/>
              <a:buNone/>
              <a:defRPr b="1" sz="4800">
                <a:solidFill>
                  <a:schemeClr val="lt2"/>
                </a:solidFill>
                <a:latin typeface="Arial"/>
                <a:ea typeface="Arial"/>
                <a:cs typeface="Arial"/>
                <a:sym typeface="Arial"/>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7" name="Google Shape;167;p42"/>
          <p:cNvSpPr txBox="1"/>
          <p:nvPr>
            <p:ph idx="3" type="body"/>
          </p:nvPr>
        </p:nvSpPr>
        <p:spPr>
          <a:xfrm>
            <a:off x="647440" y="2941780"/>
            <a:ext cx="6943800" cy="854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1365"/>
              <a:buNone/>
              <a:defRPr/>
            </a:lvl2pPr>
            <a:lvl3pPr indent="-228600" lvl="2" marL="1371600" rtl="0" algn="l">
              <a:lnSpc>
                <a:spcPct val="100000"/>
              </a:lnSpc>
              <a:spcBef>
                <a:spcPts val="3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8" name="Google Shape;168;p4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lt2"/>
                </a:solidFill>
              </a:defRPr>
            </a:lvl1pPr>
            <a:lvl2pPr lvl="1" rtl="0">
              <a:buNone/>
              <a:defRPr sz="1300">
                <a:solidFill>
                  <a:schemeClr val="lt2"/>
                </a:solidFill>
              </a:defRPr>
            </a:lvl2pPr>
            <a:lvl3pPr lvl="2" rtl="0">
              <a:buNone/>
              <a:defRPr sz="1300">
                <a:solidFill>
                  <a:schemeClr val="lt2"/>
                </a:solidFill>
              </a:defRPr>
            </a:lvl3pPr>
            <a:lvl4pPr lvl="3" rtl="0">
              <a:buNone/>
              <a:defRPr sz="1300">
                <a:solidFill>
                  <a:schemeClr val="lt2"/>
                </a:solidFill>
              </a:defRPr>
            </a:lvl4pPr>
            <a:lvl5pPr lvl="4" rtl="0">
              <a:buNone/>
              <a:defRPr sz="1300">
                <a:solidFill>
                  <a:schemeClr val="lt2"/>
                </a:solidFill>
              </a:defRPr>
            </a:lvl5pPr>
            <a:lvl6pPr lvl="5" rtl="0">
              <a:buNone/>
              <a:defRPr sz="1300">
                <a:solidFill>
                  <a:schemeClr val="lt2"/>
                </a:solidFill>
              </a:defRPr>
            </a:lvl6pPr>
            <a:lvl7pPr lvl="6" rtl="0">
              <a:buNone/>
              <a:defRPr sz="1300">
                <a:solidFill>
                  <a:schemeClr val="lt2"/>
                </a:solidFill>
              </a:defRPr>
            </a:lvl7pPr>
            <a:lvl8pPr lvl="7" rtl="0">
              <a:buNone/>
              <a:defRPr sz="1300">
                <a:solidFill>
                  <a:schemeClr val="lt2"/>
                </a:solidFill>
              </a:defRPr>
            </a:lvl8pPr>
            <a:lvl9pPr lvl="8" rtl="0">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69" name="Shape 169"/>
        <p:cNvGrpSpPr/>
        <p:nvPr/>
      </p:nvGrpSpPr>
      <p:grpSpPr>
        <a:xfrm>
          <a:off x="0" y="0"/>
          <a:ext cx="0" cy="0"/>
          <a:chOff x="0" y="0"/>
          <a:chExt cx="0" cy="0"/>
        </a:xfrm>
      </p:grpSpPr>
      <p:sp>
        <p:nvSpPr>
          <p:cNvPr id="170" name="Google Shape;170;p43"/>
          <p:cNvSpPr txBox="1"/>
          <p:nvPr>
            <p:ph type="ctrTitle"/>
          </p:nvPr>
        </p:nvSpPr>
        <p:spPr>
          <a:xfrm>
            <a:off x="461963" y="1509591"/>
            <a:ext cx="7772400" cy="1323000"/>
          </a:xfrm>
          <a:prstGeom prst="rect">
            <a:avLst/>
          </a:prstGeom>
          <a:noFill/>
          <a:ln>
            <a:noFill/>
          </a:ln>
        </p:spPr>
        <p:txBody>
          <a:bodyPr anchorCtr="0" anchor="ctr" bIns="45700" lIns="91425" spcFirstLastPara="1" rIns="91425" wrap="square" tIns="45700">
            <a:noAutofit/>
          </a:bodyPr>
          <a:lstStyle>
            <a:lvl1pPr lvl="0" rtl="0" algn="l">
              <a:lnSpc>
                <a:spcPct val="108333"/>
              </a:lnSpc>
              <a:spcBef>
                <a:spcPts val="0"/>
              </a:spcBef>
              <a:spcAft>
                <a:spcPts val="0"/>
              </a:spcAft>
              <a:buClr>
                <a:schemeClr val="dk2"/>
              </a:buClr>
              <a:buSzPts val="4500"/>
              <a:buFont typeface="Arial"/>
              <a:buNone/>
              <a:defRPr b="1" sz="4500">
                <a:solidFill>
                  <a:schemeClr val="dk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1" name="Google Shape;171;p43"/>
          <p:cNvSpPr txBox="1"/>
          <p:nvPr>
            <p:ph idx="1" type="subTitle"/>
          </p:nvPr>
        </p:nvSpPr>
        <p:spPr>
          <a:xfrm>
            <a:off x="461964" y="1208849"/>
            <a:ext cx="4257600" cy="274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2"/>
              </a:buClr>
              <a:buSzPts val="2700"/>
              <a:buNone/>
              <a:defRPr b="1" sz="1800">
                <a:solidFill>
                  <a:schemeClr val="dk2"/>
                </a:solidFill>
              </a:defRPr>
            </a:lvl1pPr>
            <a:lvl2pPr lvl="1" rtl="0" algn="ctr">
              <a:lnSpc>
                <a:spcPct val="100000"/>
              </a:lnSpc>
              <a:spcBef>
                <a:spcPts val="300"/>
              </a:spcBef>
              <a:spcAft>
                <a:spcPts val="0"/>
              </a:spcAft>
              <a:buClr>
                <a:srgbClr val="888888"/>
              </a:buClr>
              <a:buSzPts val="1365"/>
              <a:buNone/>
              <a:defRPr>
                <a:solidFill>
                  <a:srgbClr val="888888"/>
                </a:solidFill>
              </a:defRPr>
            </a:lvl2pPr>
            <a:lvl3pPr lvl="2" rtl="0" algn="ctr">
              <a:lnSpc>
                <a:spcPct val="100000"/>
              </a:lnSpc>
              <a:spcBef>
                <a:spcPts val="300"/>
              </a:spcBef>
              <a:spcAft>
                <a:spcPts val="0"/>
              </a:spcAft>
              <a:buClr>
                <a:srgbClr val="888888"/>
              </a:buClr>
              <a:buSzPts val="975"/>
              <a:buNone/>
              <a:defRPr>
                <a:solidFill>
                  <a:srgbClr val="888888"/>
                </a:solidFill>
              </a:defRPr>
            </a:lvl3pPr>
            <a:lvl4pPr lvl="3" rtl="0" algn="ctr">
              <a:lnSpc>
                <a:spcPct val="100000"/>
              </a:lnSpc>
              <a:spcBef>
                <a:spcPts val="300"/>
              </a:spcBef>
              <a:spcAft>
                <a:spcPts val="0"/>
              </a:spcAft>
              <a:buClr>
                <a:srgbClr val="888888"/>
              </a:buClr>
              <a:buSzPts val="975"/>
              <a:buNone/>
              <a:defRPr>
                <a:solidFill>
                  <a:srgbClr val="888888"/>
                </a:solidFill>
              </a:defRPr>
            </a:lvl4pPr>
            <a:lvl5pPr lvl="4" rtl="0" algn="ctr">
              <a:lnSpc>
                <a:spcPct val="100000"/>
              </a:lnSpc>
              <a:spcBef>
                <a:spcPts val="300"/>
              </a:spcBef>
              <a:spcAft>
                <a:spcPts val="0"/>
              </a:spcAft>
              <a:buClr>
                <a:srgbClr val="888888"/>
              </a:buClr>
              <a:buSzPts val="975"/>
              <a:buNone/>
              <a:defRPr>
                <a:solidFill>
                  <a:srgbClr val="888888"/>
                </a:solidFill>
              </a:defRPr>
            </a:lvl5pPr>
            <a:lvl6pPr lvl="5" rtl="0" algn="ctr">
              <a:lnSpc>
                <a:spcPct val="90000"/>
              </a:lnSpc>
              <a:spcBef>
                <a:spcPts val="375"/>
              </a:spcBef>
              <a:spcAft>
                <a:spcPts val="0"/>
              </a:spcAft>
              <a:buClr>
                <a:srgbClr val="888888"/>
              </a:buClr>
              <a:buSzPts val="1350"/>
              <a:buNone/>
              <a:defRPr>
                <a:solidFill>
                  <a:srgbClr val="888888"/>
                </a:solidFill>
              </a:defRPr>
            </a:lvl6pPr>
            <a:lvl7pPr lvl="6" rtl="0" algn="ctr">
              <a:lnSpc>
                <a:spcPct val="90000"/>
              </a:lnSpc>
              <a:spcBef>
                <a:spcPts val="375"/>
              </a:spcBef>
              <a:spcAft>
                <a:spcPts val="0"/>
              </a:spcAft>
              <a:buClr>
                <a:srgbClr val="888888"/>
              </a:buClr>
              <a:buSzPts val="1350"/>
              <a:buNone/>
              <a:defRPr>
                <a:solidFill>
                  <a:srgbClr val="888888"/>
                </a:solidFill>
              </a:defRPr>
            </a:lvl7pPr>
            <a:lvl8pPr lvl="7" rtl="0" algn="ctr">
              <a:lnSpc>
                <a:spcPct val="90000"/>
              </a:lnSpc>
              <a:spcBef>
                <a:spcPts val="375"/>
              </a:spcBef>
              <a:spcAft>
                <a:spcPts val="0"/>
              </a:spcAft>
              <a:buClr>
                <a:srgbClr val="888888"/>
              </a:buClr>
              <a:buSzPts val="1350"/>
              <a:buNone/>
              <a:defRPr>
                <a:solidFill>
                  <a:srgbClr val="888888"/>
                </a:solidFill>
              </a:defRPr>
            </a:lvl8pPr>
            <a:lvl9pPr lvl="8" rtl="0" algn="ctr">
              <a:lnSpc>
                <a:spcPct val="90000"/>
              </a:lnSpc>
              <a:spcBef>
                <a:spcPts val="375"/>
              </a:spcBef>
              <a:spcAft>
                <a:spcPts val="0"/>
              </a:spcAft>
              <a:buClr>
                <a:srgbClr val="888888"/>
              </a:buClr>
              <a:buSzPts val="1350"/>
              <a:buNone/>
              <a:defRPr>
                <a:solidFill>
                  <a:srgbClr val="888888"/>
                </a:solidFill>
              </a:defRPr>
            </a:lvl9pPr>
          </a:lstStyle>
          <a:p/>
        </p:txBody>
      </p:sp>
      <p:sp>
        <p:nvSpPr>
          <p:cNvPr id="172" name="Google Shape;172;p43"/>
          <p:cNvSpPr txBox="1"/>
          <p:nvPr>
            <p:ph idx="2" type="body"/>
          </p:nvPr>
        </p:nvSpPr>
        <p:spPr>
          <a:xfrm>
            <a:off x="461964" y="2832497"/>
            <a:ext cx="6709200" cy="11037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2813"/>
              <a:buNone/>
              <a:defRPr sz="1875"/>
            </a:lvl1pPr>
            <a:lvl2pPr indent="-228600" lvl="1" marL="914400" rtl="0" algn="l">
              <a:lnSpc>
                <a:spcPct val="100000"/>
              </a:lnSpc>
              <a:spcBef>
                <a:spcPts val="300"/>
              </a:spcBef>
              <a:spcAft>
                <a:spcPts val="0"/>
              </a:spcAft>
              <a:buClr>
                <a:schemeClr val="dk1"/>
              </a:buClr>
              <a:buSzPts val="1365"/>
              <a:buNone/>
              <a:defRPr/>
            </a:lvl2pPr>
            <a:lvl3pPr indent="-228600" lvl="2" marL="1371600" rtl="0" algn="l">
              <a:lnSpc>
                <a:spcPct val="100000"/>
              </a:lnSpc>
              <a:spcBef>
                <a:spcPts val="3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73" name="Google Shape;173;p4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showMasterSp="0">
  <p:cSld name="Title slide #3">
    <p:spTree>
      <p:nvGrpSpPr>
        <p:cNvPr id="174" name="Shape 174"/>
        <p:cNvGrpSpPr/>
        <p:nvPr/>
      </p:nvGrpSpPr>
      <p:grpSpPr>
        <a:xfrm>
          <a:off x="0" y="0"/>
          <a:ext cx="0" cy="0"/>
          <a:chOff x="0" y="0"/>
          <a:chExt cx="0" cy="0"/>
        </a:xfrm>
      </p:grpSpPr>
      <p:sp>
        <p:nvSpPr>
          <p:cNvPr id="175" name="Google Shape;175;p44"/>
          <p:cNvSpPr/>
          <p:nvPr>
            <p:ph idx="2" type="pic"/>
          </p:nvPr>
        </p:nvSpPr>
        <p:spPr>
          <a:xfrm>
            <a:off x="0" y="0"/>
            <a:ext cx="9144000" cy="3589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76" name="Google Shape;176;p44"/>
          <p:cNvSpPr txBox="1"/>
          <p:nvPr>
            <p:ph type="ctrTitle"/>
          </p:nvPr>
        </p:nvSpPr>
        <p:spPr>
          <a:xfrm>
            <a:off x="509452" y="2964979"/>
            <a:ext cx="8517900" cy="885300"/>
          </a:xfrm>
          <a:prstGeom prst="rect">
            <a:avLst/>
          </a:prstGeom>
          <a:noFill/>
          <a:ln>
            <a:noFill/>
          </a:ln>
        </p:spPr>
        <p:txBody>
          <a:bodyPr anchorCtr="0" anchor="ctr" bIns="45700" lIns="91425" spcFirstLastPara="1" rIns="91425" wrap="square" tIns="45700">
            <a:noAutofit/>
          </a:bodyPr>
          <a:lstStyle>
            <a:lvl1pPr lvl="0" rtl="0" algn="l">
              <a:lnSpc>
                <a:spcPct val="120370"/>
              </a:lnSpc>
              <a:spcBef>
                <a:spcPts val="0"/>
              </a:spcBef>
              <a:spcAft>
                <a:spcPts val="0"/>
              </a:spcAft>
              <a:buClr>
                <a:schemeClr val="dk1"/>
              </a:buClr>
              <a:buSzPts val="5400"/>
              <a:buFont typeface="Arial"/>
              <a:buNone/>
              <a:defRPr sz="5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7" name="Google Shape;177;p44"/>
          <p:cNvSpPr txBox="1"/>
          <p:nvPr>
            <p:ph idx="1" type="subTitle"/>
          </p:nvPr>
        </p:nvSpPr>
        <p:spPr>
          <a:xfrm>
            <a:off x="633736" y="361869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78" name="Google Shape;178;p44"/>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4" showMasterSp="0" type="secHead">
  <p:cSld name="SECTION_HEADER">
    <p:spTree>
      <p:nvGrpSpPr>
        <p:cNvPr id="179" name="Shape 179"/>
        <p:cNvGrpSpPr/>
        <p:nvPr/>
      </p:nvGrpSpPr>
      <p:grpSpPr>
        <a:xfrm>
          <a:off x="0" y="0"/>
          <a:ext cx="0" cy="0"/>
          <a:chOff x="0" y="0"/>
          <a:chExt cx="0" cy="0"/>
        </a:xfrm>
      </p:grpSpPr>
      <p:sp>
        <p:nvSpPr>
          <p:cNvPr id="180" name="Google Shape;180;p45"/>
          <p:cNvSpPr txBox="1"/>
          <p:nvPr>
            <p:ph type="title"/>
          </p:nvPr>
        </p:nvSpPr>
        <p:spPr>
          <a:xfrm>
            <a:off x="623888" y="1282305"/>
            <a:ext cx="7886700" cy="21396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4500"/>
              <a:buFont typeface="Arial"/>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1" name="Google Shape;181;p45"/>
          <p:cNvSpPr txBox="1"/>
          <p:nvPr>
            <p:ph idx="1" type="body"/>
          </p:nvPr>
        </p:nvSpPr>
        <p:spPr>
          <a:xfrm>
            <a:off x="623888" y="3540869"/>
            <a:ext cx="7886700" cy="10263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2"/>
              </a:buClr>
              <a:buSzPts val="4200"/>
              <a:buNone/>
              <a:defRPr b="1" sz="2800">
                <a:solidFill>
                  <a:schemeClr val="dk2"/>
                </a:solidFill>
              </a:defRPr>
            </a:lvl1pPr>
            <a:lvl2pPr indent="-228600" lvl="1" marL="914400" rtl="0" algn="l">
              <a:lnSpc>
                <a:spcPct val="100000"/>
              </a:lnSpc>
              <a:spcBef>
                <a:spcPts val="300"/>
              </a:spcBef>
              <a:spcAft>
                <a:spcPts val="0"/>
              </a:spcAft>
              <a:buClr>
                <a:srgbClr val="888888"/>
              </a:buClr>
              <a:buSzPts val="2100"/>
              <a:buNone/>
              <a:defRPr sz="1500">
                <a:solidFill>
                  <a:srgbClr val="888888"/>
                </a:solidFill>
              </a:defRPr>
            </a:lvl2pPr>
            <a:lvl3pPr indent="-228600" lvl="2" marL="1371600" rtl="0" algn="l">
              <a:lnSpc>
                <a:spcPct val="100000"/>
              </a:lnSpc>
              <a:spcBef>
                <a:spcPts val="300"/>
              </a:spcBef>
              <a:spcAft>
                <a:spcPts val="0"/>
              </a:spcAft>
              <a:buClr>
                <a:srgbClr val="888888"/>
              </a:buClr>
              <a:buSzPts val="1350"/>
              <a:buNone/>
              <a:defRPr sz="1350">
                <a:solidFill>
                  <a:srgbClr val="888888"/>
                </a:solidFill>
              </a:defRPr>
            </a:lvl3pPr>
            <a:lvl4pPr indent="-228600" lvl="3" marL="1828800" rtl="0" algn="l">
              <a:lnSpc>
                <a:spcPct val="100000"/>
              </a:lnSpc>
              <a:spcBef>
                <a:spcPts val="300"/>
              </a:spcBef>
              <a:spcAft>
                <a:spcPts val="0"/>
              </a:spcAft>
              <a:buClr>
                <a:srgbClr val="888888"/>
              </a:buClr>
              <a:buSzPts val="1200"/>
              <a:buNone/>
              <a:defRPr sz="1200">
                <a:solidFill>
                  <a:srgbClr val="888888"/>
                </a:solidFill>
              </a:defRPr>
            </a:lvl4pPr>
            <a:lvl5pPr indent="-228600" lvl="4" marL="2286000" rtl="0" algn="l">
              <a:lnSpc>
                <a:spcPct val="100000"/>
              </a:lnSpc>
              <a:spcBef>
                <a:spcPts val="300"/>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pic>
        <p:nvPicPr>
          <p:cNvPr descr="ASU_Horiz_RGB_Digital_MaroonGold.png" id="182" name="Google Shape;182;p45"/>
          <p:cNvPicPr preferRelativeResize="0"/>
          <p:nvPr/>
        </p:nvPicPr>
        <p:blipFill rotWithShape="1">
          <a:blip r:embed="rId2">
            <a:alphaModFix/>
          </a:blip>
          <a:srcRect b="0" l="0" r="0" t="0"/>
          <a:stretch/>
        </p:blipFill>
        <p:spPr>
          <a:xfrm>
            <a:off x="245069" y="187047"/>
            <a:ext cx="3844969" cy="1067100"/>
          </a:xfrm>
          <a:prstGeom prst="rect">
            <a:avLst/>
          </a:prstGeom>
          <a:noFill/>
          <a:ln>
            <a:noFill/>
          </a:ln>
        </p:spPr>
      </p:pic>
      <p:sp>
        <p:nvSpPr>
          <p:cNvPr id="183" name="Google Shape;183;p4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2"/>
                </a:solidFill>
              </a:defRPr>
            </a:lvl1pPr>
            <a:lvl2pPr lvl="1" rtl="0">
              <a:buNone/>
              <a:defRPr sz="1300">
                <a:solidFill>
                  <a:schemeClr val="dk2"/>
                </a:solidFill>
              </a:defRPr>
            </a:lvl2pPr>
            <a:lvl3pPr lvl="2" rtl="0">
              <a:buNone/>
              <a:defRPr sz="1300">
                <a:solidFill>
                  <a:schemeClr val="dk2"/>
                </a:solidFill>
              </a:defRPr>
            </a:lvl3pPr>
            <a:lvl4pPr lvl="3" rtl="0">
              <a:buNone/>
              <a:defRPr sz="1300">
                <a:solidFill>
                  <a:schemeClr val="dk2"/>
                </a:solidFill>
              </a:defRPr>
            </a:lvl4pPr>
            <a:lvl5pPr lvl="4" rtl="0">
              <a:buNone/>
              <a:defRPr sz="1300">
                <a:solidFill>
                  <a:schemeClr val="dk2"/>
                </a:solidFill>
              </a:defRPr>
            </a:lvl5pPr>
            <a:lvl6pPr lvl="5" rtl="0">
              <a:buNone/>
              <a:defRPr sz="1300">
                <a:solidFill>
                  <a:schemeClr val="dk2"/>
                </a:solidFill>
              </a:defRPr>
            </a:lvl6pPr>
            <a:lvl7pPr lvl="6" rtl="0">
              <a:buNone/>
              <a:defRPr sz="1300">
                <a:solidFill>
                  <a:schemeClr val="dk2"/>
                </a:solidFill>
              </a:defRPr>
            </a:lvl7pPr>
            <a:lvl8pPr lvl="7" rtl="0">
              <a:buNone/>
              <a:defRPr sz="1300">
                <a:solidFill>
                  <a:schemeClr val="dk2"/>
                </a:solidFill>
              </a:defRPr>
            </a:lvl8pPr>
            <a:lvl9pPr lvl="8" rtl="0">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showMasterSp="0">
  <p:cSld name="Agenda #1">
    <p:bg>
      <p:bgPr>
        <a:solidFill>
          <a:schemeClr val="dk2"/>
        </a:solidFill>
      </p:bgPr>
    </p:bg>
    <p:spTree>
      <p:nvGrpSpPr>
        <p:cNvPr id="184" name="Shape 184"/>
        <p:cNvGrpSpPr/>
        <p:nvPr/>
      </p:nvGrpSpPr>
      <p:grpSpPr>
        <a:xfrm>
          <a:off x="0" y="0"/>
          <a:ext cx="0" cy="0"/>
          <a:chOff x="0" y="0"/>
          <a:chExt cx="0" cy="0"/>
        </a:xfrm>
      </p:grpSpPr>
      <p:sp>
        <p:nvSpPr>
          <p:cNvPr id="185" name="Google Shape;185;p46"/>
          <p:cNvSpPr txBox="1"/>
          <p:nvPr>
            <p:ph type="title"/>
          </p:nvPr>
        </p:nvSpPr>
        <p:spPr>
          <a:xfrm>
            <a:off x="160987" y="0"/>
            <a:ext cx="3490200" cy="5143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lt2"/>
              </a:buClr>
              <a:buSzPts val="3600"/>
              <a:buFont typeface="Arial"/>
              <a:buNone/>
              <a:defRPr sz="36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6" name="Google Shape;186;p46"/>
          <p:cNvSpPr txBox="1"/>
          <p:nvPr/>
        </p:nvSpPr>
        <p:spPr>
          <a:xfrm>
            <a:off x="3664989"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5625"/>
              <a:buFont typeface="Arial"/>
              <a:buNone/>
            </a:pPr>
            <a:r>
              <a:rPr b="0" i="0" lang="en" sz="22499" u="none" cap="none" strike="noStrike">
                <a:solidFill>
                  <a:schemeClr val="accent2"/>
                </a:solidFill>
                <a:latin typeface="Arial"/>
                <a:ea typeface="Arial"/>
                <a:cs typeface="Arial"/>
                <a:sym typeface="Arial"/>
              </a:rPr>
              <a:t>{</a:t>
            </a:r>
            <a:endParaRPr/>
          </a:p>
        </p:txBody>
      </p:sp>
      <p:sp>
        <p:nvSpPr>
          <p:cNvPr id="187" name="Google Shape;187;p46"/>
          <p:cNvSpPr txBox="1"/>
          <p:nvPr>
            <p:ph idx="1" type="body"/>
          </p:nvPr>
        </p:nvSpPr>
        <p:spPr>
          <a:xfrm>
            <a:off x="4772025" y="0"/>
            <a:ext cx="3657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14000"/>
              </a:lnSpc>
              <a:spcBef>
                <a:spcPts val="0"/>
              </a:spcBef>
              <a:spcAft>
                <a:spcPts val="0"/>
              </a:spcAft>
              <a:buClr>
                <a:schemeClr val="lt2"/>
              </a:buClr>
              <a:buSzPts val="2700"/>
              <a:buNone/>
              <a:defRPr b="1" sz="1800">
                <a:solidFill>
                  <a:schemeClr val="lt2"/>
                </a:solidFill>
              </a:defRPr>
            </a:lvl1pPr>
            <a:lvl2pPr indent="-228600" lvl="1" marL="914400" rtl="0" algn="l">
              <a:lnSpc>
                <a:spcPct val="114000"/>
              </a:lnSpc>
              <a:spcBef>
                <a:spcPts val="1600"/>
              </a:spcBef>
              <a:spcAft>
                <a:spcPts val="0"/>
              </a:spcAft>
              <a:buClr>
                <a:schemeClr val="dk1"/>
              </a:buClr>
              <a:buSzPts val="2520"/>
              <a:buNone/>
              <a:defRPr b="1" sz="1800"/>
            </a:lvl2pPr>
            <a:lvl3pPr indent="-228600" lvl="2" marL="1371600" rtl="0" algn="l">
              <a:lnSpc>
                <a:spcPct val="100000"/>
              </a:lnSpc>
              <a:spcBef>
                <a:spcPts val="16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88" name="Google Shape;188;p4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lt2"/>
                </a:solidFill>
              </a:defRPr>
            </a:lvl1pPr>
            <a:lvl2pPr lvl="1" rtl="0">
              <a:buNone/>
              <a:defRPr sz="1300">
                <a:solidFill>
                  <a:schemeClr val="lt2"/>
                </a:solidFill>
              </a:defRPr>
            </a:lvl2pPr>
            <a:lvl3pPr lvl="2" rtl="0">
              <a:buNone/>
              <a:defRPr sz="1300">
                <a:solidFill>
                  <a:schemeClr val="lt2"/>
                </a:solidFill>
              </a:defRPr>
            </a:lvl3pPr>
            <a:lvl4pPr lvl="3" rtl="0">
              <a:buNone/>
              <a:defRPr sz="1300">
                <a:solidFill>
                  <a:schemeClr val="lt2"/>
                </a:solidFill>
              </a:defRPr>
            </a:lvl4pPr>
            <a:lvl5pPr lvl="4" rtl="0">
              <a:buNone/>
              <a:defRPr sz="1300">
                <a:solidFill>
                  <a:schemeClr val="lt2"/>
                </a:solidFill>
              </a:defRPr>
            </a:lvl5pPr>
            <a:lvl6pPr lvl="5" rtl="0">
              <a:buNone/>
              <a:defRPr sz="1300">
                <a:solidFill>
                  <a:schemeClr val="lt2"/>
                </a:solidFill>
              </a:defRPr>
            </a:lvl6pPr>
            <a:lvl7pPr lvl="6" rtl="0">
              <a:buNone/>
              <a:defRPr sz="1300">
                <a:solidFill>
                  <a:schemeClr val="lt2"/>
                </a:solidFill>
              </a:defRPr>
            </a:lvl7pPr>
            <a:lvl8pPr lvl="7" rtl="0">
              <a:buNone/>
              <a:defRPr sz="1300">
                <a:solidFill>
                  <a:schemeClr val="lt2"/>
                </a:solidFill>
              </a:defRPr>
            </a:lvl8pPr>
            <a:lvl9pPr lvl="8" rtl="0">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showMasterSp="0">
  <p:cSld name="Agenda #2">
    <p:spTree>
      <p:nvGrpSpPr>
        <p:cNvPr id="189" name="Shape 189"/>
        <p:cNvGrpSpPr/>
        <p:nvPr/>
      </p:nvGrpSpPr>
      <p:grpSpPr>
        <a:xfrm>
          <a:off x="0" y="0"/>
          <a:ext cx="0" cy="0"/>
          <a:chOff x="0" y="0"/>
          <a:chExt cx="0" cy="0"/>
        </a:xfrm>
      </p:grpSpPr>
      <p:sp>
        <p:nvSpPr>
          <p:cNvPr id="190" name="Google Shape;190;p47"/>
          <p:cNvSpPr txBox="1"/>
          <p:nvPr>
            <p:ph type="title"/>
          </p:nvPr>
        </p:nvSpPr>
        <p:spPr>
          <a:xfrm>
            <a:off x="160987" y="0"/>
            <a:ext cx="3490200" cy="5143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dk1"/>
              </a:buClr>
              <a:buSzPts val="3600"/>
              <a:buFont typeface="Arial"/>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1" name="Google Shape;191;p47"/>
          <p:cNvSpPr txBox="1"/>
          <p:nvPr/>
        </p:nvSpPr>
        <p:spPr>
          <a:xfrm>
            <a:off x="3664989"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5625"/>
              <a:buFont typeface="Arial"/>
              <a:buNone/>
            </a:pPr>
            <a:r>
              <a:rPr b="0" i="0" lang="en" sz="22499" u="none" cap="none" strike="noStrike">
                <a:solidFill>
                  <a:schemeClr val="accent2"/>
                </a:solidFill>
                <a:latin typeface="Arial"/>
                <a:ea typeface="Arial"/>
                <a:cs typeface="Arial"/>
                <a:sym typeface="Arial"/>
              </a:rPr>
              <a:t>{</a:t>
            </a:r>
            <a:endParaRPr/>
          </a:p>
        </p:txBody>
      </p:sp>
      <p:sp>
        <p:nvSpPr>
          <p:cNvPr id="192" name="Google Shape;192;p47"/>
          <p:cNvSpPr txBox="1"/>
          <p:nvPr>
            <p:ph idx="1" type="body"/>
          </p:nvPr>
        </p:nvSpPr>
        <p:spPr>
          <a:xfrm>
            <a:off x="4772025" y="0"/>
            <a:ext cx="3657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14000"/>
              </a:lnSpc>
              <a:spcBef>
                <a:spcPts val="0"/>
              </a:spcBef>
              <a:spcAft>
                <a:spcPts val="0"/>
              </a:spcAft>
              <a:buClr>
                <a:schemeClr val="dk1"/>
              </a:buClr>
              <a:buSzPts val="2700"/>
              <a:buNone/>
              <a:defRPr b="1" sz="1800"/>
            </a:lvl1pPr>
            <a:lvl2pPr indent="-228600" lvl="1" marL="914400" rtl="0" algn="l">
              <a:lnSpc>
                <a:spcPct val="114000"/>
              </a:lnSpc>
              <a:spcBef>
                <a:spcPts val="1600"/>
              </a:spcBef>
              <a:spcAft>
                <a:spcPts val="0"/>
              </a:spcAft>
              <a:buClr>
                <a:schemeClr val="dk1"/>
              </a:buClr>
              <a:buSzPts val="2520"/>
              <a:buNone/>
              <a:defRPr b="1" sz="1800"/>
            </a:lvl2pPr>
            <a:lvl3pPr indent="-228600" lvl="2" marL="1371600" rtl="0" algn="l">
              <a:lnSpc>
                <a:spcPct val="100000"/>
              </a:lnSpc>
              <a:spcBef>
                <a:spcPts val="16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93" name="Google Shape;193;p4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or bold statement (maroon)" showMasterSp="0">
  <p:cSld name="Break or bold statement (maroon)">
    <p:bg>
      <p:bgPr>
        <a:solidFill>
          <a:schemeClr val="accent1"/>
        </a:solidFill>
      </p:bgPr>
    </p:bg>
    <p:spTree>
      <p:nvGrpSpPr>
        <p:cNvPr id="194" name="Shape 194"/>
        <p:cNvGrpSpPr/>
        <p:nvPr/>
      </p:nvGrpSpPr>
      <p:grpSpPr>
        <a:xfrm>
          <a:off x="0" y="0"/>
          <a:ext cx="0" cy="0"/>
          <a:chOff x="0" y="0"/>
          <a:chExt cx="0" cy="0"/>
        </a:xfrm>
      </p:grpSpPr>
      <p:sp>
        <p:nvSpPr>
          <p:cNvPr id="195" name="Google Shape;195;p48"/>
          <p:cNvSpPr txBox="1"/>
          <p:nvPr>
            <p:ph type="title"/>
          </p:nvPr>
        </p:nvSpPr>
        <p:spPr>
          <a:xfrm>
            <a:off x="457200" y="0"/>
            <a:ext cx="7762800" cy="514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6200"/>
              <a:buFont typeface="Arial"/>
              <a:buNone/>
              <a:defRPr sz="62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6" name="Google Shape;196;p4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or bold statement (gold)" showMasterSp="0">
  <p:cSld name="Break or bold statement (gold)">
    <p:bg>
      <p:bgPr>
        <a:solidFill>
          <a:schemeClr val="accent2"/>
        </a:solidFill>
      </p:bgPr>
    </p:bg>
    <p:spTree>
      <p:nvGrpSpPr>
        <p:cNvPr id="197" name="Shape 197"/>
        <p:cNvGrpSpPr/>
        <p:nvPr/>
      </p:nvGrpSpPr>
      <p:grpSpPr>
        <a:xfrm>
          <a:off x="0" y="0"/>
          <a:ext cx="0" cy="0"/>
          <a:chOff x="0" y="0"/>
          <a:chExt cx="0" cy="0"/>
        </a:xfrm>
      </p:grpSpPr>
      <p:sp>
        <p:nvSpPr>
          <p:cNvPr id="198" name="Google Shape;198;p49"/>
          <p:cNvSpPr txBox="1"/>
          <p:nvPr>
            <p:ph type="title"/>
          </p:nvPr>
        </p:nvSpPr>
        <p:spPr>
          <a:xfrm>
            <a:off x="457200" y="0"/>
            <a:ext cx="7762800" cy="514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6200"/>
              <a:buFont typeface="Arial"/>
              <a:buNone/>
              <a:defRPr sz="6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9" name="Google Shape;199;p4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bar (maroon)" showMasterSp="0">
  <p:cSld name="Break bar (maroon)">
    <p:bg>
      <p:bgPr>
        <a:solidFill>
          <a:schemeClr val="lt2"/>
        </a:solidFill>
      </p:bgPr>
    </p:bg>
    <p:spTree>
      <p:nvGrpSpPr>
        <p:cNvPr id="200" name="Shape 200"/>
        <p:cNvGrpSpPr/>
        <p:nvPr/>
      </p:nvGrpSpPr>
      <p:grpSpPr>
        <a:xfrm>
          <a:off x="0" y="0"/>
          <a:ext cx="0" cy="0"/>
          <a:chOff x="0" y="0"/>
          <a:chExt cx="0" cy="0"/>
        </a:xfrm>
      </p:grpSpPr>
      <p:sp>
        <p:nvSpPr>
          <p:cNvPr id="201" name="Google Shape;201;p50"/>
          <p:cNvSpPr/>
          <p:nvPr/>
        </p:nvSpPr>
        <p:spPr>
          <a:xfrm>
            <a:off x="0" y="1314450"/>
            <a:ext cx="9144000" cy="1543200"/>
          </a:xfrm>
          <a:prstGeom prst="rect">
            <a:avLst/>
          </a:prstGeom>
          <a:solidFill>
            <a:schemeClr val="accent1"/>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lt1"/>
              </a:solidFill>
              <a:latin typeface="Arial"/>
              <a:ea typeface="Arial"/>
              <a:cs typeface="Arial"/>
              <a:sym typeface="Arial"/>
            </a:endParaRPr>
          </a:p>
        </p:txBody>
      </p:sp>
      <p:sp>
        <p:nvSpPr>
          <p:cNvPr id="202" name="Google Shape;202;p50"/>
          <p:cNvSpPr txBox="1"/>
          <p:nvPr>
            <p:ph type="title"/>
          </p:nvPr>
        </p:nvSpPr>
        <p:spPr>
          <a:xfrm>
            <a:off x="457200" y="1314450"/>
            <a:ext cx="7762800" cy="1543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4800"/>
              <a:buFont typeface="Arial"/>
              <a:buNone/>
              <a:defRPr sz="48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3" name="Google Shape;203;p5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bar (gold)" showMasterSp="0">
  <p:cSld name="Break bar (gold)">
    <p:bg>
      <p:bgPr>
        <a:solidFill>
          <a:schemeClr val="lt2"/>
        </a:solidFill>
      </p:bgPr>
    </p:bg>
    <p:spTree>
      <p:nvGrpSpPr>
        <p:cNvPr id="204" name="Shape 204"/>
        <p:cNvGrpSpPr/>
        <p:nvPr/>
      </p:nvGrpSpPr>
      <p:grpSpPr>
        <a:xfrm>
          <a:off x="0" y="0"/>
          <a:ext cx="0" cy="0"/>
          <a:chOff x="0" y="0"/>
          <a:chExt cx="0" cy="0"/>
        </a:xfrm>
      </p:grpSpPr>
      <p:sp>
        <p:nvSpPr>
          <p:cNvPr id="205" name="Google Shape;205;p51"/>
          <p:cNvSpPr/>
          <p:nvPr/>
        </p:nvSpPr>
        <p:spPr>
          <a:xfrm>
            <a:off x="0" y="1314450"/>
            <a:ext cx="9144000" cy="1543200"/>
          </a:xfrm>
          <a:prstGeom prst="rect">
            <a:avLst/>
          </a:prstGeom>
          <a:solidFill>
            <a:schemeClr val="accent2"/>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lt1"/>
              </a:solidFill>
              <a:latin typeface="Arial"/>
              <a:ea typeface="Arial"/>
              <a:cs typeface="Arial"/>
              <a:sym typeface="Arial"/>
            </a:endParaRPr>
          </a:p>
        </p:txBody>
      </p:sp>
      <p:sp>
        <p:nvSpPr>
          <p:cNvPr id="206" name="Google Shape;206;p51"/>
          <p:cNvSpPr txBox="1"/>
          <p:nvPr>
            <p:ph type="title"/>
          </p:nvPr>
        </p:nvSpPr>
        <p:spPr>
          <a:xfrm>
            <a:off x="457200" y="1314450"/>
            <a:ext cx="7762800" cy="1543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4800"/>
              <a:buFont typeface="Arial"/>
              <a:buNone/>
              <a:defRPr sz="4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7" name="Google Shape;207;p5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content" type="obj">
  <p:cSld name="OBJECT">
    <p:spTree>
      <p:nvGrpSpPr>
        <p:cNvPr id="208" name="Shape 208"/>
        <p:cNvGrpSpPr/>
        <p:nvPr/>
      </p:nvGrpSpPr>
      <p:grpSpPr>
        <a:xfrm>
          <a:off x="0" y="0"/>
          <a:ext cx="0" cy="0"/>
          <a:chOff x="0" y="0"/>
          <a:chExt cx="0" cy="0"/>
        </a:xfrm>
      </p:grpSpPr>
      <p:sp>
        <p:nvSpPr>
          <p:cNvPr id="209" name="Google Shape;209;p52"/>
          <p:cNvSpPr txBox="1"/>
          <p:nvPr>
            <p:ph type="title"/>
          </p:nvPr>
        </p:nvSpPr>
        <p:spPr>
          <a:xfrm>
            <a:off x="628651" y="410034"/>
            <a:ext cx="66963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0" name="Google Shape;210;p52"/>
          <p:cNvSpPr txBox="1"/>
          <p:nvPr>
            <p:ph idx="1" type="body"/>
          </p:nvPr>
        </p:nvSpPr>
        <p:spPr>
          <a:xfrm>
            <a:off x="628650" y="914400"/>
            <a:ext cx="7886700" cy="37032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11" name="Google Shape;211;p52"/>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2" name="Google Shape;212;p52"/>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with image and gold box" showMasterSp="0">
  <p:cSld name="Break with image and gold box">
    <p:spTree>
      <p:nvGrpSpPr>
        <p:cNvPr id="213" name="Shape 213"/>
        <p:cNvGrpSpPr/>
        <p:nvPr/>
      </p:nvGrpSpPr>
      <p:grpSpPr>
        <a:xfrm>
          <a:off x="0" y="0"/>
          <a:ext cx="0" cy="0"/>
          <a:chOff x="0" y="0"/>
          <a:chExt cx="0" cy="0"/>
        </a:xfrm>
      </p:grpSpPr>
      <p:sp>
        <p:nvSpPr>
          <p:cNvPr id="214" name="Google Shape;214;p53"/>
          <p:cNvSpPr/>
          <p:nvPr>
            <p:ph idx="2" type="pic"/>
          </p:nvPr>
        </p:nvSpPr>
        <p:spPr>
          <a:xfrm>
            <a:off x="0" y="0"/>
            <a:ext cx="9144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15" name="Google Shape;215;p53"/>
          <p:cNvSpPr txBox="1"/>
          <p:nvPr>
            <p:ph type="title"/>
          </p:nvPr>
        </p:nvSpPr>
        <p:spPr>
          <a:xfrm>
            <a:off x="628650" y="3970357"/>
            <a:ext cx="7396800" cy="453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6" name="Google Shape;216;p5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50/50">
  <p:cSld name="Title and 50/50">
    <p:spTree>
      <p:nvGrpSpPr>
        <p:cNvPr id="217" name="Shape 217"/>
        <p:cNvGrpSpPr/>
        <p:nvPr/>
      </p:nvGrpSpPr>
      <p:grpSpPr>
        <a:xfrm>
          <a:off x="0" y="0"/>
          <a:ext cx="0" cy="0"/>
          <a:chOff x="0" y="0"/>
          <a:chExt cx="0" cy="0"/>
        </a:xfrm>
      </p:grpSpPr>
      <p:sp>
        <p:nvSpPr>
          <p:cNvPr id="218" name="Google Shape;218;p54"/>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9" name="Google Shape;219;p54"/>
          <p:cNvSpPr txBox="1"/>
          <p:nvPr>
            <p:ph idx="1" type="body"/>
          </p:nvPr>
        </p:nvSpPr>
        <p:spPr>
          <a:xfrm>
            <a:off x="628650" y="914401"/>
            <a:ext cx="3886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0" name="Google Shape;220;p54"/>
          <p:cNvSpPr txBox="1"/>
          <p:nvPr>
            <p:ph idx="2" type="body"/>
          </p:nvPr>
        </p:nvSpPr>
        <p:spPr>
          <a:xfrm>
            <a:off x="4629150" y="914401"/>
            <a:ext cx="3886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1" name="Google Shape;221;p54"/>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2" name="Google Shape;222;p54"/>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mparison">
  <p:cSld name="Title and comparison">
    <p:spTree>
      <p:nvGrpSpPr>
        <p:cNvPr id="223" name="Shape 223"/>
        <p:cNvGrpSpPr/>
        <p:nvPr/>
      </p:nvGrpSpPr>
      <p:grpSpPr>
        <a:xfrm>
          <a:off x="0" y="0"/>
          <a:ext cx="0" cy="0"/>
          <a:chOff x="0" y="0"/>
          <a:chExt cx="0" cy="0"/>
        </a:xfrm>
      </p:grpSpPr>
      <p:sp>
        <p:nvSpPr>
          <p:cNvPr id="224" name="Google Shape;224;p55"/>
          <p:cNvSpPr txBox="1"/>
          <p:nvPr>
            <p:ph type="title"/>
          </p:nvPr>
        </p:nvSpPr>
        <p:spPr>
          <a:xfrm>
            <a:off x="629841" y="406646"/>
            <a:ext cx="67047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5" name="Google Shape;225;p55"/>
          <p:cNvSpPr txBox="1"/>
          <p:nvPr>
            <p:ph idx="1" type="body"/>
          </p:nvPr>
        </p:nvSpPr>
        <p:spPr>
          <a:xfrm>
            <a:off x="629842" y="924128"/>
            <a:ext cx="3868200" cy="33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2100"/>
              <a:buNone/>
              <a:defRPr b="1" sz="1500"/>
            </a:lvl2pPr>
            <a:lvl3pPr indent="-228600" lvl="2" marL="1371600" rtl="0" algn="l">
              <a:lnSpc>
                <a:spcPct val="100000"/>
              </a:lnSpc>
              <a:spcBef>
                <a:spcPts val="300"/>
              </a:spcBef>
              <a:spcAft>
                <a:spcPts val="0"/>
              </a:spcAft>
              <a:buClr>
                <a:schemeClr val="dk1"/>
              </a:buClr>
              <a:buSzPts val="1350"/>
              <a:buNone/>
              <a:defRPr b="1" sz="1350"/>
            </a:lvl3pPr>
            <a:lvl4pPr indent="-228600" lvl="3" marL="1828800" rtl="0" algn="l">
              <a:lnSpc>
                <a:spcPct val="100000"/>
              </a:lnSpc>
              <a:spcBef>
                <a:spcPts val="300"/>
              </a:spcBef>
              <a:spcAft>
                <a:spcPts val="0"/>
              </a:spcAft>
              <a:buClr>
                <a:schemeClr val="dk1"/>
              </a:buClr>
              <a:buSzPts val="1200"/>
              <a:buNone/>
              <a:defRPr b="1" sz="1200"/>
            </a:lvl4pPr>
            <a:lvl5pPr indent="-228600" lvl="4" marL="2286000" rtl="0" algn="l">
              <a:lnSpc>
                <a:spcPct val="100000"/>
              </a:lnSpc>
              <a:spcBef>
                <a:spcPts val="300"/>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226" name="Google Shape;226;p55"/>
          <p:cNvSpPr txBox="1"/>
          <p:nvPr>
            <p:ph idx="2" type="body"/>
          </p:nvPr>
        </p:nvSpPr>
        <p:spPr>
          <a:xfrm>
            <a:off x="629842" y="1257858"/>
            <a:ext cx="3868200" cy="32124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7" name="Google Shape;227;p55"/>
          <p:cNvSpPr txBox="1"/>
          <p:nvPr>
            <p:ph idx="3" type="body"/>
          </p:nvPr>
        </p:nvSpPr>
        <p:spPr>
          <a:xfrm>
            <a:off x="4629151" y="924128"/>
            <a:ext cx="3887400" cy="33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2100"/>
              <a:buNone/>
              <a:defRPr b="1" sz="1500"/>
            </a:lvl2pPr>
            <a:lvl3pPr indent="-228600" lvl="2" marL="1371600" rtl="0" algn="l">
              <a:lnSpc>
                <a:spcPct val="100000"/>
              </a:lnSpc>
              <a:spcBef>
                <a:spcPts val="300"/>
              </a:spcBef>
              <a:spcAft>
                <a:spcPts val="0"/>
              </a:spcAft>
              <a:buClr>
                <a:schemeClr val="dk1"/>
              </a:buClr>
              <a:buSzPts val="1350"/>
              <a:buNone/>
              <a:defRPr b="1" sz="1350"/>
            </a:lvl3pPr>
            <a:lvl4pPr indent="-228600" lvl="3" marL="1828800" rtl="0" algn="l">
              <a:lnSpc>
                <a:spcPct val="100000"/>
              </a:lnSpc>
              <a:spcBef>
                <a:spcPts val="300"/>
              </a:spcBef>
              <a:spcAft>
                <a:spcPts val="0"/>
              </a:spcAft>
              <a:buClr>
                <a:schemeClr val="dk1"/>
              </a:buClr>
              <a:buSzPts val="1200"/>
              <a:buNone/>
              <a:defRPr b="1" sz="1200"/>
            </a:lvl4pPr>
            <a:lvl5pPr indent="-228600" lvl="4" marL="2286000" rtl="0" algn="l">
              <a:lnSpc>
                <a:spcPct val="100000"/>
              </a:lnSpc>
              <a:spcBef>
                <a:spcPts val="300"/>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228" name="Google Shape;228;p55"/>
          <p:cNvSpPr txBox="1"/>
          <p:nvPr>
            <p:ph idx="4" type="body"/>
          </p:nvPr>
        </p:nvSpPr>
        <p:spPr>
          <a:xfrm>
            <a:off x="4629151" y="1257858"/>
            <a:ext cx="3887400" cy="32124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9" name="Google Shape;229;p55"/>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0" name="Google Shape;230;p55"/>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olumn on right ">
  <p:cSld name="1/3 Column on right ">
    <p:spTree>
      <p:nvGrpSpPr>
        <p:cNvPr id="231" name="Shape 231"/>
        <p:cNvGrpSpPr/>
        <p:nvPr/>
      </p:nvGrpSpPr>
      <p:grpSpPr>
        <a:xfrm>
          <a:off x="0" y="0"/>
          <a:ext cx="0" cy="0"/>
          <a:chOff x="0" y="0"/>
          <a:chExt cx="0" cy="0"/>
        </a:xfrm>
      </p:grpSpPr>
      <p:sp>
        <p:nvSpPr>
          <p:cNvPr id="232" name="Google Shape;232;p56"/>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3" name="Google Shape;233;p56"/>
          <p:cNvSpPr txBox="1"/>
          <p:nvPr>
            <p:ph idx="1" type="body"/>
          </p:nvPr>
        </p:nvSpPr>
        <p:spPr>
          <a:xfrm>
            <a:off x="628650" y="914401"/>
            <a:ext cx="5047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34" name="Google Shape;234;p56"/>
          <p:cNvSpPr txBox="1"/>
          <p:nvPr>
            <p:ph idx="2" type="body"/>
          </p:nvPr>
        </p:nvSpPr>
        <p:spPr>
          <a:xfrm>
            <a:off x="5971566" y="914401"/>
            <a:ext cx="25146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35" name="Google Shape;235;p56"/>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6" name="Google Shape;236;p56"/>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olumn on left">
  <p:cSld name="1/3 Column on left">
    <p:spTree>
      <p:nvGrpSpPr>
        <p:cNvPr id="237" name="Shape 237"/>
        <p:cNvGrpSpPr/>
        <p:nvPr/>
      </p:nvGrpSpPr>
      <p:grpSpPr>
        <a:xfrm>
          <a:off x="0" y="0"/>
          <a:ext cx="0" cy="0"/>
          <a:chOff x="0" y="0"/>
          <a:chExt cx="0" cy="0"/>
        </a:xfrm>
      </p:grpSpPr>
      <p:sp>
        <p:nvSpPr>
          <p:cNvPr id="238" name="Google Shape;238;p57"/>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9" name="Google Shape;239;p57"/>
          <p:cNvSpPr txBox="1"/>
          <p:nvPr>
            <p:ph idx="1" type="body"/>
          </p:nvPr>
        </p:nvSpPr>
        <p:spPr>
          <a:xfrm>
            <a:off x="3468102" y="914401"/>
            <a:ext cx="5047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0" name="Google Shape;240;p57"/>
          <p:cNvSpPr txBox="1"/>
          <p:nvPr>
            <p:ph idx="2" type="body"/>
          </p:nvPr>
        </p:nvSpPr>
        <p:spPr>
          <a:xfrm>
            <a:off x="637674" y="914401"/>
            <a:ext cx="25146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1" name="Google Shape;241;p57"/>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2" name="Google Shape;242;p57"/>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on Right">
  <p:cSld name="List with Image on Right">
    <p:spTree>
      <p:nvGrpSpPr>
        <p:cNvPr id="243" name="Shape 243"/>
        <p:cNvGrpSpPr/>
        <p:nvPr/>
      </p:nvGrpSpPr>
      <p:grpSpPr>
        <a:xfrm>
          <a:off x="0" y="0"/>
          <a:ext cx="0" cy="0"/>
          <a:chOff x="0" y="0"/>
          <a:chExt cx="0" cy="0"/>
        </a:xfrm>
      </p:grpSpPr>
      <p:sp>
        <p:nvSpPr>
          <p:cNvPr id="244" name="Google Shape;244;p58"/>
          <p:cNvSpPr txBox="1"/>
          <p:nvPr>
            <p:ph type="title"/>
          </p:nvPr>
        </p:nvSpPr>
        <p:spPr>
          <a:xfrm>
            <a:off x="748967" y="438150"/>
            <a:ext cx="34527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550"/>
              <a:buFont typeface="Arial"/>
              <a:buNone/>
              <a:defRPr b="1" sz="255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5" name="Google Shape;245;p58"/>
          <p:cNvSpPr txBox="1"/>
          <p:nvPr>
            <p:ph idx="1" type="body"/>
          </p:nvPr>
        </p:nvSpPr>
        <p:spPr>
          <a:xfrm>
            <a:off x="748967" y="1028700"/>
            <a:ext cx="3452700" cy="3604200"/>
          </a:xfrm>
          <a:prstGeom prst="rect">
            <a:avLst/>
          </a:prstGeom>
          <a:noFill/>
          <a:ln>
            <a:noFill/>
          </a:ln>
        </p:spPr>
        <p:txBody>
          <a:bodyPr anchorCtr="0" anchor="t" bIns="45700" lIns="91425" spcFirstLastPara="1" rIns="91425" wrap="square" tIns="45700">
            <a:noAutofit/>
          </a:bodyPr>
          <a:lstStyle>
            <a:lvl1pPr indent="-371475" lvl="0" marL="457200" rtl="0" algn="l">
              <a:lnSpc>
                <a:spcPct val="100000"/>
              </a:lnSpc>
              <a:spcBef>
                <a:spcPts val="300"/>
              </a:spcBef>
              <a:spcAft>
                <a:spcPts val="0"/>
              </a:spcAft>
              <a:buClr>
                <a:schemeClr val="dk1"/>
              </a:buClr>
              <a:buSzPts val="2250"/>
              <a:buChar char="•"/>
              <a:defRPr sz="1500"/>
            </a:lvl1pPr>
            <a:lvl2pPr indent="-348615" lvl="1" marL="914400" rtl="0" algn="l">
              <a:lnSpc>
                <a:spcPct val="100000"/>
              </a:lnSpc>
              <a:spcBef>
                <a:spcPts val="300"/>
              </a:spcBef>
              <a:spcAft>
                <a:spcPts val="0"/>
              </a:spcAft>
              <a:buClr>
                <a:schemeClr val="dk1"/>
              </a:buClr>
              <a:buSzPts val="1890"/>
              <a:buChar char="•"/>
              <a:defRPr sz="135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6" name="Google Shape;246;p58"/>
          <p:cNvSpPr/>
          <p:nvPr>
            <p:ph idx="2" type="pic"/>
          </p:nvPr>
        </p:nvSpPr>
        <p:spPr>
          <a:xfrm>
            <a:off x="4572000" y="0"/>
            <a:ext cx="4572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47" name="Google Shape;247;p5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on Left">
  <p:cSld name="List with Image on Left">
    <p:spTree>
      <p:nvGrpSpPr>
        <p:cNvPr id="248" name="Shape 248"/>
        <p:cNvGrpSpPr/>
        <p:nvPr/>
      </p:nvGrpSpPr>
      <p:grpSpPr>
        <a:xfrm>
          <a:off x="0" y="0"/>
          <a:ext cx="0" cy="0"/>
          <a:chOff x="0" y="0"/>
          <a:chExt cx="0" cy="0"/>
        </a:xfrm>
      </p:grpSpPr>
      <p:sp>
        <p:nvSpPr>
          <p:cNvPr id="249" name="Google Shape;249;p59"/>
          <p:cNvSpPr txBox="1"/>
          <p:nvPr>
            <p:ph type="title"/>
          </p:nvPr>
        </p:nvSpPr>
        <p:spPr>
          <a:xfrm>
            <a:off x="4929810" y="438150"/>
            <a:ext cx="34803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550"/>
              <a:buFont typeface="Arial"/>
              <a:buNone/>
              <a:defRPr b="1" sz="255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0" name="Google Shape;250;p59"/>
          <p:cNvSpPr txBox="1"/>
          <p:nvPr>
            <p:ph idx="1" type="body"/>
          </p:nvPr>
        </p:nvSpPr>
        <p:spPr>
          <a:xfrm>
            <a:off x="4929829" y="1028702"/>
            <a:ext cx="3480300" cy="3604200"/>
          </a:xfrm>
          <a:prstGeom prst="rect">
            <a:avLst/>
          </a:prstGeom>
          <a:noFill/>
          <a:ln>
            <a:noFill/>
          </a:ln>
        </p:spPr>
        <p:txBody>
          <a:bodyPr anchorCtr="0" anchor="t" bIns="45700" lIns="91425" spcFirstLastPara="1" rIns="91425" wrap="square" tIns="45700">
            <a:noAutofit/>
          </a:bodyPr>
          <a:lstStyle>
            <a:lvl1pPr indent="-371475" lvl="0" marL="457200" rtl="0" algn="l">
              <a:lnSpc>
                <a:spcPct val="100000"/>
              </a:lnSpc>
              <a:spcBef>
                <a:spcPts val="300"/>
              </a:spcBef>
              <a:spcAft>
                <a:spcPts val="0"/>
              </a:spcAft>
              <a:buClr>
                <a:schemeClr val="dk1"/>
              </a:buClr>
              <a:buSzPts val="2250"/>
              <a:buChar char="•"/>
              <a:defRPr sz="1500"/>
            </a:lvl1pPr>
            <a:lvl2pPr indent="-348615" lvl="1" marL="914400" rtl="0" algn="l">
              <a:lnSpc>
                <a:spcPct val="100000"/>
              </a:lnSpc>
              <a:spcBef>
                <a:spcPts val="300"/>
              </a:spcBef>
              <a:spcAft>
                <a:spcPts val="0"/>
              </a:spcAft>
              <a:buClr>
                <a:schemeClr val="dk1"/>
              </a:buClr>
              <a:buSzPts val="1890"/>
              <a:buChar char="•"/>
              <a:defRPr sz="135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1" name="Google Shape;251;p59"/>
          <p:cNvSpPr/>
          <p:nvPr>
            <p:ph idx="2" type="pic"/>
          </p:nvPr>
        </p:nvSpPr>
        <p:spPr>
          <a:xfrm>
            <a:off x="0" y="0"/>
            <a:ext cx="4572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52" name="Google Shape;252;p5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content (black-gold title)">
  <p:cSld name="Title and one column content (black-gold title)">
    <p:spTree>
      <p:nvGrpSpPr>
        <p:cNvPr id="253" name="Shape 253"/>
        <p:cNvGrpSpPr/>
        <p:nvPr/>
      </p:nvGrpSpPr>
      <p:grpSpPr>
        <a:xfrm>
          <a:off x="0" y="0"/>
          <a:ext cx="0" cy="0"/>
          <a:chOff x="0" y="0"/>
          <a:chExt cx="0" cy="0"/>
        </a:xfrm>
      </p:grpSpPr>
      <p:sp>
        <p:nvSpPr>
          <p:cNvPr id="254" name="Google Shape;254;p60"/>
          <p:cNvSpPr txBox="1"/>
          <p:nvPr>
            <p:ph idx="1" type="body"/>
          </p:nvPr>
        </p:nvSpPr>
        <p:spPr>
          <a:xfrm>
            <a:off x="2519266" y="914400"/>
            <a:ext cx="5794200" cy="3703200"/>
          </a:xfrm>
          <a:prstGeom prst="rect">
            <a:avLst/>
          </a:prstGeom>
          <a:noFill/>
          <a:ln>
            <a:noFill/>
          </a:ln>
        </p:spPr>
        <p:txBody>
          <a:bodyPr anchorCtr="0" anchor="t" bIns="45700" lIns="91425" spcFirstLastPara="1" rIns="91425" wrap="square" tIns="45700">
            <a:noAutofit/>
          </a:bodyPr>
          <a:lstStyle>
            <a:lvl1pPr indent="-335756" lvl="0" marL="457200" rtl="0" algn="l">
              <a:lnSpc>
                <a:spcPct val="100000"/>
              </a:lnSpc>
              <a:spcBef>
                <a:spcPts val="225"/>
              </a:spcBef>
              <a:spcAft>
                <a:spcPts val="0"/>
              </a:spcAft>
              <a:buClr>
                <a:schemeClr val="dk1"/>
              </a:buClr>
              <a:buSzPts val="1688"/>
              <a:buFont typeface="Noto Sans Symbols"/>
              <a:buChar char="•"/>
              <a:defRPr sz="1125"/>
            </a:lvl1pPr>
            <a:lvl2pPr indent="-328612" lvl="1" marL="914400" rtl="0" algn="l">
              <a:lnSpc>
                <a:spcPct val="100000"/>
              </a:lnSpc>
              <a:spcBef>
                <a:spcPts val="225"/>
              </a:spcBef>
              <a:spcAft>
                <a:spcPts val="0"/>
              </a:spcAft>
              <a:buClr>
                <a:schemeClr val="dk1"/>
              </a:buClr>
              <a:buSzPts val="1575"/>
              <a:buChar char="•"/>
              <a:defRPr sz="1125"/>
            </a:lvl2pPr>
            <a:lvl3pPr indent="-300037" lvl="2" marL="1371600" rtl="0" algn="l">
              <a:lnSpc>
                <a:spcPct val="100000"/>
              </a:lnSpc>
              <a:spcBef>
                <a:spcPts val="225"/>
              </a:spcBef>
              <a:spcAft>
                <a:spcPts val="0"/>
              </a:spcAft>
              <a:buClr>
                <a:schemeClr val="dk1"/>
              </a:buClr>
              <a:buSzPts val="1125"/>
              <a:buChar char="–"/>
              <a:defRPr sz="1125"/>
            </a:lvl3pPr>
            <a:lvl4pPr indent="-300037" lvl="3" marL="1828800" rtl="0" algn="l">
              <a:lnSpc>
                <a:spcPct val="100000"/>
              </a:lnSpc>
              <a:spcBef>
                <a:spcPts val="225"/>
              </a:spcBef>
              <a:spcAft>
                <a:spcPts val="0"/>
              </a:spcAft>
              <a:buClr>
                <a:schemeClr val="dk1"/>
              </a:buClr>
              <a:buSzPts val="1125"/>
              <a:buChar char="•"/>
              <a:defRPr sz="1125"/>
            </a:lvl4pPr>
            <a:lvl5pPr indent="-300037" lvl="4" marL="2286000" rtl="0" algn="l">
              <a:lnSpc>
                <a:spcPct val="100000"/>
              </a:lnSpc>
              <a:spcBef>
                <a:spcPts val="225"/>
              </a:spcBef>
              <a:spcAft>
                <a:spcPts val="0"/>
              </a:spcAft>
              <a:buClr>
                <a:schemeClr val="dk1"/>
              </a:buClr>
              <a:buSzPts val="1125"/>
              <a:buChar char="•"/>
              <a:defRPr sz="1125"/>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5" name="Google Shape;255;p60"/>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6" name="Google Shape;256;p60"/>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257" name="Google Shape;257;p60"/>
          <p:cNvSpPr txBox="1"/>
          <p:nvPr>
            <p:ph idx="2" type="body"/>
          </p:nvPr>
        </p:nvSpPr>
        <p:spPr>
          <a:xfrm>
            <a:off x="2519264" y="409575"/>
            <a:ext cx="5609700" cy="377100"/>
          </a:xfrm>
          <a:prstGeom prst="rect">
            <a:avLst/>
          </a:prstGeom>
          <a:solidFill>
            <a:schemeClr val="accent2"/>
          </a:solidFill>
          <a:ln>
            <a:noFill/>
          </a:ln>
        </p:spPr>
        <p:txBody>
          <a:bodyPr anchorCtr="0" anchor="t" bIns="45700" lIns="91425" spcFirstLastPara="1" rIns="91425" wrap="square" tIns="45700">
            <a:noAutofit/>
          </a:bodyPr>
          <a:lstStyle>
            <a:lvl1pPr indent="-228600" lvl="0" marL="457200" rtl="0" algn="l">
              <a:lnSpc>
                <a:spcPct val="106250"/>
              </a:lnSpc>
              <a:spcBef>
                <a:spcPts val="0"/>
              </a:spcBef>
              <a:spcAft>
                <a:spcPts val="0"/>
              </a:spcAft>
              <a:buClr>
                <a:schemeClr val="dk1"/>
              </a:buClr>
              <a:buSzPts val="3600"/>
              <a:buNone/>
              <a:defRPr b="1" sz="2400"/>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8" name="Google Shape;258;p60"/>
          <p:cNvSpPr/>
          <p:nvPr/>
        </p:nvSpPr>
        <p:spPr>
          <a:xfrm>
            <a:off x="0" y="0"/>
            <a:ext cx="2289900" cy="5152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59" name="Google Shape;259;p60"/>
          <p:cNvSpPr/>
          <p:nvPr/>
        </p:nvSpPr>
        <p:spPr>
          <a:xfrm>
            <a:off x="-1" y="128096"/>
            <a:ext cx="22899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Continuing and</a:t>
            </a:r>
            <a:endParaRPr/>
          </a:p>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Professional Education</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content (black-gold title)">
  <p:cSld name="Title and two column content (black-gold title)">
    <p:spTree>
      <p:nvGrpSpPr>
        <p:cNvPr id="260" name="Shape 260"/>
        <p:cNvGrpSpPr/>
        <p:nvPr/>
      </p:nvGrpSpPr>
      <p:grpSpPr>
        <a:xfrm>
          <a:off x="0" y="0"/>
          <a:ext cx="0" cy="0"/>
          <a:chOff x="0" y="0"/>
          <a:chExt cx="0" cy="0"/>
        </a:xfrm>
      </p:grpSpPr>
      <p:sp>
        <p:nvSpPr>
          <p:cNvPr id="261" name="Google Shape;261;p61"/>
          <p:cNvSpPr txBox="1"/>
          <p:nvPr>
            <p:ph idx="1" type="body"/>
          </p:nvPr>
        </p:nvSpPr>
        <p:spPr>
          <a:xfrm>
            <a:off x="2519267" y="914400"/>
            <a:ext cx="5795100" cy="3703200"/>
          </a:xfrm>
          <a:prstGeom prst="rect">
            <a:avLst/>
          </a:prstGeom>
          <a:noFill/>
          <a:ln>
            <a:noFill/>
          </a:ln>
        </p:spPr>
        <p:txBody>
          <a:bodyPr anchorCtr="0" anchor="t" bIns="45700" lIns="91425" spcFirstLastPara="1" rIns="91425" wrap="square" tIns="45700">
            <a:noAutofit/>
          </a:bodyPr>
          <a:lstStyle>
            <a:lvl1pPr indent="-335756" lvl="0" marL="457200" rtl="0" algn="l">
              <a:lnSpc>
                <a:spcPct val="100000"/>
              </a:lnSpc>
              <a:spcBef>
                <a:spcPts val="225"/>
              </a:spcBef>
              <a:spcAft>
                <a:spcPts val="0"/>
              </a:spcAft>
              <a:buClr>
                <a:schemeClr val="dk1"/>
              </a:buClr>
              <a:buSzPts val="1688"/>
              <a:buChar char="•"/>
              <a:defRPr sz="1125"/>
            </a:lvl1pPr>
            <a:lvl2pPr indent="-328612" lvl="1" marL="914400" rtl="0" algn="l">
              <a:lnSpc>
                <a:spcPct val="100000"/>
              </a:lnSpc>
              <a:spcBef>
                <a:spcPts val="225"/>
              </a:spcBef>
              <a:spcAft>
                <a:spcPts val="0"/>
              </a:spcAft>
              <a:buClr>
                <a:schemeClr val="dk1"/>
              </a:buClr>
              <a:buSzPts val="1575"/>
              <a:buChar char="•"/>
              <a:defRPr sz="1125"/>
            </a:lvl2pPr>
            <a:lvl3pPr indent="-300037" lvl="2" marL="1371600" rtl="0" algn="l">
              <a:lnSpc>
                <a:spcPct val="100000"/>
              </a:lnSpc>
              <a:spcBef>
                <a:spcPts val="225"/>
              </a:spcBef>
              <a:spcAft>
                <a:spcPts val="0"/>
              </a:spcAft>
              <a:buClr>
                <a:schemeClr val="dk1"/>
              </a:buClr>
              <a:buSzPts val="1125"/>
              <a:buChar char="–"/>
              <a:defRPr sz="1125"/>
            </a:lvl3pPr>
            <a:lvl4pPr indent="-300037" lvl="3" marL="1828800" rtl="0" algn="l">
              <a:lnSpc>
                <a:spcPct val="100000"/>
              </a:lnSpc>
              <a:spcBef>
                <a:spcPts val="225"/>
              </a:spcBef>
              <a:spcAft>
                <a:spcPts val="0"/>
              </a:spcAft>
              <a:buClr>
                <a:schemeClr val="dk1"/>
              </a:buClr>
              <a:buSzPts val="1125"/>
              <a:buChar char="•"/>
              <a:defRPr sz="1125"/>
            </a:lvl4pPr>
            <a:lvl5pPr indent="-300037" lvl="4" marL="2286000" rtl="0" algn="l">
              <a:lnSpc>
                <a:spcPct val="100000"/>
              </a:lnSpc>
              <a:spcBef>
                <a:spcPts val="225"/>
              </a:spcBef>
              <a:spcAft>
                <a:spcPts val="0"/>
              </a:spcAft>
              <a:buClr>
                <a:schemeClr val="dk1"/>
              </a:buClr>
              <a:buSzPts val="1125"/>
              <a:buChar char="•"/>
              <a:defRPr sz="1125"/>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2" name="Google Shape;262;p61"/>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3" name="Google Shape;263;p61"/>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264" name="Google Shape;264;p61"/>
          <p:cNvSpPr txBox="1"/>
          <p:nvPr>
            <p:ph idx="2" type="body"/>
          </p:nvPr>
        </p:nvSpPr>
        <p:spPr>
          <a:xfrm>
            <a:off x="2519266" y="409575"/>
            <a:ext cx="5609700" cy="377100"/>
          </a:xfrm>
          <a:prstGeom prst="rect">
            <a:avLst/>
          </a:prstGeom>
          <a:solidFill>
            <a:schemeClr val="accent2"/>
          </a:solidFill>
          <a:ln>
            <a:noFill/>
          </a:ln>
        </p:spPr>
        <p:txBody>
          <a:bodyPr anchorCtr="0" anchor="t" bIns="45700" lIns="91425" spcFirstLastPara="1" rIns="91425" wrap="square" tIns="45700">
            <a:noAutofit/>
          </a:bodyPr>
          <a:lstStyle>
            <a:lvl1pPr indent="-228600" lvl="0" marL="457200" rtl="0" algn="l">
              <a:lnSpc>
                <a:spcPct val="106250"/>
              </a:lnSpc>
              <a:spcBef>
                <a:spcPts val="0"/>
              </a:spcBef>
              <a:spcAft>
                <a:spcPts val="0"/>
              </a:spcAft>
              <a:buClr>
                <a:schemeClr val="dk1"/>
              </a:buClr>
              <a:buSzPts val="3600"/>
              <a:buNone/>
              <a:defRPr b="1" sz="2400"/>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5" name="Google Shape;265;p61"/>
          <p:cNvSpPr/>
          <p:nvPr/>
        </p:nvSpPr>
        <p:spPr>
          <a:xfrm>
            <a:off x="0" y="0"/>
            <a:ext cx="2289900" cy="5152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66" name="Google Shape;266;p61"/>
          <p:cNvSpPr/>
          <p:nvPr/>
        </p:nvSpPr>
        <p:spPr>
          <a:xfrm>
            <a:off x="-1" y="128096"/>
            <a:ext cx="22899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Continuing and</a:t>
            </a:r>
            <a:endParaRPr/>
          </a:p>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Professional Education</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10 photos">
  <p:cSld name="Title and 10 photos">
    <p:spTree>
      <p:nvGrpSpPr>
        <p:cNvPr id="267" name="Shape 267"/>
        <p:cNvGrpSpPr/>
        <p:nvPr/>
      </p:nvGrpSpPr>
      <p:grpSpPr>
        <a:xfrm>
          <a:off x="0" y="0"/>
          <a:ext cx="0" cy="0"/>
          <a:chOff x="0" y="0"/>
          <a:chExt cx="0" cy="0"/>
        </a:xfrm>
      </p:grpSpPr>
      <p:sp>
        <p:nvSpPr>
          <p:cNvPr id="268" name="Google Shape;268;p62"/>
          <p:cNvSpPr txBox="1"/>
          <p:nvPr>
            <p:ph idx="1" type="body"/>
          </p:nvPr>
        </p:nvSpPr>
        <p:spPr>
          <a:xfrm>
            <a:off x="22514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9" name="Google Shape;269;p62"/>
          <p:cNvSpPr txBox="1"/>
          <p:nvPr>
            <p:ph idx="2" type="body"/>
          </p:nvPr>
        </p:nvSpPr>
        <p:spPr>
          <a:xfrm>
            <a:off x="54518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0" name="Google Shape;270;p62"/>
          <p:cNvSpPr txBox="1"/>
          <p:nvPr>
            <p:ph idx="3" type="body"/>
          </p:nvPr>
        </p:nvSpPr>
        <p:spPr>
          <a:xfrm>
            <a:off x="6512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1" name="Google Shape;271;p62"/>
          <p:cNvSpPr txBox="1"/>
          <p:nvPr>
            <p:ph idx="4" type="body"/>
          </p:nvPr>
        </p:nvSpPr>
        <p:spPr>
          <a:xfrm>
            <a:off x="38516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2" name="Google Shape;272;p62"/>
          <p:cNvSpPr txBox="1"/>
          <p:nvPr>
            <p:ph idx="5" type="body"/>
          </p:nvPr>
        </p:nvSpPr>
        <p:spPr>
          <a:xfrm>
            <a:off x="7043873"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3" name="Google Shape;273;p62"/>
          <p:cNvSpPr txBox="1"/>
          <p:nvPr>
            <p:ph idx="6" type="body"/>
          </p:nvPr>
        </p:nvSpPr>
        <p:spPr>
          <a:xfrm>
            <a:off x="22514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4" name="Google Shape;274;p62"/>
          <p:cNvSpPr txBox="1"/>
          <p:nvPr>
            <p:ph idx="7" type="body"/>
          </p:nvPr>
        </p:nvSpPr>
        <p:spPr>
          <a:xfrm>
            <a:off x="54518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5" name="Google Shape;275;p62"/>
          <p:cNvSpPr txBox="1"/>
          <p:nvPr>
            <p:ph type="title"/>
          </p:nvPr>
        </p:nvSpPr>
        <p:spPr>
          <a:xfrm>
            <a:off x="747395" y="438150"/>
            <a:ext cx="69951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sz="2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6" name="Google Shape;276;p62"/>
          <p:cNvSpPr/>
          <p:nvPr>
            <p:ph idx="8" type="pic"/>
          </p:nvPr>
        </p:nvSpPr>
        <p:spPr>
          <a:xfrm>
            <a:off x="747395"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7" name="Google Shape;277;p62"/>
          <p:cNvSpPr/>
          <p:nvPr>
            <p:ph idx="9" type="pic"/>
          </p:nvPr>
        </p:nvSpPr>
        <p:spPr>
          <a:xfrm>
            <a:off x="2344616"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8" name="Google Shape;278;p62"/>
          <p:cNvSpPr/>
          <p:nvPr>
            <p:ph idx="13" type="pic"/>
          </p:nvPr>
        </p:nvSpPr>
        <p:spPr>
          <a:xfrm>
            <a:off x="3941837"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9" name="Google Shape;279;p62"/>
          <p:cNvSpPr/>
          <p:nvPr>
            <p:ph idx="14" type="pic"/>
          </p:nvPr>
        </p:nvSpPr>
        <p:spPr>
          <a:xfrm>
            <a:off x="5539058"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0" name="Google Shape;280;p62"/>
          <p:cNvSpPr/>
          <p:nvPr>
            <p:ph idx="15" type="pic"/>
          </p:nvPr>
        </p:nvSpPr>
        <p:spPr>
          <a:xfrm>
            <a:off x="7136279"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1" name="Google Shape;281;p62"/>
          <p:cNvSpPr/>
          <p:nvPr>
            <p:ph idx="16" type="pic"/>
          </p:nvPr>
        </p:nvSpPr>
        <p:spPr>
          <a:xfrm>
            <a:off x="747395"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2" name="Google Shape;282;p62"/>
          <p:cNvSpPr/>
          <p:nvPr>
            <p:ph idx="17" type="pic"/>
          </p:nvPr>
        </p:nvSpPr>
        <p:spPr>
          <a:xfrm>
            <a:off x="2344616"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3" name="Google Shape;283;p62"/>
          <p:cNvSpPr/>
          <p:nvPr>
            <p:ph idx="18" type="pic"/>
          </p:nvPr>
        </p:nvSpPr>
        <p:spPr>
          <a:xfrm>
            <a:off x="3941837"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4" name="Google Shape;284;p62"/>
          <p:cNvSpPr/>
          <p:nvPr>
            <p:ph idx="19" type="pic"/>
          </p:nvPr>
        </p:nvSpPr>
        <p:spPr>
          <a:xfrm>
            <a:off x="5539058"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5" name="Google Shape;285;p62"/>
          <p:cNvSpPr/>
          <p:nvPr>
            <p:ph idx="20" type="pic"/>
          </p:nvPr>
        </p:nvSpPr>
        <p:spPr>
          <a:xfrm>
            <a:off x="7136279"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6" name="Google Shape;286;p62"/>
          <p:cNvSpPr txBox="1"/>
          <p:nvPr>
            <p:ph idx="21" type="body"/>
          </p:nvPr>
        </p:nvSpPr>
        <p:spPr>
          <a:xfrm>
            <a:off x="6512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7" name="Google Shape;287;p62"/>
          <p:cNvSpPr txBox="1"/>
          <p:nvPr>
            <p:ph idx="22" type="body"/>
          </p:nvPr>
        </p:nvSpPr>
        <p:spPr>
          <a:xfrm>
            <a:off x="38516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8" name="Google Shape;288;p62"/>
          <p:cNvSpPr txBox="1"/>
          <p:nvPr>
            <p:ph idx="23" type="body"/>
          </p:nvPr>
        </p:nvSpPr>
        <p:spPr>
          <a:xfrm>
            <a:off x="7043873"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9" name="Google Shape;289;p6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Vertical split)">
  <p:cSld name="Title and two content (Vertical split)">
    <p:spTree>
      <p:nvGrpSpPr>
        <p:cNvPr id="290" name="Shape 290"/>
        <p:cNvGrpSpPr/>
        <p:nvPr/>
      </p:nvGrpSpPr>
      <p:grpSpPr>
        <a:xfrm>
          <a:off x="0" y="0"/>
          <a:ext cx="0" cy="0"/>
          <a:chOff x="0" y="0"/>
          <a:chExt cx="0" cy="0"/>
        </a:xfrm>
      </p:grpSpPr>
      <p:sp>
        <p:nvSpPr>
          <p:cNvPr id="291" name="Google Shape;291;p63"/>
          <p:cNvSpPr/>
          <p:nvPr/>
        </p:nvSpPr>
        <p:spPr>
          <a:xfrm>
            <a:off x="4572000" y="0"/>
            <a:ext cx="45720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292" name="Google Shape;292;p63"/>
          <p:cNvSpPr txBox="1"/>
          <p:nvPr>
            <p:ph type="title"/>
          </p:nvPr>
        </p:nvSpPr>
        <p:spPr>
          <a:xfrm>
            <a:off x="628651" y="740570"/>
            <a:ext cx="3578400" cy="1026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3" name="Google Shape;293;p63"/>
          <p:cNvSpPr txBox="1"/>
          <p:nvPr>
            <p:ph idx="1" type="body"/>
          </p:nvPr>
        </p:nvSpPr>
        <p:spPr>
          <a:xfrm>
            <a:off x="4834647" y="740570"/>
            <a:ext cx="36819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600"/>
              </a:spcBef>
              <a:spcAft>
                <a:spcPts val="0"/>
              </a:spcAft>
              <a:buClr>
                <a:schemeClr val="dk1"/>
              </a:buClr>
              <a:buSzPts val="2400"/>
              <a:buChar char="•"/>
              <a:defRPr sz="1600"/>
            </a:lvl1pPr>
            <a:lvl2pPr indent="-370840" lvl="1" marL="914400" rtl="0" algn="l">
              <a:lnSpc>
                <a:spcPct val="100000"/>
              </a:lnSpc>
              <a:spcBef>
                <a:spcPts val="600"/>
              </a:spcBef>
              <a:spcAft>
                <a:spcPts val="0"/>
              </a:spcAft>
              <a:buClr>
                <a:schemeClr val="dk1"/>
              </a:buClr>
              <a:buSzPts val="2240"/>
              <a:buChar char="•"/>
              <a:defRPr sz="1600"/>
            </a:lvl2pPr>
            <a:lvl3pPr indent="-304800" lvl="2" marL="1371600" rtl="0" algn="l">
              <a:lnSpc>
                <a:spcPct val="100000"/>
              </a:lnSpc>
              <a:spcBef>
                <a:spcPts val="600"/>
              </a:spcBef>
              <a:spcAft>
                <a:spcPts val="0"/>
              </a:spcAft>
              <a:buClr>
                <a:schemeClr val="dk1"/>
              </a:buClr>
              <a:buSzPts val="1200"/>
              <a:buChar char="–"/>
              <a:defRPr sz="1200"/>
            </a:lvl3pPr>
            <a:lvl4pPr indent="-298450" lvl="3" marL="1828800" rtl="0" algn="l">
              <a:lnSpc>
                <a:spcPct val="100000"/>
              </a:lnSpc>
              <a:spcBef>
                <a:spcPts val="600"/>
              </a:spcBef>
              <a:spcAft>
                <a:spcPts val="0"/>
              </a:spcAft>
              <a:buClr>
                <a:schemeClr val="dk1"/>
              </a:buClr>
              <a:buSzPts val="1100"/>
              <a:buChar char="•"/>
              <a:defRPr sz="1100"/>
            </a:lvl4pPr>
            <a:lvl5pPr indent="-298450" lvl="4" marL="2286000" rtl="0" algn="l">
              <a:lnSpc>
                <a:spcPct val="100000"/>
              </a:lnSpc>
              <a:spcBef>
                <a:spcPts val="600"/>
              </a:spcBef>
              <a:spcAft>
                <a:spcPts val="0"/>
              </a:spcAft>
              <a:buClr>
                <a:schemeClr val="dk1"/>
              </a:buClr>
              <a:buSzPts val="1100"/>
              <a:buChar char="•"/>
              <a:defRPr sz="11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294" name="Google Shape;294;p63"/>
          <p:cNvSpPr txBox="1"/>
          <p:nvPr>
            <p:ph idx="2" type="body"/>
          </p:nvPr>
        </p:nvSpPr>
        <p:spPr>
          <a:xfrm>
            <a:off x="629840" y="1767264"/>
            <a:ext cx="3577200" cy="2634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sz="1800"/>
            </a:lvl1pPr>
            <a:lvl2pPr indent="-228600" lvl="1" marL="914400" rtl="0" algn="l">
              <a:lnSpc>
                <a:spcPct val="100000"/>
              </a:lnSpc>
              <a:spcBef>
                <a:spcPts val="300"/>
              </a:spcBef>
              <a:spcAft>
                <a:spcPts val="0"/>
              </a:spcAft>
              <a:buClr>
                <a:schemeClr val="dk1"/>
              </a:buClr>
              <a:buSzPts val="1470"/>
              <a:buNone/>
              <a:defRPr sz="1050"/>
            </a:lvl2pPr>
            <a:lvl3pPr indent="-228600" lvl="2" marL="1371600" rtl="0" algn="l">
              <a:lnSpc>
                <a:spcPct val="100000"/>
              </a:lnSpc>
              <a:spcBef>
                <a:spcPts val="300"/>
              </a:spcBef>
              <a:spcAft>
                <a:spcPts val="0"/>
              </a:spcAft>
              <a:buClr>
                <a:schemeClr val="dk1"/>
              </a:buClr>
              <a:buSzPts val="900"/>
              <a:buNone/>
              <a:defRPr sz="900"/>
            </a:lvl3pPr>
            <a:lvl4pPr indent="-228600" lvl="3" marL="1828800" rtl="0" algn="l">
              <a:lnSpc>
                <a:spcPct val="100000"/>
              </a:lnSpc>
              <a:spcBef>
                <a:spcPts val="300"/>
              </a:spcBef>
              <a:spcAft>
                <a:spcPts val="0"/>
              </a:spcAft>
              <a:buClr>
                <a:schemeClr val="dk1"/>
              </a:buClr>
              <a:buSzPts val="750"/>
              <a:buNone/>
              <a:defRPr sz="750"/>
            </a:lvl4pPr>
            <a:lvl5pPr indent="-228600" lvl="4" marL="2286000" rtl="0" algn="l">
              <a:lnSpc>
                <a:spcPct val="100000"/>
              </a:lnSpc>
              <a:spcBef>
                <a:spcPts val="300"/>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295" name="Google Shape;295;p63"/>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6" name="Google Shape;296;p63"/>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Horiz. split)" type="titleOnly">
  <p:cSld name="TITLE_ONLY">
    <p:spTree>
      <p:nvGrpSpPr>
        <p:cNvPr id="297" name="Shape 297"/>
        <p:cNvGrpSpPr/>
        <p:nvPr/>
      </p:nvGrpSpPr>
      <p:grpSpPr>
        <a:xfrm>
          <a:off x="0" y="0"/>
          <a:ext cx="0" cy="0"/>
          <a:chOff x="0" y="0"/>
          <a:chExt cx="0" cy="0"/>
        </a:xfrm>
      </p:grpSpPr>
      <p:sp>
        <p:nvSpPr>
          <p:cNvPr id="298" name="Google Shape;298;p64"/>
          <p:cNvSpPr/>
          <p:nvPr/>
        </p:nvSpPr>
        <p:spPr>
          <a:xfrm>
            <a:off x="0" y="1663431"/>
            <a:ext cx="9144000" cy="3480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99" name="Google Shape;299;p64"/>
          <p:cNvSpPr txBox="1"/>
          <p:nvPr>
            <p:ph type="title"/>
          </p:nvPr>
        </p:nvSpPr>
        <p:spPr>
          <a:xfrm>
            <a:off x="628650" y="1"/>
            <a:ext cx="8515200" cy="166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4000"/>
              <a:buFont typeface="Arial"/>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0" name="Google Shape;300;p64"/>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1" name="Google Shape;301;p64"/>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1/3 [gold] Column on Left">
  <p:cSld name="2_1/3 [gold] Column on Left">
    <p:spTree>
      <p:nvGrpSpPr>
        <p:cNvPr id="302" name="Shape 302"/>
        <p:cNvGrpSpPr/>
        <p:nvPr/>
      </p:nvGrpSpPr>
      <p:grpSpPr>
        <a:xfrm>
          <a:off x="0" y="0"/>
          <a:ext cx="0" cy="0"/>
          <a:chOff x="0" y="0"/>
          <a:chExt cx="0" cy="0"/>
        </a:xfrm>
      </p:grpSpPr>
      <p:sp>
        <p:nvSpPr>
          <p:cNvPr id="303" name="Google Shape;303;p65"/>
          <p:cNvSpPr/>
          <p:nvPr/>
        </p:nvSpPr>
        <p:spPr>
          <a:xfrm>
            <a:off x="0" y="0"/>
            <a:ext cx="29574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04" name="Google Shape;304;p65"/>
          <p:cNvSpPr txBox="1"/>
          <p:nvPr>
            <p:ph type="title"/>
          </p:nvPr>
        </p:nvSpPr>
        <p:spPr>
          <a:xfrm>
            <a:off x="316205" y="438150"/>
            <a:ext cx="2405700" cy="1526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2700"/>
              <a:buFont typeface="Arial"/>
              <a:buNone/>
              <a:defRPr sz="2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5" name="Google Shape;305;p65"/>
          <p:cNvSpPr txBox="1"/>
          <p:nvPr>
            <p:ph idx="1" type="body"/>
          </p:nvPr>
        </p:nvSpPr>
        <p:spPr>
          <a:xfrm>
            <a:off x="316205" y="1964531"/>
            <a:ext cx="2405700" cy="2630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1800"/>
              <a:buFont typeface="Arial"/>
              <a:buNone/>
              <a:defRPr sz="1200"/>
            </a:lvl1pPr>
            <a:lvl2pPr indent="-228600" lvl="1" marL="914400" rtl="0" algn="l">
              <a:lnSpc>
                <a:spcPct val="100000"/>
              </a:lnSpc>
              <a:spcBef>
                <a:spcPts val="300"/>
              </a:spcBef>
              <a:spcAft>
                <a:spcPts val="0"/>
              </a:spcAft>
              <a:buClr>
                <a:schemeClr val="dk1"/>
              </a:buClr>
              <a:buSzPts val="1470"/>
              <a:buFont typeface="Arial"/>
              <a:buNone/>
              <a:defRPr sz="1050"/>
            </a:lvl2pPr>
            <a:lvl3pPr indent="-228600" lvl="2" marL="1371600" rtl="0" algn="l">
              <a:lnSpc>
                <a:spcPct val="100000"/>
              </a:lnSpc>
              <a:spcBef>
                <a:spcPts val="300"/>
              </a:spcBef>
              <a:spcAft>
                <a:spcPts val="0"/>
              </a:spcAft>
              <a:buClr>
                <a:schemeClr val="dk1"/>
              </a:buClr>
              <a:buSzPts val="900"/>
              <a:buFont typeface="Arial"/>
              <a:buNone/>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06" name="Google Shape;306;p65"/>
          <p:cNvSpPr txBox="1"/>
          <p:nvPr>
            <p:ph idx="2" type="body"/>
          </p:nvPr>
        </p:nvSpPr>
        <p:spPr>
          <a:xfrm>
            <a:off x="3186112" y="438150"/>
            <a:ext cx="5223900" cy="4156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21944" lvl="1" marL="914400" rtl="0" algn="l">
              <a:lnSpc>
                <a:spcPct val="100000"/>
              </a:lnSpc>
              <a:spcBef>
                <a:spcPts val="300"/>
              </a:spcBef>
              <a:spcAft>
                <a:spcPts val="0"/>
              </a:spcAft>
              <a:buClr>
                <a:schemeClr val="dk1"/>
              </a:buClr>
              <a:buSzPts val="1470"/>
              <a:buChar char="•"/>
              <a:defRPr sz="1050"/>
            </a:lvl2pPr>
            <a:lvl3pPr indent="-285750" lvl="2" marL="1371600" rtl="0" algn="l">
              <a:lnSpc>
                <a:spcPct val="100000"/>
              </a:lnSpc>
              <a:spcBef>
                <a:spcPts val="300"/>
              </a:spcBef>
              <a:spcAft>
                <a:spcPts val="0"/>
              </a:spcAft>
              <a:buClr>
                <a:schemeClr val="dk1"/>
              </a:buClr>
              <a:buSzPts val="900"/>
              <a:buChar char="–"/>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07" name="Google Shape;307;p6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white] Column on Left" showMasterSp="0">
  <p:cSld name="1/3 [white] Column on Left">
    <p:spTree>
      <p:nvGrpSpPr>
        <p:cNvPr id="308" name="Shape 308"/>
        <p:cNvGrpSpPr/>
        <p:nvPr/>
      </p:nvGrpSpPr>
      <p:grpSpPr>
        <a:xfrm>
          <a:off x="0" y="0"/>
          <a:ext cx="0" cy="0"/>
          <a:chOff x="0" y="0"/>
          <a:chExt cx="0" cy="0"/>
        </a:xfrm>
      </p:grpSpPr>
      <p:sp>
        <p:nvSpPr>
          <p:cNvPr id="309" name="Google Shape;309;p66"/>
          <p:cNvSpPr/>
          <p:nvPr/>
        </p:nvSpPr>
        <p:spPr>
          <a:xfrm flipH="1">
            <a:off x="2957400" y="0"/>
            <a:ext cx="6186600" cy="5143500"/>
          </a:xfrm>
          <a:prstGeom prst="rect">
            <a:avLst/>
          </a:prstGeom>
          <a:solidFill>
            <a:srgbClr val="DDE0E3">
              <a:alpha val="4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10" name="Google Shape;310;p66"/>
          <p:cNvSpPr/>
          <p:nvPr/>
        </p:nvSpPr>
        <p:spPr>
          <a:xfrm flipH="1">
            <a:off x="2957400" y="0"/>
            <a:ext cx="6186600" cy="5143500"/>
          </a:xfrm>
          <a:prstGeom prst="rect">
            <a:avLst/>
          </a:prstGeom>
          <a:solidFill>
            <a:srgbClr val="DDE0E3">
              <a:alpha val="4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11" name="Google Shape;311;p66"/>
          <p:cNvSpPr txBox="1"/>
          <p:nvPr>
            <p:ph type="title"/>
          </p:nvPr>
        </p:nvSpPr>
        <p:spPr>
          <a:xfrm>
            <a:off x="316205" y="438150"/>
            <a:ext cx="2405700" cy="1526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2700"/>
              <a:buFont typeface="Arial"/>
              <a:buNone/>
              <a:defRPr sz="2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2" name="Google Shape;312;p66"/>
          <p:cNvSpPr txBox="1"/>
          <p:nvPr>
            <p:ph idx="1" type="body"/>
          </p:nvPr>
        </p:nvSpPr>
        <p:spPr>
          <a:xfrm>
            <a:off x="316205" y="1964530"/>
            <a:ext cx="2405700" cy="2630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1800"/>
              <a:buNone/>
              <a:defRPr sz="1200"/>
            </a:lvl1pPr>
            <a:lvl2pPr indent="-228600" lvl="1" marL="914400" rtl="0" algn="l">
              <a:lnSpc>
                <a:spcPct val="100000"/>
              </a:lnSpc>
              <a:spcBef>
                <a:spcPts val="300"/>
              </a:spcBef>
              <a:spcAft>
                <a:spcPts val="0"/>
              </a:spcAft>
              <a:buClr>
                <a:schemeClr val="dk1"/>
              </a:buClr>
              <a:buSzPts val="1680"/>
              <a:buNone/>
              <a:defRPr sz="1200"/>
            </a:lvl2pPr>
            <a:lvl3pPr indent="-228600" lvl="2" marL="1371600" rtl="0" algn="l">
              <a:lnSpc>
                <a:spcPct val="100000"/>
              </a:lnSpc>
              <a:spcBef>
                <a:spcPts val="300"/>
              </a:spcBef>
              <a:spcAft>
                <a:spcPts val="0"/>
              </a:spcAft>
              <a:buClr>
                <a:schemeClr val="dk1"/>
              </a:buClr>
              <a:buSzPts val="1200"/>
              <a:buNone/>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13" name="Google Shape;313;p66"/>
          <p:cNvSpPr txBox="1"/>
          <p:nvPr>
            <p:ph idx="2" type="body"/>
          </p:nvPr>
        </p:nvSpPr>
        <p:spPr>
          <a:xfrm>
            <a:off x="3186113" y="438150"/>
            <a:ext cx="5223900" cy="4156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21944" lvl="1" marL="914400" rtl="0" algn="l">
              <a:lnSpc>
                <a:spcPct val="100000"/>
              </a:lnSpc>
              <a:spcBef>
                <a:spcPts val="300"/>
              </a:spcBef>
              <a:spcAft>
                <a:spcPts val="0"/>
              </a:spcAft>
              <a:buClr>
                <a:schemeClr val="dk1"/>
              </a:buClr>
              <a:buSzPts val="1470"/>
              <a:buChar char="•"/>
              <a:defRPr sz="1050"/>
            </a:lvl2pPr>
            <a:lvl3pPr indent="-285750" lvl="2" marL="1371600" rtl="0" algn="l">
              <a:lnSpc>
                <a:spcPct val="100000"/>
              </a:lnSpc>
              <a:spcBef>
                <a:spcPts val="300"/>
              </a:spcBef>
              <a:spcAft>
                <a:spcPts val="0"/>
              </a:spcAft>
              <a:buClr>
                <a:schemeClr val="dk1"/>
              </a:buClr>
              <a:buSzPts val="900"/>
              <a:buChar char="–"/>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14" name="Google Shape;314;p6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Left and Content-Right">
  <p:cSld name="Title-Left and Content-Right">
    <p:spTree>
      <p:nvGrpSpPr>
        <p:cNvPr id="315" name="Shape 315"/>
        <p:cNvGrpSpPr/>
        <p:nvPr/>
      </p:nvGrpSpPr>
      <p:grpSpPr>
        <a:xfrm>
          <a:off x="0" y="0"/>
          <a:ext cx="0" cy="0"/>
          <a:chOff x="0" y="0"/>
          <a:chExt cx="0" cy="0"/>
        </a:xfrm>
      </p:grpSpPr>
      <p:sp>
        <p:nvSpPr>
          <p:cNvPr id="316" name="Google Shape;316;p67"/>
          <p:cNvSpPr txBox="1"/>
          <p:nvPr>
            <p:ph idx="1" type="body"/>
          </p:nvPr>
        </p:nvSpPr>
        <p:spPr>
          <a:xfrm>
            <a:off x="2653642" y="376403"/>
            <a:ext cx="927300" cy="12495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accent2"/>
              </a:buClr>
              <a:buSzPts val="13200"/>
              <a:buNone/>
              <a:defRPr sz="8800">
                <a:solidFill>
                  <a:schemeClr val="accent2"/>
                </a:solidFill>
                <a:latin typeface="Arial Black"/>
                <a:ea typeface="Arial Black"/>
                <a:cs typeface="Arial Black"/>
                <a:sym typeface="Arial Black"/>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317" name="Google Shape;317;p67"/>
          <p:cNvSpPr txBox="1"/>
          <p:nvPr>
            <p:ph type="title"/>
          </p:nvPr>
        </p:nvSpPr>
        <p:spPr>
          <a:xfrm>
            <a:off x="400928" y="1828801"/>
            <a:ext cx="2995500" cy="2700900"/>
          </a:xfrm>
          <a:prstGeom prst="rect">
            <a:avLst/>
          </a:prstGeom>
          <a:noFill/>
          <a:ln>
            <a:noFill/>
          </a:ln>
        </p:spPr>
        <p:txBody>
          <a:bodyPr anchorCtr="0" anchor="t" bIns="45700" lIns="91425" spcFirstLastPara="1" rIns="91425" wrap="square" tIns="45700">
            <a:noAutofit/>
          </a:bodyPr>
          <a:lstStyle>
            <a:lvl1pPr lvl="0" rtl="0" algn="r">
              <a:lnSpc>
                <a:spcPct val="114285"/>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8" name="Google Shape;318;p67"/>
          <p:cNvSpPr txBox="1"/>
          <p:nvPr>
            <p:ph idx="2" type="body"/>
          </p:nvPr>
        </p:nvSpPr>
        <p:spPr>
          <a:xfrm>
            <a:off x="3910014" y="1"/>
            <a:ext cx="42069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250"/>
              <a:buNone/>
              <a:defRPr sz="1500"/>
            </a:lvl1pPr>
            <a:lvl2pPr indent="-228600" lvl="1" marL="914400" rtl="0" algn="l">
              <a:lnSpc>
                <a:spcPct val="100000"/>
              </a:lnSpc>
              <a:spcBef>
                <a:spcPts val="300"/>
              </a:spcBef>
              <a:spcAft>
                <a:spcPts val="0"/>
              </a:spcAft>
              <a:buClr>
                <a:schemeClr val="dk1"/>
              </a:buClr>
              <a:buSzPts val="1890"/>
              <a:buNone/>
              <a:defRPr sz="1350"/>
            </a:lvl2pPr>
            <a:lvl3pPr indent="-228600" lvl="2" marL="1371600" rtl="0" algn="l">
              <a:lnSpc>
                <a:spcPct val="100000"/>
              </a:lnSpc>
              <a:spcBef>
                <a:spcPts val="300"/>
              </a:spcBef>
              <a:spcAft>
                <a:spcPts val="0"/>
              </a:spcAft>
              <a:buClr>
                <a:schemeClr val="dk1"/>
              </a:buClr>
              <a:buSzPts val="1200"/>
              <a:buNone/>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19" name="Google Shape;319;p67"/>
          <p:cNvCxnSpPr/>
          <p:nvPr/>
        </p:nvCxnSpPr>
        <p:spPr>
          <a:xfrm>
            <a:off x="3654127" y="759406"/>
            <a:ext cx="0" cy="3660600"/>
          </a:xfrm>
          <a:prstGeom prst="straightConnector1">
            <a:avLst/>
          </a:prstGeom>
          <a:noFill/>
          <a:ln cap="flat" cmpd="sng" w="28575">
            <a:solidFill>
              <a:schemeClr val="accent2"/>
            </a:solidFill>
            <a:prstDash val="solid"/>
            <a:miter lim="800000"/>
            <a:headEnd len="sm" w="sm" type="none"/>
            <a:tailEnd len="sm" w="sm" type="none"/>
          </a:ln>
        </p:spPr>
      </p:cxnSp>
      <p:sp>
        <p:nvSpPr>
          <p:cNvPr id="320" name="Google Shape;320;p6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accent2"/>
                </a:solidFill>
                <a:latin typeface="Arial Black"/>
                <a:ea typeface="Arial Black"/>
                <a:cs typeface="Arial Black"/>
                <a:sym typeface="Arial Black"/>
              </a:defRPr>
            </a:lvl1pPr>
            <a:lvl2pPr lvl="1" rtl="0">
              <a:buNone/>
              <a:defRPr sz="1300">
                <a:solidFill>
                  <a:schemeClr val="accent2"/>
                </a:solidFill>
                <a:latin typeface="Arial Black"/>
                <a:ea typeface="Arial Black"/>
                <a:cs typeface="Arial Black"/>
                <a:sym typeface="Arial Black"/>
              </a:defRPr>
            </a:lvl2pPr>
            <a:lvl3pPr lvl="2" rtl="0">
              <a:buNone/>
              <a:defRPr sz="1300">
                <a:solidFill>
                  <a:schemeClr val="accent2"/>
                </a:solidFill>
                <a:latin typeface="Arial Black"/>
                <a:ea typeface="Arial Black"/>
                <a:cs typeface="Arial Black"/>
                <a:sym typeface="Arial Black"/>
              </a:defRPr>
            </a:lvl3pPr>
            <a:lvl4pPr lvl="3" rtl="0">
              <a:buNone/>
              <a:defRPr sz="1300">
                <a:solidFill>
                  <a:schemeClr val="accent2"/>
                </a:solidFill>
                <a:latin typeface="Arial Black"/>
                <a:ea typeface="Arial Black"/>
                <a:cs typeface="Arial Black"/>
                <a:sym typeface="Arial Black"/>
              </a:defRPr>
            </a:lvl4pPr>
            <a:lvl5pPr lvl="4" rtl="0">
              <a:buNone/>
              <a:defRPr sz="1300">
                <a:solidFill>
                  <a:schemeClr val="accent2"/>
                </a:solidFill>
                <a:latin typeface="Arial Black"/>
                <a:ea typeface="Arial Black"/>
                <a:cs typeface="Arial Black"/>
                <a:sym typeface="Arial Black"/>
              </a:defRPr>
            </a:lvl5pPr>
            <a:lvl6pPr lvl="5" rtl="0">
              <a:buNone/>
              <a:defRPr sz="1300">
                <a:solidFill>
                  <a:schemeClr val="accent2"/>
                </a:solidFill>
                <a:latin typeface="Arial Black"/>
                <a:ea typeface="Arial Black"/>
                <a:cs typeface="Arial Black"/>
                <a:sym typeface="Arial Black"/>
              </a:defRPr>
            </a:lvl6pPr>
            <a:lvl7pPr lvl="6" rtl="0">
              <a:buNone/>
              <a:defRPr sz="1300">
                <a:solidFill>
                  <a:schemeClr val="accent2"/>
                </a:solidFill>
                <a:latin typeface="Arial Black"/>
                <a:ea typeface="Arial Black"/>
                <a:cs typeface="Arial Black"/>
                <a:sym typeface="Arial Black"/>
              </a:defRPr>
            </a:lvl7pPr>
            <a:lvl8pPr lvl="7" rtl="0">
              <a:buNone/>
              <a:defRPr sz="1300">
                <a:solidFill>
                  <a:schemeClr val="accent2"/>
                </a:solidFill>
                <a:latin typeface="Arial Black"/>
                <a:ea typeface="Arial Black"/>
                <a:cs typeface="Arial Black"/>
                <a:sym typeface="Arial Black"/>
              </a:defRPr>
            </a:lvl8pPr>
            <a:lvl9pPr lvl="8" rtl="0">
              <a:buNone/>
              <a:defRPr sz="1300">
                <a:solidFill>
                  <a:schemeClr val="accent2"/>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top : title-Left : content right">
  <p:cSld name="Image-top : title-Left : content right">
    <p:spTree>
      <p:nvGrpSpPr>
        <p:cNvPr id="321" name="Shape 321"/>
        <p:cNvGrpSpPr/>
        <p:nvPr/>
      </p:nvGrpSpPr>
      <p:grpSpPr>
        <a:xfrm>
          <a:off x="0" y="0"/>
          <a:ext cx="0" cy="0"/>
          <a:chOff x="0" y="0"/>
          <a:chExt cx="0" cy="0"/>
        </a:xfrm>
      </p:grpSpPr>
      <p:sp>
        <p:nvSpPr>
          <p:cNvPr id="322" name="Google Shape;322;p68"/>
          <p:cNvSpPr txBox="1"/>
          <p:nvPr>
            <p:ph type="title"/>
          </p:nvPr>
        </p:nvSpPr>
        <p:spPr>
          <a:xfrm>
            <a:off x="1" y="2575932"/>
            <a:ext cx="3958800" cy="25677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3" name="Google Shape;323;p68"/>
          <p:cNvSpPr txBox="1"/>
          <p:nvPr>
            <p:ph idx="1" type="body"/>
          </p:nvPr>
        </p:nvSpPr>
        <p:spPr>
          <a:xfrm>
            <a:off x="4362360" y="2575933"/>
            <a:ext cx="4435500" cy="256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600"/>
              </a:spcBef>
              <a:spcAft>
                <a:spcPts val="0"/>
              </a:spcAft>
              <a:buClr>
                <a:schemeClr val="dk1"/>
              </a:buClr>
              <a:buSzPts val="2700"/>
              <a:buNone/>
              <a:defRPr sz="1800"/>
            </a:lvl1pPr>
            <a:lvl2pPr indent="-228600" lvl="1" marL="914400" rtl="0" algn="l">
              <a:lnSpc>
                <a:spcPct val="100000"/>
              </a:lnSpc>
              <a:spcBef>
                <a:spcPts val="600"/>
              </a:spcBef>
              <a:spcAft>
                <a:spcPts val="0"/>
              </a:spcAft>
              <a:buClr>
                <a:schemeClr val="dk1"/>
              </a:buClr>
              <a:buSzPts val="2240"/>
              <a:buNone/>
              <a:defRPr sz="1600"/>
            </a:lvl2pPr>
            <a:lvl3pPr indent="-228600" lvl="2" marL="1371600" rtl="0" algn="l">
              <a:lnSpc>
                <a:spcPct val="100000"/>
              </a:lnSpc>
              <a:spcBef>
                <a:spcPts val="600"/>
              </a:spcBef>
              <a:spcAft>
                <a:spcPts val="0"/>
              </a:spcAft>
              <a:buClr>
                <a:schemeClr val="dk1"/>
              </a:buClr>
              <a:buSzPts val="1600"/>
              <a:buNone/>
              <a:defRPr sz="1600"/>
            </a:lvl3pPr>
            <a:lvl4pPr indent="-304800" lvl="3" marL="1828800" rtl="0" algn="l">
              <a:lnSpc>
                <a:spcPct val="100000"/>
              </a:lnSpc>
              <a:spcBef>
                <a:spcPts val="6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24" name="Google Shape;324;p68"/>
          <p:cNvCxnSpPr/>
          <p:nvPr/>
        </p:nvCxnSpPr>
        <p:spPr>
          <a:xfrm>
            <a:off x="4157842" y="2932772"/>
            <a:ext cx="0" cy="1861800"/>
          </a:xfrm>
          <a:prstGeom prst="straightConnector1">
            <a:avLst/>
          </a:prstGeom>
          <a:noFill/>
          <a:ln cap="flat" cmpd="sng" w="19050">
            <a:solidFill>
              <a:schemeClr val="accent2"/>
            </a:solidFill>
            <a:prstDash val="solid"/>
            <a:miter lim="800000"/>
            <a:headEnd len="sm" w="sm" type="none"/>
            <a:tailEnd len="sm" w="sm" type="none"/>
          </a:ln>
        </p:spPr>
      </p:cxnSp>
      <p:sp>
        <p:nvSpPr>
          <p:cNvPr id="325" name="Google Shape;325;p68"/>
          <p:cNvSpPr/>
          <p:nvPr>
            <p:ph idx="2" type="pic"/>
          </p:nvPr>
        </p:nvSpPr>
        <p:spPr>
          <a:xfrm>
            <a:off x="0" y="0"/>
            <a:ext cx="9144000" cy="2575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326" name="Google Shape;326;p6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Left : content right">
  <p:cSld name="Title-Left : content right">
    <p:spTree>
      <p:nvGrpSpPr>
        <p:cNvPr id="327" name="Shape 327"/>
        <p:cNvGrpSpPr/>
        <p:nvPr/>
      </p:nvGrpSpPr>
      <p:grpSpPr>
        <a:xfrm>
          <a:off x="0" y="0"/>
          <a:ext cx="0" cy="0"/>
          <a:chOff x="0" y="0"/>
          <a:chExt cx="0" cy="0"/>
        </a:xfrm>
      </p:grpSpPr>
      <p:sp>
        <p:nvSpPr>
          <p:cNvPr id="328" name="Google Shape;328;p69"/>
          <p:cNvSpPr txBox="1"/>
          <p:nvPr>
            <p:ph type="title"/>
          </p:nvPr>
        </p:nvSpPr>
        <p:spPr>
          <a:xfrm>
            <a:off x="142876" y="0"/>
            <a:ext cx="4257600" cy="5143500"/>
          </a:xfrm>
          <a:prstGeom prst="rect">
            <a:avLst/>
          </a:prstGeom>
          <a:noFill/>
          <a:ln>
            <a:noFill/>
          </a:ln>
        </p:spPr>
        <p:txBody>
          <a:bodyPr anchorCtr="0" anchor="ctr" bIns="45700" lIns="91425" spcFirstLastPara="1" rIns="91425" wrap="square" tIns="45700">
            <a:noAutofit/>
          </a:bodyPr>
          <a:lstStyle>
            <a:lvl1pPr lvl="0" rtl="0" algn="r">
              <a:lnSpc>
                <a:spcPct val="90000"/>
              </a:lnSpc>
              <a:spcBef>
                <a:spcPts val="0"/>
              </a:spcBef>
              <a:spcAft>
                <a:spcPts val="0"/>
              </a:spcAft>
              <a:buClr>
                <a:schemeClr val="dk1"/>
              </a:buClr>
              <a:buSzPts val="3300"/>
              <a:buFont typeface="Arial"/>
              <a:buNone/>
              <a:defRPr sz="3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9" name="Google Shape;329;p69"/>
          <p:cNvSpPr txBox="1"/>
          <p:nvPr>
            <p:ph idx="1" type="body"/>
          </p:nvPr>
        </p:nvSpPr>
        <p:spPr>
          <a:xfrm>
            <a:off x="4743450" y="1"/>
            <a:ext cx="40545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900"/>
              </a:spcBef>
              <a:spcAft>
                <a:spcPts val="0"/>
              </a:spcAft>
              <a:buClr>
                <a:schemeClr val="dk1"/>
              </a:buClr>
              <a:buSzPts val="3150"/>
              <a:buNone/>
              <a:defRPr sz="2100"/>
            </a:lvl1pPr>
            <a:lvl2pPr indent="-228600" lvl="1" marL="914400" rtl="0" algn="l">
              <a:lnSpc>
                <a:spcPct val="100000"/>
              </a:lnSpc>
              <a:spcBef>
                <a:spcPts val="900"/>
              </a:spcBef>
              <a:spcAft>
                <a:spcPts val="0"/>
              </a:spcAft>
              <a:buClr>
                <a:schemeClr val="dk1"/>
              </a:buClr>
              <a:buSzPts val="2240"/>
              <a:buNone/>
              <a:defRPr sz="1600"/>
            </a:lvl2pPr>
            <a:lvl3pPr indent="-228600" lvl="2" marL="1371600" rtl="0" algn="l">
              <a:lnSpc>
                <a:spcPct val="100000"/>
              </a:lnSpc>
              <a:spcBef>
                <a:spcPts val="900"/>
              </a:spcBef>
              <a:spcAft>
                <a:spcPts val="0"/>
              </a:spcAft>
              <a:buClr>
                <a:schemeClr val="dk1"/>
              </a:buClr>
              <a:buSzPts val="1600"/>
              <a:buNone/>
              <a:defRPr sz="1600"/>
            </a:lvl3pPr>
            <a:lvl4pPr indent="-304800" lvl="3" marL="1828800" rtl="0" algn="l">
              <a:lnSpc>
                <a:spcPct val="100000"/>
              </a:lnSpc>
              <a:spcBef>
                <a:spcPts val="9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30" name="Google Shape;330;p69"/>
          <p:cNvCxnSpPr/>
          <p:nvPr/>
        </p:nvCxnSpPr>
        <p:spPr>
          <a:xfrm>
            <a:off x="4572000" y="759406"/>
            <a:ext cx="0" cy="3660600"/>
          </a:xfrm>
          <a:prstGeom prst="straightConnector1">
            <a:avLst/>
          </a:prstGeom>
          <a:noFill/>
          <a:ln cap="flat" cmpd="sng" w="19050">
            <a:solidFill>
              <a:schemeClr val="accent2"/>
            </a:solidFill>
            <a:prstDash val="solid"/>
            <a:miter lim="800000"/>
            <a:headEnd len="sm" w="sm" type="none"/>
            <a:tailEnd len="sm" w="sm" type="none"/>
          </a:ln>
        </p:spPr>
      </p:cxnSp>
      <p:sp>
        <p:nvSpPr>
          <p:cNvPr id="331" name="Google Shape;331;p6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side-by-side" showMasterSp="0">
  <p:cSld name="Title and content : side-by-side">
    <p:bg>
      <p:bgPr>
        <a:solidFill>
          <a:schemeClr val="dk2"/>
        </a:solidFill>
      </p:bgPr>
    </p:bg>
    <p:spTree>
      <p:nvGrpSpPr>
        <p:cNvPr id="332" name="Shape 332"/>
        <p:cNvGrpSpPr/>
        <p:nvPr/>
      </p:nvGrpSpPr>
      <p:grpSpPr>
        <a:xfrm>
          <a:off x="0" y="0"/>
          <a:ext cx="0" cy="0"/>
          <a:chOff x="0" y="0"/>
          <a:chExt cx="0" cy="0"/>
        </a:xfrm>
      </p:grpSpPr>
      <p:sp>
        <p:nvSpPr>
          <p:cNvPr id="333" name="Google Shape;333;p70"/>
          <p:cNvSpPr txBox="1"/>
          <p:nvPr>
            <p:ph type="title"/>
          </p:nvPr>
        </p:nvSpPr>
        <p:spPr>
          <a:xfrm>
            <a:off x="1" y="0"/>
            <a:ext cx="4424400" cy="5143500"/>
          </a:xfrm>
          <a:prstGeom prst="rect">
            <a:avLst/>
          </a:prstGeom>
          <a:noFill/>
          <a:ln>
            <a:noFill/>
          </a:ln>
        </p:spPr>
        <p:txBody>
          <a:bodyPr anchorCtr="0" anchor="ctr" bIns="45700" lIns="91425" spcFirstLastPara="1" rIns="91425" wrap="square" tIns="45700">
            <a:noAutofit/>
          </a:bodyPr>
          <a:lstStyle>
            <a:lvl1pPr lvl="0" rtl="0" algn="r">
              <a:lnSpc>
                <a:spcPct val="125000"/>
              </a:lnSpc>
              <a:spcBef>
                <a:spcPts val="0"/>
              </a:spcBef>
              <a:spcAft>
                <a:spcPts val="0"/>
              </a:spcAft>
              <a:buClr>
                <a:schemeClr val="accent2"/>
              </a:buClr>
              <a:buSzPts val="3600"/>
              <a:buFont typeface="Arial"/>
              <a:buNone/>
              <a:defRPr sz="3600">
                <a:solidFill>
                  <a:schemeClr val="accen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4" name="Google Shape;334;p70"/>
          <p:cNvSpPr txBox="1"/>
          <p:nvPr>
            <p:ph idx="1" type="body"/>
          </p:nvPr>
        </p:nvSpPr>
        <p:spPr>
          <a:xfrm>
            <a:off x="4754564" y="0"/>
            <a:ext cx="4389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600"/>
              </a:spcBef>
              <a:spcAft>
                <a:spcPts val="0"/>
              </a:spcAft>
              <a:buClr>
                <a:schemeClr val="lt1"/>
              </a:buClr>
              <a:buSzPts val="4050"/>
              <a:buFont typeface="Arial"/>
              <a:buNone/>
              <a:defRPr b="0" sz="2700"/>
            </a:lvl1pPr>
            <a:lvl2pPr indent="-388619" lvl="1" marL="914400" rtl="0" algn="l">
              <a:lnSpc>
                <a:spcPct val="100000"/>
              </a:lnSpc>
              <a:spcBef>
                <a:spcPts val="2400"/>
              </a:spcBef>
              <a:spcAft>
                <a:spcPts val="0"/>
              </a:spcAft>
              <a:buClr>
                <a:schemeClr val="lt1"/>
              </a:buClr>
              <a:buSzPts val="2520"/>
              <a:buChar char="•"/>
              <a:defRPr/>
            </a:lvl2pPr>
            <a:lvl3pPr indent="-342900" lvl="2" marL="1371600" rtl="0" algn="l">
              <a:lnSpc>
                <a:spcPct val="100000"/>
              </a:lnSpc>
              <a:spcBef>
                <a:spcPts val="300"/>
              </a:spcBef>
              <a:spcAft>
                <a:spcPts val="0"/>
              </a:spcAft>
              <a:buClr>
                <a:schemeClr val="lt1"/>
              </a:buClr>
              <a:buSzPts val="1800"/>
              <a:buChar char="–"/>
              <a:defRPr/>
            </a:lvl3pPr>
            <a:lvl4pPr indent="-342900" lvl="3" marL="1828800" rtl="0" algn="l">
              <a:lnSpc>
                <a:spcPct val="100000"/>
              </a:lnSpc>
              <a:spcBef>
                <a:spcPts val="300"/>
              </a:spcBef>
              <a:spcAft>
                <a:spcPts val="0"/>
              </a:spcAft>
              <a:buClr>
                <a:schemeClr val="lt1"/>
              </a:buClr>
              <a:buSzPts val="1800"/>
              <a:buChar char="•"/>
              <a:defRPr/>
            </a:lvl4pPr>
            <a:lvl5pPr indent="-342900" lvl="4" marL="2286000" rtl="0" algn="l">
              <a:lnSpc>
                <a:spcPct val="100000"/>
              </a:lnSpc>
              <a:spcBef>
                <a:spcPts val="300"/>
              </a:spcBef>
              <a:spcAft>
                <a:spcPts val="0"/>
              </a:spcAft>
              <a:buClr>
                <a:schemeClr val="lt1"/>
              </a:buClr>
              <a:buSzPts val="1800"/>
              <a:buChar char="•"/>
              <a:defRPr/>
            </a:lvl5pPr>
            <a:lvl6pPr indent="-342900" lvl="5" marL="2743200" rtl="0" algn="l">
              <a:lnSpc>
                <a:spcPct val="90000"/>
              </a:lnSpc>
              <a:spcBef>
                <a:spcPts val="375"/>
              </a:spcBef>
              <a:spcAft>
                <a:spcPts val="0"/>
              </a:spcAft>
              <a:buClr>
                <a:schemeClr val="lt1"/>
              </a:buClr>
              <a:buSzPts val="1800"/>
              <a:buChar char="•"/>
              <a:defRPr/>
            </a:lvl6pPr>
            <a:lvl7pPr indent="-342900" lvl="6" marL="3200400" rtl="0" algn="l">
              <a:lnSpc>
                <a:spcPct val="90000"/>
              </a:lnSpc>
              <a:spcBef>
                <a:spcPts val="375"/>
              </a:spcBef>
              <a:spcAft>
                <a:spcPts val="0"/>
              </a:spcAft>
              <a:buClr>
                <a:schemeClr val="lt1"/>
              </a:buClr>
              <a:buSzPts val="1800"/>
              <a:buChar char="•"/>
              <a:defRPr/>
            </a:lvl7pPr>
            <a:lvl8pPr indent="-342900" lvl="7" marL="3657600" rtl="0" algn="l">
              <a:lnSpc>
                <a:spcPct val="90000"/>
              </a:lnSpc>
              <a:spcBef>
                <a:spcPts val="375"/>
              </a:spcBef>
              <a:spcAft>
                <a:spcPts val="0"/>
              </a:spcAft>
              <a:buClr>
                <a:schemeClr val="lt1"/>
              </a:buClr>
              <a:buSzPts val="1800"/>
              <a:buChar char="•"/>
              <a:defRPr/>
            </a:lvl8pPr>
            <a:lvl9pPr indent="-342900" lvl="8" marL="4114800" rtl="0" algn="l">
              <a:lnSpc>
                <a:spcPct val="90000"/>
              </a:lnSpc>
              <a:spcBef>
                <a:spcPts val="375"/>
              </a:spcBef>
              <a:spcAft>
                <a:spcPts val="0"/>
              </a:spcAft>
              <a:buClr>
                <a:schemeClr val="lt1"/>
              </a:buClr>
              <a:buSzPts val="1800"/>
              <a:buChar char="•"/>
              <a:defRPr/>
            </a:lvl9pPr>
          </a:lstStyle>
          <a:p/>
        </p:txBody>
      </p:sp>
      <p:cxnSp>
        <p:nvCxnSpPr>
          <p:cNvPr id="335" name="Google Shape;335;p70"/>
          <p:cNvCxnSpPr/>
          <p:nvPr/>
        </p:nvCxnSpPr>
        <p:spPr>
          <a:xfrm>
            <a:off x="4572000" y="758536"/>
            <a:ext cx="0" cy="3657600"/>
          </a:xfrm>
          <a:prstGeom prst="straightConnector1">
            <a:avLst/>
          </a:prstGeom>
          <a:noFill/>
          <a:ln cap="rnd" cmpd="sng" w="19050">
            <a:solidFill>
              <a:schemeClr val="lt1"/>
            </a:solidFill>
            <a:prstDash val="solid"/>
            <a:round/>
            <a:headEnd len="sm" w="sm" type="none"/>
            <a:tailEnd len="sm" w="sm" type="none"/>
          </a:ln>
        </p:spPr>
      </p:cxnSp>
      <p:pic>
        <p:nvPicPr>
          <p:cNvPr id="336" name="Google Shape;336;p70"/>
          <p:cNvPicPr preferRelativeResize="0"/>
          <p:nvPr/>
        </p:nvPicPr>
        <p:blipFill rotWithShape="1">
          <a:blip r:embed="rId2">
            <a:alphaModFix/>
          </a:blip>
          <a:srcRect b="0" l="0" r="0" t="0"/>
          <a:stretch/>
        </p:blipFill>
        <p:spPr>
          <a:xfrm>
            <a:off x="8286750" y="4599147"/>
            <a:ext cx="805470" cy="472916"/>
          </a:xfrm>
          <a:prstGeom prst="rect">
            <a:avLst/>
          </a:prstGeom>
          <a:noFill/>
          <a:ln>
            <a:noFill/>
          </a:ln>
        </p:spPr>
      </p:pic>
      <p:sp>
        <p:nvSpPr>
          <p:cNvPr id="337" name="Google Shape;337;p7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Intro Option 2">
  <p:cSld name="Cover Intro Option 2">
    <p:spTree>
      <p:nvGrpSpPr>
        <p:cNvPr id="338" name="Shape 338"/>
        <p:cNvGrpSpPr/>
        <p:nvPr/>
      </p:nvGrpSpPr>
      <p:grpSpPr>
        <a:xfrm>
          <a:off x="0" y="0"/>
          <a:ext cx="0" cy="0"/>
          <a:chOff x="0" y="0"/>
          <a:chExt cx="0" cy="0"/>
        </a:xfrm>
      </p:grpSpPr>
      <p:sp>
        <p:nvSpPr>
          <p:cNvPr id="339" name="Google Shape;339;p71"/>
          <p:cNvSpPr txBox="1"/>
          <p:nvPr>
            <p:ph type="title"/>
          </p:nvPr>
        </p:nvSpPr>
        <p:spPr>
          <a:xfrm>
            <a:off x="311700" y="12832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7200" u="none" cap="none" strike="noStrike">
                <a:solidFill>
                  <a:schemeClr val="dk1"/>
                </a:solidFill>
                <a:latin typeface="Arial"/>
                <a:ea typeface="Arial"/>
                <a:cs typeface="Arial"/>
                <a:sym typeface="Arial"/>
              </a:defRPr>
            </a:lvl1pPr>
            <a:lvl2pPr lvl="1" rtl="0">
              <a:spcBef>
                <a:spcPts val="0"/>
              </a:spcBef>
              <a:spcAft>
                <a:spcPts val="0"/>
              </a:spcAft>
              <a:buClr>
                <a:schemeClr val="dk1"/>
              </a:buClr>
              <a:buSzPts val="1400"/>
              <a:buFont typeface="Arial"/>
              <a:buNone/>
              <a:defRPr b="1" sz="2800">
                <a:solidFill>
                  <a:schemeClr val="dk1"/>
                </a:solidFill>
              </a:defRPr>
            </a:lvl2pPr>
            <a:lvl3pPr lvl="2" rtl="0">
              <a:spcBef>
                <a:spcPts val="0"/>
              </a:spcBef>
              <a:spcAft>
                <a:spcPts val="0"/>
              </a:spcAft>
              <a:buClr>
                <a:schemeClr val="dk1"/>
              </a:buClr>
              <a:buSzPts val="1400"/>
              <a:buFont typeface="Arial"/>
              <a:buNone/>
              <a:defRPr b="1" sz="2800">
                <a:solidFill>
                  <a:schemeClr val="dk1"/>
                </a:solidFill>
              </a:defRPr>
            </a:lvl3pPr>
            <a:lvl4pPr lvl="3" rtl="0">
              <a:spcBef>
                <a:spcPts val="0"/>
              </a:spcBef>
              <a:spcAft>
                <a:spcPts val="0"/>
              </a:spcAft>
              <a:buClr>
                <a:schemeClr val="dk1"/>
              </a:buClr>
              <a:buSzPts val="1400"/>
              <a:buFont typeface="Arial"/>
              <a:buNone/>
              <a:defRPr b="1" sz="2800">
                <a:solidFill>
                  <a:schemeClr val="dk1"/>
                </a:solidFill>
              </a:defRPr>
            </a:lvl4pPr>
            <a:lvl5pPr lvl="4" rtl="0">
              <a:spcBef>
                <a:spcPts val="0"/>
              </a:spcBef>
              <a:spcAft>
                <a:spcPts val="0"/>
              </a:spcAft>
              <a:buClr>
                <a:schemeClr val="dk1"/>
              </a:buClr>
              <a:buSzPts val="1400"/>
              <a:buFont typeface="Arial"/>
              <a:buNone/>
              <a:defRPr b="1" sz="2800">
                <a:solidFill>
                  <a:schemeClr val="dk1"/>
                </a:solidFill>
              </a:defRPr>
            </a:lvl5pPr>
            <a:lvl6pPr lvl="5" rtl="0">
              <a:spcBef>
                <a:spcPts val="0"/>
              </a:spcBef>
              <a:spcAft>
                <a:spcPts val="0"/>
              </a:spcAft>
              <a:buClr>
                <a:schemeClr val="dk1"/>
              </a:buClr>
              <a:buSzPts val="1400"/>
              <a:buFont typeface="Arial"/>
              <a:buNone/>
              <a:defRPr b="1" sz="2800">
                <a:solidFill>
                  <a:schemeClr val="dk1"/>
                </a:solidFill>
              </a:defRPr>
            </a:lvl6pPr>
            <a:lvl7pPr lvl="6" rtl="0">
              <a:spcBef>
                <a:spcPts val="0"/>
              </a:spcBef>
              <a:spcAft>
                <a:spcPts val="0"/>
              </a:spcAft>
              <a:buClr>
                <a:schemeClr val="dk1"/>
              </a:buClr>
              <a:buSzPts val="1400"/>
              <a:buFont typeface="Arial"/>
              <a:buNone/>
              <a:defRPr b="1" sz="2800">
                <a:solidFill>
                  <a:schemeClr val="dk1"/>
                </a:solidFill>
              </a:defRPr>
            </a:lvl7pPr>
            <a:lvl8pPr lvl="7" rtl="0">
              <a:spcBef>
                <a:spcPts val="0"/>
              </a:spcBef>
              <a:spcAft>
                <a:spcPts val="0"/>
              </a:spcAft>
              <a:buClr>
                <a:schemeClr val="dk1"/>
              </a:buClr>
              <a:buSzPts val="1400"/>
              <a:buFont typeface="Arial"/>
              <a:buNone/>
              <a:defRPr b="1" sz="2800">
                <a:solidFill>
                  <a:schemeClr val="dk1"/>
                </a:solidFill>
              </a:defRPr>
            </a:lvl8pPr>
            <a:lvl9pPr lvl="8" rtl="0">
              <a:spcBef>
                <a:spcPts val="0"/>
              </a:spcBef>
              <a:spcAft>
                <a:spcPts val="0"/>
              </a:spcAft>
              <a:buClr>
                <a:schemeClr val="dk1"/>
              </a:buClr>
              <a:buSzPts val="1400"/>
              <a:buFont typeface="Arial"/>
              <a:buNone/>
              <a:defRPr b="1" sz="2800">
                <a:solidFill>
                  <a:schemeClr val="dk1"/>
                </a:solidFill>
              </a:defRPr>
            </a:lvl9pPr>
          </a:lstStyle>
          <a:p/>
        </p:txBody>
      </p:sp>
      <p:sp>
        <p:nvSpPr>
          <p:cNvPr id="340" name="Google Shape;340;p71"/>
          <p:cNvSpPr txBox="1"/>
          <p:nvPr>
            <p:ph idx="1" type="subTitle"/>
          </p:nvPr>
        </p:nvSpPr>
        <p:spPr>
          <a:xfrm>
            <a:off x="360625" y="1005325"/>
            <a:ext cx="7508700" cy="357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chemeClr val="accent1"/>
                </a:highlight>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9pPr>
          </a:lstStyle>
          <a:p/>
        </p:txBody>
      </p:sp>
      <p:sp>
        <p:nvSpPr>
          <p:cNvPr id="341" name="Google Shape;341;p7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42" name="Shape 342"/>
        <p:cNvGrpSpPr/>
        <p:nvPr/>
      </p:nvGrpSpPr>
      <p:grpSpPr>
        <a:xfrm>
          <a:off x="0" y="0"/>
          <a:ext cx="0" cy="0"/>
          <a:chOff x="0" y="0"/>
          <a:chExt cx="0" cy="0"/>
        </a:xfrm>
      </p:grpSpPr>
      <p:sp>
        <p:nvSpPr>
          <p:cNvPr id="343" name="Google Shape;343;p72"/>
          <p:cNvSpPr txBox="1"/>
          <p:nvPr>
            <p:ph type="title"/>
          </p:nvPr>
        </p:nvSpPr>
        <p:spPr>
          <a:xfrm>
            <a:off x="810893" y="131666"/>
            <a:ext cx="7522200" cy="863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100"/>
              <a:buNone/>
              <a:defRPr b="0" i="0" sz="2400">
                <a:solidFill>
                  <a:srgbClr val="234157"/>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4" name="Google Shape;344;p72"/>
          <p:cNvSpPr txBox="1"/>
          <p:nvPr>
            <p:ph idx="1" type="body"/>
          </p:nvPr>
        </p:nvSpPr>
        <p:spPr>
          <a:xfrm>
            <a:off x="457200" y="1183005"/>
            <a:ext cx="8229600" cy="3394800"/>
          </a:xfrm>
          <a:prstGeom prst="rect">
            <a:avLst/>
          </a:prstGeom>
          <a:noFill/>
          <a:ln>
            <a:noFill/>
          </a:ln>
        </p:spPr>
        <p:txBody>
          <a:bodyPr anchorCtr="0" anchor="t" bIns="0" lIns="0" spcFirstLastPara="1" rIns="0" wrap="square" tIns="0">
            <a:noAutofit/>
          </a:bodyPr>
          <a:lstStyle>
            <a:lvl1pPr indent="-228600" lvl="0" marL="457200" rtl="0" algn="l">
              <a:spcBef>
                <a:spcPts val="300"/>
              </a:spcBef>
              <a:spcAft>
                <a:spcPts val="0"/>
              </a:spcAft>
              <a:buSzPts val="1688"/>
              <a:buNone/>
              <a:defRPr/>
            </a:lvl1pPr>
            <a:lvl2pPr indent="-228600" lvl="1" marL="914400" rtl="0" algn="l">
              <a:spcBef>
                <a:spcPts val="300"/>
              </a:spcBef>
              <a:spcAft>
                <a:spcPts val="0"/>
              </a:spcAft>
              <a:buSzPts val="1365"/>
              <a:buNone/>
              <a:defRPr/>
            </a:lvl2pPr>
            <a:lvl3pPr indent="-228600" lvl="2" marL="1371600" rtl="0" algn="l">
              <a:spcBef>
                <a:spcPts val="300"/>
              </a:spcBef>
              <a:spcAft>
                <a:spcPts val="0"/>
              </a:spcAft>
              <a:buSzPts val="975"/>
              <a:buNone/>
              <a:defRPr/>
            </a:lvl3pPr>
            <a:lvl4pPr indent="-228600" lvl="3" marL="1828800" rtl="0" algn="l">
              <a:spcBef>
                <a:spcPts val="300"/>
              </a:spcBef>
              <a:spcAft>
                <a:spcPts val="0"/>
              </a:spcAft>
              <a:buSzPts val="975"/>
              <a:buNone/>
              <a:defRPr/>
            </a:lvl4pPr>
            <a:lvl5pPr indent="-228600" lvl="4" marL="2286000" rtl="0" algn="l">
              <a:spcBef>
                <a:spcPts val="300"/>
              </a:spcBef>
              <a:spcAft>
                <a:spcPts val="0"/>
              </a:spcAft>
              <a:buSzPts val="975"/>
              <a:buNone/>
              <a:defRPr/>
            </a:lvl5pPr>
            <a:lvl6pPr indent="-228600" lvl="5" marL="2743200" rtl="0" algn="l">
              <a:spcBef>
                <a:spcPts val="375"/>
              </a:spcBef>
              <a:spcAft>
                <a:spcPts val="0"/>
              </a:spcAft>
              <a:buSzPts val="1350"/>
              <a:buNone/>
              <a:defRPr/>
            </a:lvl6pPr>
            <a:lvl7pPr indent="-228600" lvl="6" marL="3200400" rtl="0" algn="l">
              <a:spcBef>
                <a:spcPts val="375"/>
              </a:spcBef>
              <a:spcAft>
                <a:spcPts val="0"/>
              </a:spcAft>
              <a:buSzPts val="1350"/>
              <a:buNone/>
              <a:defRPr/>
            </a:lvl7pPr>
            <a:lvl8pPr indent="-228600" lvl="7" marL="3657600" rtl="0" algn="l">
              <a:spcBef>
                <a:spcPts val="375"/>
              </a:spcBef>
              <a:spcAft>
                <a:spcPts val="0"/>
              </a:spcAft>
              <a:buSzPts val="1350"/>
              <a:buNone/>
              <a:defRPr/>
            </a:lvl8pPr>
            <a:lvl9pPr indent="-228600" lvl="8" marL="4114800" rtl="0" algn="l">
              <a:spcBef>
                <a:spcPts val="375"/>
              </a:spcBef>
              <a:spcAft>
                <a:spcPts val="0"/>
              </a:spcAft>
              <a:buSzPts val="1350"/>
              <a:buNone/>
              <a:defRPr/>
            </a:lvl9pPr>
          </a:lstStyle>
          <a:p/>
        </p:txBody>
      </p:sp>
      <p:sp>
        <p:nvSpPr>
          <p:cNvPr id="345" name="Google Shape;345;p72"/>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6" name="Google Shape;346;p72"/>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7" name="Google Shape;347;p72"/>
          <p:cNvSpPr txBox="1"/>
          <p:nvPr>
            <p:ph idx="12" type="sldNum"/>
          </p:nvPr>
        </p:nvSpPr>
        <p:spPr>
          <a:xfrm>
            <a:off x="6788955" y="4685000"/>
            <a:ext cx="1791300" cy="316200"/>
          </a:xfrm>
          <a:prstGeom prst="rect">
            <a:avLst/>
          </a:prstGeom>
          <a:noFill/>
          <a:ln>
            <a:noFill/>
          </a:ln>
        </p:spPr>
        <p:txBody>
          <a:bodyPr anchorCtr="0" anchor="t" bIns="0" lIns="0" spcFirstLastPara="1" rIns="0" wrap="square" tIns="0">
            <a:noAutofit/>
          </a:bodyPr>
          <a:lstStyle>
            <a:lvl1pPr indent="0" lvl="0" marL="0" marR="31115" rtl="0" algn="r">
              <a:lnSpc>
                <a:spcPct val="100000"/>
              </a:lnSpc>
              <a:spcBef>
                <a:spcPts val="0"/>
              </a:spcBef>
              <a:spcAft>
                <a:spcPts val="0"/>
              </a:spcAft>
              <a:buNone/>
              <a:defRPr b="0" i="0" sz="700">
                <a:solidFill>
                  <a:schemeClr val="lt1"/>
                </a:solidFill>
                <a:latin typeface="Arial"/>
                <a:ea typeface="Arial"/>
                <a:cs typeface="Arial"/>
                <a:sym typeface="Arial"/>
              </a:defRPr>
            </a:lvl1pPr>
            <a:lvl2pPr indent="0" lvl="1" marL="0" marR="31115" rtl="0" algn="r">
              <a:lnSpc>
                <a:spcPct val="100000"/>
              </a:lnSpc>
              <a:spcBef>
                <a:spcPts val="0"/>
              </a:spcBef>
              <a:spcAft>
                <a:spcPts val="0"/>
              </a:spcAft>
              <a:buNone/>
              <a:defRPr b="0" i="0" sz="700">
                <a:solidFill>
                  <a:schemeClr val="lt1"/>
                </a:solidFill>
                <a:latin typeface="Arial"/>
                <a:ea typeface="Arial"/>
                <a:cs typeface="Arial"/>
                <a:sym typeface="Arial"/>
              </a:defRPr>
            </a:lvl2pPr>
            <a:lvl3pPr indent="0" lvl="2" marL="0" marR="31115" rtl="0" algn="r">
              <a:lnSpc>
                <a:spcPct val="100000"/>
              </a:lnSpc>
              <a:spcBef>
                <a:spcPts val="0"/>
              </a:spcBef>
              <a:spcAft>
                <a:spcPts val="0"/>
              </a:spcAft>
              <a:buNone/>
              <a:defRPr b="0" i="0" sz="700">
                <a:solidFill>
                  <a:schemeClr val="lt1"/>
                </a:solidFill>
                <a:latin typeface="Arial"/>
                <a:ea typeface="Arial"/>
                <a:cs typeface="Arial"/>
                <a:sym typeface="Arial"/>
              </a:defRPr>
            </a:lvl3pPr>
            <a:lvl4pPr indent="0" lvl="3" marL="0" marR="31115" rtl="0" algn="r">
              <a:lnSpc>
                <a:spcPct val="100000"/>
              </a:lnSpc>
              <a:spcBef>
                <a:spcPts val="0"/>
              </a:spcBef>
              <a:spcAft>
                <a:spcPts val="0"/>
              </a:spcAft>
              <a:buNone/>
              <a:defRPr b="0" i="0" sz="700">
                <a:solidFill>
                  <a:schemeClr val="lt1"/>
                </a:solidFill>
                <a:latin typeface="Arial"/>
                <a:ea typeface="Arial"/>
                <a:cs typeface="Arial"/>
                <a:sym typeface="Arial"/>
              </a:defRPr>
            </a:lvl4pPr>
            <a:lvl5pPr indent="0" lvl="4" marL="0" marR="31115" rtl="0" algn="r">
              <a:lnSpc>
                <a:spcPct val="100000"/>
              </a:lnSpc>
              <a:spcBef>
                <a:spcPts val="0"/>
              </a:spcBef>
              <a:spcAft>
                <a:spcPts val="0"/>
              </a:spcAft>
              <a:buNone/>
              <a:defRPr b="0" i="0" sz="700">
                <a:solidFill>
                  <a:schemeClr val="lt1"/>
                </a:solidFill>
                <a:latin typeface="Arial"/>
                <a:ea typeface="Arial"/>
                <a:cs typeface="Arial"/>
                <a:sym typeface="Arial"/>
              </a:defRPr>
            </a:lvl5pPr>
            <a:lvl6pPr indent="0" lvl="5" marL="0" marR="31115" rtl="0" algn="r">
              <a:lnSpc>
                <a:spcPct val="100000"/>
              </a:lnSpc>
              <a:spcBef>
                <a:spcPts val="0"/>
              </a:spcBef>
              <a:spcAft>
                <a:spcPts val="0"/>
              </a:spcAft>
              <a:buNone/>
              <a:defRPr b="0" i="0" sz="700">
                <a:solidFill>
                  <a:schemeClr val="lt1"/>
                </a:solidFill>
                <a:latin typeface="Arial"/>
                <a:ea typeface="Arial"/>
                <a:cs typeface="Arial"/>
                <a:sym typeface="Arial"/>
              </a:defRPr>
            </a:lvl6pPr>
            <a:lvl7pPr indent="0" lvl="6" marL="0" marR="31115" rtl="0" algn="r">
              <a:lnSpc>
                <a:spcPct val="100000"/>
              </a:lnSpc>
              <a:spcBef>
                <a:spcPts val="0"/>
              </a:spcBef>
              <a:spcAft>
                <a:spcPts val="0"/>
              </a:spcAft>
              <a:buNone/>
              <a:defRPr b="0" i="0" sz="700">
                <a:solidFill>
                  <a:schemeClr val="lt1"/>
                </a:solidFill>
                <a:latin typeface="Arial"/>
                <a:ea typeface="Arial"/>
                <a:cs typeface="Arial"/>
                <a:sym typeface="Arial"/>
              </a:defRPr>
            </a:lvl7pPr>
            <a:lvl8pPr indent="0" lvl="7" marL="0" marR="31115" rtl="0" algn="r">
              <a:lnSpc>
                <a:spcPct val="100000"/>
              </a:lnSpc>
              <a:spcBef>
                <a:spcPts val="0"/>
              </a:spcBef>
              <a:spcAft>
                <a:spcPts val="0"/>
              </a:spcAft>
              <a:buNone/>
              <a:defRPr b="0" i="0" sz="700">
                <a:solidFill>
                  <a:schemeClr val="lt1"/>
                </a:solidFill>
                <a:latin typeface="Arial"/>
                <a:ea typeface="Arial"/>
                <a:cs typeface="Arial"/>
                <a:sym typeface="Arial"/>
              </a:defRPr>
            </a:lvl8pPr>
            <a:lvl9pPr indent="0" lvl="8" marL="0" marR="31115" rtl="0" algn="r">
              <a:lnSpc>
                <a:spcPct val="100000"/>
              </a:lnSpc>
              <a:spcBef>
                <a:spcPts val="0"/>
              </a:spcBef>
              <a:spcAft>
                <a:spcPts val="0"/>
              </a:spcAft>
              <a:buNone/>
              <a:defRPr b="0" i="0" sz="700">
                <a:solidFill>
                  <a:schemeClr val="lt1"/>
                </a:solidFill>
                <a:latin typeface="Arial"/>
                <a:ea typeface="Arial"/>
                <a:cs typeface="Arial"/>
                <a:sym typeface="Arial"/>
              </a:defRPr>
            </a:lvl9pPr>
          </a:lstStyle>
          <a:p>
            <a:pPr indent="0" lvl="0" marL="0" rtl="0" algn="r">
              <a:spcBef>
                <a:spcPts val="0"/>
              </a:spcBef>
              <a:spcAft>
                <a:spcPts val="0"/>
              </a:spcAft>
              <a:buNone/>
            </a:pPr>
            <a:r>
              <a:rPr lang="en"/>
              <a:t>© ReUp Education | Proprietary &amp; Confidential</a:t>
            </a:r>
            <a:endParaRPr sz="900">
              <a:solidFill>
                <a:srgbClr val="888888"/>
              </a:solidFill>
            </a:endParaRPr>
          </a:p>
          <a:p>
            <a:pPr indent="0" lvl="0" marL="0" marR="17780" rtl="0" algn="r">
              <a:spcBef>
                <a:spcPts val="375"/>
              </a:spcBef>
              <a:spcAft>
                <a:spcPts val="0"/>
              </a:spcAft>
              <a:buNone/>
            </a:pPr>
            <a:fld id="{00000000-1234-1234-1234-123412341234}" type="slidenum">
              <a:rPr lang="en" sz="900"/>
              <a:t>‹#›</a:t>
            </a:fld>
            <a:endParaRPr sz="900"/>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Gold chapter break or bold statement gold">
  <p:cSld name="Gold chapter break or bold statement gold">
    <p:bg>
      <p:bgPr>
        <a:solidFill>
          <a:schemeClr val="accent1"/>
        </a:solidFill>
      </p:bgPr>
    </p:bg>
    <p:spTree>
      <p:nvGrpSpPr>
        <p:cNvPr id="348" name="Shape 348"/>
        <p:cNvGrpSpPr/>
        <p:nvPr/>
      </p:nvGrpSpPr>
      <p:grpSpPr>
        <a:xfrm>
          <a:off x="0" y="0"/>
          <a:ext cx="0" cy="0"/>
          <a:chOff x="0" y="0"/>
          <a:chExt cx="0" cy="0"/>
        </a:xfrm>
      </p:grpSpPr>
      <p:sp>
        <p:nvSpPr>
          <p:cNvPr id="349" name="Google Shape;349;p73"/>
          <p:cNvSpPr txBox="1"/>
          <p:nvPr>
            <p:ph type="title"/>
          </p:nvPr>
        </p:nvSpPr>
        <p:spPr>
          <a:xfrm>
            <a:off x="311700" y="826025"/>
            <a:ext cx="62463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62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6200">
                <a:solidFill>
                  <a:schemeClr val="dk1"/>
                </a:solidFill>
              </a:defRPr>
            </a:lvl2pPr>
            <a:lvl3pPr lvl="2" rtl="0" algn="l">
              <a:lnSpc>
                <a:spcPct val="100000"/>
              </a:lnSpc>
              <a:spcBef>
                <a:spcPts val="0"/>
              </a:spcBef>
              <a:spcAft>
                <a:spcPts val="0"/>
              </a:spcAft>
              <a:buClr>
                <a:schemeClr val="dk1"/>
              </a:buClr>
              <a:buSzPts val="1400"/>
              <a:buFont typeface="Arial"/>
              <a:buNone/>
              <a:defRPr b="1" sz="6200">
                <a:solidFill>
                  <a:schemeClr val="dk1"/>
                </a:solidFill>
              </a:defRPr>
            </a:lvl3pPr>
            <a:lvl4pPr lvl="3" rtl="0" algn="l">
              <a:lnSpc>
                <a:spcPct val="100000"/>
              </a:lnSpc>
              <a:spcBef>
                <a:spcPts val="0"/>
              </a:spcBef>
              <a:spcAft>
                <a:spcPts val="0"/>
              </a:spcAft>
              <a:buClr>
                <a:schemeClr val="dk1"/>
              </a:buClr>
              <a:buSzPts val="1400"/>
              <a:buFont typeface="Arial"/>
              <a:buNone/>
              <a:defRPr b="1" sz="6200">
                <a:solidFill>
                  <a:schemeClr val="dk1"/>
                </a:solidFill>
              </a:defRPr>
            </a:lvl4pPr>
            <a:lvl5pPr lvl="4" rtl="0" algn="l">
              <a:lnSpc>
                <a:spcPct val="100000"/>
              </a:lnSpc>
              <a:spcBef>
                <a:spcPts val="0"/>
              </a:spcBef>
              <a:spcAft>
                <a:spcPts val="0"/>
              </a:spcAft>
              <a:buClr>
                <a:schemeClr val="dk1"/>
              </a:buClr>
              <a:buSzPts val="1400"/>
              <a:buFont typeface="Arial"/>
              <a:buNone/>
              <a:defRPr b="1" sz="6200">
                <a:solidFill>
                  <a:schemeClr val="dk1"/>
                </a:solidFill>
              </a:defRPr>
            </a:lvl5pPr>
            <a:lvl6pPr lvl="5" rtl="0" algn="l">
              <a:lnSpc>
                <a:spcPct val="100000"/>
              </a:lnSpc>
              <a:spcBef>
                <a:spcPts val="0"/>
              </a:spcBef>
              <a:spcAft>
                <a:spcPts val="0"/>
              </a:spcAft>
              <a:buClr>
                <a:schemeClr val="dk1"/>
              </a:buClr>
              <a:buSzPts val="1400"/>
              <a:buFont typeface="Arial"/>
              <a:buNone/>
              <a:defRPr b="1" sz="6200">
                <a:solidFill>
                  <a:schemeClr val="dk1"/>
                </a:solidFill>
              </a:defRPr>
            </a:lvl6pPr>
            <a:lvl7pPr lvl="6" rtl="0" algn="l">
              <a:lnSpc>
                <a:spcPct val="100000"/>
              </a:lnSpc>
              <a:spcBef>
                <a:spcPts val="0"/>
              </a:spcBef>
              <a:spcAft>
                <a:spcPts val="0"/>
              </a:spcAft>
              <a:buClr>
                <a:schemeClr val="dk1"/>
              </a:buClr>
              <a:buSzPts val="1400"/>
              <a:buFont typeface="Arial"/>
              <a:buNone/>
              <a:defRPr b="1" sz="6200">
                <a:solidFill>
                  <a:schemeClr val="dk1"/>
                </a:solidFill>
              </a:defRPr>
            </a:lvl7pPr>
            <a:lvl8pPr lvl="7" rtl="0" algn="l">
              <a:lnSpc>
                <a:spcPct val="100000"/>
              </a:lnSpc>
              <a:spcBef>
                <a:spcPts val="0"/>
              </a:spcBef>
              <a:spcAft>
                <a:spcPts val="0"/>
              </a:spcAft>
              <a:buClr>
                <a:schemeClr val="dk1"/>
              </a:buClr>
              <a:buSzPts val="1400"/>
              <a:buFont typeface="Arial"/>
              <a:buNone/>
              <a:defRPr b="1" sz="6200">
                <a:solidFill>
                  <a:schemeClr val="dk1"/>
                </a:solidFill>
              </a:defRPr>
            </a:lvl8pPr>
            <a:lvl9pPr lvl="8" rtl="0" algn="l">
              <a:lnSpc>
                <a:spcPct val="100000"/>
              </a:lnSpc>
              <a:spcBef>
                <a:spcPts val="0"/>
              </a:spcBef>
              <a:spcAft>
                <a:spcPts val="0"/>
              </a:spcAft>
              <a:buClr>
                <a:schemeClr val="dk1"/>
              </a:buClr>
              <a:buSzPts val="1400"/>
              <a:buFont typeface="Arial"/>
              <a:buNone/>
              <a:defRPr b="1" sz="6200">
                <a:solidFill>
                  <a:schemeClr val="dk1"/>
                </a:solidFill>
              </a:defRPr>
            </a:lvl9pPr>
          </a:lstStyle>
          <a:p/>
        </p:txBody>
      </p:sp>
      <p:pic>
        <p:nvPicPr>
          <p:cNvPr descr="ASU_Horiz_RGB_Digital_MaroonGold.png" id="350" name="Google Shape;350;p73"/>
          <p:cNvPicPr preferRelativeResize="0"/>
          <p:nvPr/>
        </p:nvPicPr>
        <p:blipFill rotWithShape="1">
          <a:blip r:embed="rId2">
            <a:alphaModFix/>
          </a:blip>
          <a:srcRect b="0" l="0" r="57818" t="0"/>
          <a:stretch/>
        </p:blipFill>
        <p:spPr>
          <a:xfrm>
            <a:off x="7541375" y="4198900"/>
            <a:ext cx="1244950" cy="819151"/>
          </a:xfrm>
          <a:prstGeom prst="rect">
            <a:avLst/>
          </a:prstGeom>
          <a:noFill/>
          <a:ln>
            <a:noFill/>
          </a:ln>
        </p:spPr>
      </p:pic>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Headline with text 1">
  <p:cSld name="TITLE_ONLY_1">
    <p:spTree>
      <p:nvGrpSpPr>
        <p:cNvPr id="351" name="Shape 351"/>
        <p:cNvGrpSpPr/>
        <p:nvPr/>
      </p:nvGrpSpPr>
      <p:grpSpPr>
        <a:xfrm>
          <a:off x="0" y="0"/>
          <a:ext cx="0" cy="0"/>
          <a:chOff x="0" y="0"/>
          <a:chExt cx="0" cy="0"/>
        </a:xfrm>
      </p:grpSpPr>
      <p:sp>
        <p:nvSpPr>
          <p:cNvPr id="352" name="Google Shape;352;p74"/>
          <p:cNvSpPr txBox="1"/>
          <p:nvPr>
            <p:ph idx="1" type="body"/>
          </p:nvPr>
        </p:nvSpPr>
        <p:spPr>
          <a:xfrm>
            <a:off x="311699" y="1204825"/>
            <a:ext cx="7820400" cy="320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353" name="Google Shape;353;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Chapter break agenda black with bracket">
  <p:cSld name="Custom Layout 1 1_1">
    <p:bg>
      <p:bgPr>
        <a:solidFill>
          <a:srgbClr val="000000"/>
        </a:solidFill>
      </p:bgPr>
    </p:bg>
    <p:spTree>
      <p:nvGrpSpPr>
        <p:cNvPr id="354" name="Shape 354"/>
        <p:cNvGrpSpPr/>
        <p:nvPr/>
      </p:nvGrpSpPr>
      <p:grpSpPr>
        <a:xfrm>
          <a:off x="0" y="0"/>
          <a:ext cx="0" cy="0"/>
          <a:chOff x="0" y="0"/>
          <a:chExt cx="0" cy="0"/>
        </a:xfrm>
      </p:grpSpPr>
      <p:sp>
        <p:nvSpPr>
          <p:cNvPr id="355" name="Google Shape;355;p75"/>
          <p:cNvSpPr txBox="1"/>
          <p:nvPr>
            <p:ph type="title"/>
          </p:nvPr>
        </p:nvSpPr>
        <p:spPr>
          <a:xfrm>
            <a:off x="464100" y="2045225"/>
            <a:ext cx="2787600" cy="572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rtl="0" algn="r">
              <a:lnSpc>
                <a:spcPct val="100000"/>
              </a:lnSpc>
              <a:spcBef>
                <a:spcPts val="0"/>
              </a:spcBef>
              <a:spcAft>
                <a:spcPts val="0"/>
              </a:spcAft>
              <a:buClr>
                <a:srgbClr val="FFFFFF"/>
              </a:buClr>
              <a:buSzPts val="4800"/>
              <a:buFont typeface="Arial"/>
              <a:buNone/>
              <a:defRPr b="1" sz="4800">
                <a:solidFill>
                  <a:srgbClr val="FFFFFF"/>
                </a:solidFill>
              </a:defRPr>
            </a:lvl2pPr>
            <a:lvl3pPr lvl="2" rtl="0" algn="r">
              <a:lnSpc>
                <a:spcPct val="100000"/>
              </a:lnSpc>
              <a:spcBef>
                <a:spcPts val="0"/>
              </a:spcBef>
              <a:spcAft>
                <a:spcPts val="0"/>
              </a:spcAft>
              <a:buClr>
                <a:srgbClr val="FFFFFF"/>
              </a:buClr>
              <a:buSzPts val="4800"/>
              <a:buFont typeface="Arial"/>
              <a:buNone/>
              <a:defRPr b="1" sz="4800">
                <a:solidFill>
                  <a:srgbClr val="FFFFFF"/>
                </a:solidFill>
              </a:defRPr>
            </a:lvl3pPr>
            <a:lvl4pPr lvl="3" rtl="0" algn="r">
              <a:lnSpc>
                <a:spcPct val="100000"/>
              </a:lnSpc>
              <a:spcBef>
                <a:spcPts val="0"/>
              </a:spcBef>
              <a:spcAft>
                <a:spcPts val="0"/>
              </a:spcAft>
              <a:buClr>
                <a:srgbClr val="FFFFFF"/>
              </a:buClr>
              <a:buSzPts val="4800"/>
              <a:buFont typeface="Arial"/>
              <a:buNone/>
              <a:defRPr b="1" sz="4800">
                <a:solidFill>
                  <a:srgbClr val="FFFFFF"/>
                </a:solidFill>
              </a:defRPr>
            </a:lvl4pPr>
            <a:lvl5pPr lvl="4" rtl="0" algn="r">
              <a:lnSpc>
                <a:spcPct val="100000"/>
              </a:lnSpc>
              <a:spcBef>
                <a:spcPts val="0"/>
              </a:spcBef>
              <a:spcAft>
                <a:spcPts val="0"/>
              </a:spcAft>
              <a:buClr>
                <a:srgbClr val="FFFFFF"/>
              </a:buClr>
              <a:buSzPts val="4800"/>
              <a:buFont typeface="Arial"/>
              <a:buNone/>
              <a:defRPr b="1" sz="4800">
                <a:solidFill>
                  <a:srgbClr val="FFFFFF"/>
                </a:solidFill>
              </a:defRPr>
            </a:lvl5pPr>
            <a:lvl6pPr lvl="5" rtl="0" algn="r">
              <a:lnSpc>
                <a:spcPct val="100000"/>
              </a:lnSpc>
              <a:spcBef>
                <a:spcPts val="0"/>
              </a:spcBef>
              <a:spcAft>
                <a:spcPts val="0"/>
              </a:spcAft>
              <a:buClr>
                <a:srgbClr val="FFFFFF"/>
              </a:buClr>
              <a:buSzPts val="4800"/>
              <a:buFont typeface="Arial"/>
              <a:buNone/>
              <a:defRPr b="1" sz="4800">
                <a:solidFill>
                  <a:srgbClr val="FFFFFF"/>
                </a:solidFill>
              </a:defRPr>
            </a:lvl6pPr>
            <a:lvl7pPr lvl="6" rtl="0" algn="r">
              <a:lnSpc>
                <a:spcPct val="100000"/>
              </a:lnSpc>
              <a:spcBef>
                <a:spcPts val="0"/>
              </a:spcBef>
              <a:spcAft>
                <a:spcPts val="0"/>
              </a:spcAft>
              <a:buClr>
                <a:srgbClr val="FFFFFF"/>
              </a:buClr>
              <a:buSzPts val="4800"/>
              <a:buFont typeface="Arial"/>
              <a:buNone/>
              <a:defRPr b="1" sz="4800">
                <a:solidFill>
                  <a:srgbClr val="FFFFFF"/>
                </a:solidFill>
              </a:defRPr>
            </a:lvl7pPr>
            <a:lvl8pPr lvl="7" rtl="0" algn="r">
              <a:lnSpc>
                <a:spcPct val="100000"/>
              </a:lnSpc>
              <a:spcBef>
                <a:spcPts val="0"/>
              </a:spcBef>
              <a:spcAft>
                <a:spcPts val="0"/>
              </a:spcAft>
              <a:buClr>
                <a:srgbClr val="FFFFFF"/>
              </a:buClr>
              <a:buSzPts val="4800"/>
              <a:buFont typeface="Arial"/>
              <a:buNone/>
              <a:defRPr b="1" sz="4800">
                <a:solidFill>
                  <a:srgbClr val="FFFFFF"/>
                </a:solidFill>
              </a:defRPr>
            </a:lvl8pPr>
            <a:lvl9pPr lvl="8" rtl="0" algn="r">
              <a:lnSpc>
                <a:spcPct val="100000"/>
              </a:lnSpc>
              <a:spcBef>
                <a:spcPts val="0"/>
              </a:spcBef>
              <a:spcAft>
                <a:spcPts val="0"/>
              </a:spcAft>
              <a:buClr>
                <a:srgbClr val="FFFFFF"/>
              </a:buClr>
              <a:buSzPts val="4800"/>
              <a:buFont typeface="Arial"/>
              <a:buNone/>
              <a:defRPr b="1" sz="4800">
                <a:solidFill>
                  <a:srgbClr val="FFFFFF"/>
                </a:solidFill>
              </a:defRPr>
            </a:lvl9pPr>
          </a:lstStyle>
          <a:p/>
        </p:txBody>
      </p:sp>
      <p:sp>
        <p:nvSpPr>
          <p:cNvPr id="356" name="Google Shape;356;p75"/>
          <p:cNvSpPr txBox="1"/>
          <p:nvPr/>
        </p:nvSpPr>
        <p:spPr>
          <a:xfrm>
            <a:off x="3664990"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500"/>
              <a:buFont typeface="Arial"/>
              <a:buNone/>
            </a:pPr>
            <a:r>
              <a:rPr b="0" i="0" lang="en" sz="22500" u="none" cap="none" strike="noStrike">
                <a:solidFill>
                  <a:schemeClr val="accent1"/>
                </a:solidFill>
                <a:latin typeface="Arial"/>
                <a:ea typeface="Arial"/>
                <a:cs typeface="Arial"/>
                <a:sym typeface="Arial"/>
              </a:rPr>
              <a:t>{</a:t>
            </a:r>
            <a:endParaRPr b="0" i="0" sz="1100" u="none" cap="none" strike="noStrike">
              <a:solidFill>
                <a:schemeClr val="accent1"/>
              </a:solidFill>
              <a:latin typeface="Arial"/>
              <a:ea typeface="Arial"/>
              <a:cs typeface="Arial"/>
              <a:sym typeface="Arial"/>
            </a:endParaRPr>
          </a:p>
        </p:txBody>
      </p:sp>
      <p:sp>
        <p:nvSpPr>
          <p:cNvPr id="357" name="Google Shape;357;p75"/>
          <p:cNvSpPr txBox="1"/>
          <p:nvPr>
            <p:ph idx="1" type="subTitle"/>
          </p:nvPr>
        </p:nvSpPr>
        <p:spPr>
          <a:xfrm>
            <a:off x="4898000" y="508875"/>
            <a:ext cx="3737100" cy="41028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400"/>
              <a:buNone/>
              <a:defRPr b="1">
                <a:solidFill>
                  <a:schemeClr val="lt1"/>
                </a:solidFill>
              </a:defRPr>
            </a:lvl1pPr>
            <a:lvl2pPr lvl="1" rtl="0" algn="l">
              <a:lnSpc>
                <a:spcPct val="115000"/>
              </a:lnSpc>
              <a:spcBef>
                <a:spcPts val="1600"/>
              </a:spcBef>
              <a:spcAft>
                <a:spcPts val="0"/>
              </a:spcAft>
              <a:buSzPts val="1400"/>
              <a:buNone/>
              <a:defRPr b="1">
                <a:highlight>
                  <a:schemeClr val="lt1"/>
                </a:highlight>
              </a:defRPr>
            </a:lvl2pPr>
            <a:lvl3pPr lvl="2" rtl="0" algn="l">
              <a:lnSpc>
                <a:spcPct val="115000"/>
              </a:lnSpc>
              <a:spcBef>
                <a:spcPts val="1600"/>
              </a:spcBef>
              <a:spcAft>
                <a:spcPts val="0"/>
              </a:spcAft>
              <a:buSzPts val="1400"/>
              <a:buNone/>
              <a:defRPr b="1">
                <a:highlight>
                  <a:schemeClr val="lt1"/>
                </a:highlight>
              </a:defRPr>
            </a:lvl3pPr>
            <a:lvl4pPr lvl="3" rtl="0" algn="l">
              <a:lnSpc>
                <a:spcPct val="115000"/>
              </a:lnSpc>
              <a:spcBef>
                <a:spcPts val="1600"/>
              </a:spcBef>
              <a:spcAft>
                <a:spcPts val="0"/>
              </a:spcAft>
              <a:buSzPts val="1400"/>
              <a:buNone/>
              <a:defRPr b="1">
                <a:highlight>
                  <a:schemeClr val="lt1"/>
                </a:highlight>
              </a:defRPr>
            </a:lvl4pPr>
            <a:lvl5pPr lvl="4" rtl="0" algn="l">
              <a:lnSpc>
                <a:spcPct val="115000"/>
              </a:lnSpc>
              <a:spcBef>
                <a:spcPts val="1600"/>
              </a:spcBef>
              <a:spcAft>
                <a:spcPts val="0"/>
              </a:spcAft>
              <a:buSzPts val="1400"/>
              <a:buNone/>
              <a:defRPr b="1">
                <a:highlight>
                  <a:schemeClr val="lt1"/>
                </a:highlight>
              </a:defRPr>
            </a:lvl5pPr>
            <a:lvl6pPr lvl="5" rtl="0" algn="l">
              <a:lnSpc>
                <a:spcPct val="115000"/>
              </a:lnSpc>
              <a:spcBef>
                <a:spcPts val="1600"/>
              </a:spcBef>
              <a:spcAft>
                <a:spcPts val="0"/>
              </a:spcAft>
              <a:buSzPts val="1400"/>
              <a:buNone/>
              <a:defRPr b="1">
                <a:highlight>
                  <a:schemeClr val="lt1"/>
                </a:highlight>
              </a:defRPr>
            </a:lvl6pPr>
            <a:lvl7pPr lvl="6" rtl="0" algn="l">
              <a:lnSpc>
                <a:spcPct val="115000"/>
              </a:lnSpc>
              <a:spcBef>
                <a:spcPts val="1600"/>
              </a:spcBef>
              <a:spcAft>
                <a:spcPts val="0"/>
              </a:spcAft>
              <a:buSzPts val="1400"/>
              <a:buNone/>
              <a:defRPr b="1">
                <a:highlight>
                  <a:schemeClr val="lt1"/>
                </a:highlight>
              </a:defRPr>
            </a:lvl7pPr>
            <a:lvl8pPr lvl="7" rtl="0" algn="l">
              <a:lnSpc>
                <a:spcPct val="115000"/>
              </a:lnSpc>
              <a:spcBef>
                <a:spcPts val="1600"/>
              </a:spcBef>
              <a:spcAft>
                <a:spcPts val="0"/>
              </a:spcAft>
              <a:buSzPts val="1400"/>
              <a:buNone/>
              <a:defRPr b="1">
                <a:highlight>
                  <a:schemeClr val="lt1"/>
                </a:highlight>
              </a:defRPr>
            </a:lvl8pPr>
            <a:lvl9pPr lvl="8" rtl="0" algn="l">
              <a:lnSpc>
                <a:spcPct val="115000"/>
              </a:lnSpc>
              <a:spcBef>
                <a:spcPts val="1600"/>
              </a:spcBef>
              <a:spcAft>
                <a:spcPts val="1600"/>
              </a:spcAft>
              <a:buSzPts val="1400"/>
              <a:buNone/>
              <a:defRPr b="1">
                <a:highlight>
                  <a:schemeClr val="lt1"/>
                </a:highlight>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Body Content">
  <p:cSld name="BLANK_1">
    <p:spTree>
      <p:nvGrpSpPr>
        <p:cNvPr id="358" name="Shape 358"/>
        <p:cNvGrpSpPr/>
        <p:nvPr/>
      </p:nvGrpSpPr>
      <p:grpSpPr>
        <a:xfrm>
          <a:off x="0" y="0"/>
          <a:ext cx="0" cy="0"/>
          <a:chOff x="0" y="0"/>
          <a:chExt cx="0" cy="0"/>
        </a:xfrm>
      </p:grpSpPr>
      <p:sp>
        <p:nvSpPr>
          <p:cNvPr id="359" name="Google Shape;359;p76"/>
          <p:cNvSpPr txBox="1"/>
          <p:nvPr>
            <p:ph idx="12" type="sldNum"/>
          </p:nvPr>
        </p:nvSpPr>
        <p:spPr>
          <a:xfrm>
            <a:off x="457700" y="4668114"/>
            <a:ext cx="2057400" cy="273900"/>
          </a:xfrm>
          <a:prstGeom prst="rect">
            <a:avLst/>
          </a:prstGeom>
          <a:noFill/>
          <a:ln>
            <a:noFill/>
          </a:ln>
        </p:spPr>
        <p:txBody>
          <a:bodyPr anchorCtr="0" anchor="ctr" bIns="0" lIns="0" spcFirstLastPara="1" rIns="0" wrap="square" tIns="0">
            <a:noAutofit/>
          </a:bodyPr>
          <a:lstStyle>
            <a:lvl1pPr indent="0" lvl="0"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360" name="Google Shape;360;p76"/>
          <p:cNvSpPr txBox="1"/>
          <p:nvPr>
            <p:ph type="title"/>
          </p:nvPr>
        </p:nvSpPr>
        <p:spPr>
          <a:xfrm>
            <a:off x="453125" y="457225"/>
            <a:ext cx="4740600" cy="3693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2400"/>
              <a:buFont typeface="Arial"/>
              <a:buNone/>
              <a:defRPr b="1" i="0" sz="2400" u="none" cap="none" strike="noStrike">
                <a:solidFill>
                  <a:srgbClr val="000000"/>
                </a:solidFill>
                <a:highlight>
                  <a:schemeClr val="accent2"/>
                </a:highlight>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61" name="Google Shape;361;p76"/>
          <p:cNvSpPr txBox="1"/>
          <p:nvPr>
            <p:ph idx="2" type="title"/>
          </p:nvPr>
        </p:nvSpPr>
        <p:spPr>
          <a:xfrm>
            <a:off x="453125" y="822960"/>
            <a:ext cx="4740600" cy="4467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2"/>
              </a:buClr>
              <a:buSzPts val="1600"/>
              <a:buFont typeface="Arial"/>
              <a:buNone/>
              <a:defRPr b="1" i="0" sz="1600" u="none" cap="none" strike="noStrike">
                <a:solidFill>
                  <a:schemeClr val="lt2"/>
                </a:solidFill>
                <a:highlight>
                  <a:schemeClr val="dk1"/>
                </a:highlight>
                <a:latin typeface="Arial"/>
                <a:ea typeface="Arial"/>
                <a:cs typeface="Arial"/>
                <a:sym typeface="Arial"/>
              </a:defRPr>
            </a:lvl1pPr>
            <a:lvl2pPr lvl="1"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2pPr>
            <a:lvl3pPr lvl="2"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3pPr>
            <a:lvl4pPr lvl="3"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4pPr>
            <a:lvl5pPr lvl="4"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5pPr>
            <a:lvl6pPr lvl="5"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6pPr>
            <a:lvl7pPr lvl="6"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7pPr>
            <a:lvl8pPr lvl="7"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8pPr>
            <a:lvl9pPr lvl="8"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9pPr>
          </a:lstStyle>
          <a:p/>
        </p:txBody>
      </p:sp>
    </p:spTree>
  </p:cSld>
  <p:clrMapOvr>
    <a:masterClrMapping/>
  </p:clrMapOvr>
  <p:extLst>
    <p:ext uri="{DCECCB84-F9BA-43D5-87BE-67443E8EF086}">
      <p15:sldGuideLst>
        <p15:guide id="1" pos="288">
          <p15:clr>
            <a:srgbClr val="FA7B17"/>
          </p15:clr>
        </p15:guide>
        <p15:guide id="2" orient="horz" pos="28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24" Type="http://schemas.openxmlformats.org/officeDocument/2006/relationships/theme" Target="../theme/theme3.xml"/><Relationship Id="rId12" Type="http://schemas.openxmlformats.org/officeDocument/2006/relationships/slideLayout" Target="../slideLayouts/slideLayout23.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40" Type="http://schemas.openxmlformats.org/officeDocument/2006/relationships/theme" Target="../theme/theme1.xml"/><Relationship Id="rId20" Type="http://schemas.openxmlformats.org/officeDocument/2006/relationships/slideLayout" Target="../slideLayouts/slideLayout54.xml"/><Relationship Id="rId22" Type="http://schemas.openxmlformats.org/officeDocument/2006/relationships/slideLayout" Target="../slideLayouts/slideLayout56.xml"/><Relationship Id="rId21" Type="http://schemas.openxmlformats.org/officeDocument/2006/relationships/slideLayout" Target="../slideLayouts/slideLayout55.xml"/><Relationship Id="rId24" Type="http://schemas.openxmlformats.org/officeDocument/2006/relationships/slideLayout" Target="../slideLayouts/slideLayout58.xml"/><Relationship Id="rId23" Type="http://schemas.openxmlformats.org/officeDocument/2006/relationships/slideLayout" Target="../slideLayouts/slideLayout57.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26" Type="http://schemas.openxmlformats.org/officeDocument/2006/relationships/slideLayout" Target="../slideLayouts/slideLayout60.xml"/><Relationship Id="rId25" Type="http://schemas.openxmlformats.org/officeDocument/2006/relationships/slideLayout" Target="../slideLayouts/slideLayout59.xml"/><Relationship Id="rId28" Type="http://schemas.openxmlformats.org/officeDocument/2006/relationships/slideLayout" Target="../slideLayouts/slideLayout62.xml"/><Relationship Id="rId27" Type="http://schemas.openxmlformats.org/officeDocument/2006/relationships/slideLayout" Target="../slideLayouts/slideLayout61.xml"/><Relationship Id="rId5" Type="http://schemas.openxmlformats.org/officeDocument/2006/relationships/slideLayout" Target="../slideLayouts/slideLayout39.xml"/><Relationship Id="rId6" Type="http://schemas.openxmlformats.org/officeDocument/2006/relationships/slideLayout" Target="../slideLayouts/slideLayout40.xml"/><Relationship Id="rId29" Type="http://schemas.openxmlformats.org/officeDocument/2006/relationships/slideLayout" Target="../slideLayouts/slideLayout63.xml"/><Relationship Id="rId7" Type="http://schemas.openxmlformats.org/officeDocument/2006/relationships/slideLayout" Target="../slideLayouts/slideLayout41.xml"/><Relationship Id="rId8" Type="http://schemas.openxmlformats.org/officeDocument/2006/relationships/slideLayout" Target="../slideLayouts/slideLayout42.xml"/><Relationship Id="rId31" Type="http://schemas.openxmlformats.org/officeDocument/2006/relationships/slideLayout" Target="../slideLayouts/slideLayout65.xml"/><Relationship Id="rId30" Type="http://schemas.openxmlformats.org/officeDocument/2006/relationships/slideLayout" Target="../slideLayouts/slideLayout64.xml"/><Relationship Id="rId11" Type="http://schemas.openxmlformats.org/officeDocument/2006/relationships/slideLayout" Target="../slideLayouts/slideLayout45.xml"/><Relationship Id="rId33" Type="http://schemas.openxmlformats.org/officeDocument/2006/relationships/slideLayout" Target="../slideLayouts/slideLayout67.xml"/><Relationship Id="rId10" Type="http://schemas.openxmlformats.org/officeDocument/2006/relationships/slideLayout" Target="../slideLayouts/slideLayout44.xml"/><Relationship Id="rId32" Type="http://schemas.openxmlformats.org/officeDocument/2006/relationships/slideLayout" Target="../slideLayouts/slideLayout66.xml"/><Relationship Id="rId13" Type="http://schemas.openxmlformats.org/officeDocument/2006/relationships/slideLayout" Target="../slideLayouts/slideLayout47.xml"/><Relationship Id="rId35" Type="http://schemas.openxmlformats.org/officeDocument/2006/relationships/slideLayout" Target="../slideLayouts/slideLayout69.xml"/><Relationship Id="rId12" Type="http://schemas.openxmlformats.org/officeDocument/2006/relationships/slideLayout" Target="../slideLayouts/slideLayout46.xml"/><Relationship Id="rId34" Type="http://schemas.openxmlformats.org/officeDocument/2006/relationships/slideLayout" Target="../slideLayouts/slideLayout68.xml"/><Relationship Id="rId15" Type="http://schemas.openxmlformats.org/officeDocument/2006/relationships/slideLayout" Target="../slideLayouts/slideLayout49.xml"/><Relationship Id="rId37" Type="http://schemas.openxmlformats.org/officeDocument/2006/relationships/slideLayout" Target="../slideLayouts/slideLayout71.xml"/><Relationship Id="rId14" Type="http://schemas.openxmlformats.org/officeDocument/2006/relationships/slideLayout" Target="../slideLayouts/slideLayout48.xml"/><Relationship Id="rId36" Type="http://schemas.openxmlformats.org/officeDocument/2006/relationships/slideLayout" Target="../slideLayouts/slideLayout70.xml"/><Relationship Id="rId17" Type="http://schemas.openxmlformats.org/officeDocument/2006/relationships/slideLayout" Target="../slideLayouts/slideLayout51.xml"/><Relationship Id="rId39" Type="http://schemas.openxmlformats.org/officeDocument/2006/relationships/slideLayout" Target="../slideLayouts/slideLayout73.xml"/><Relationship Id="rId16" Type="http://schemas.openxmlformats.org/officeDocument/2006/relationships/slideLayout" Target="../slideLayouts/slideLayout50.xml"/><Relationship Id="rId38" Type="http://schemas.openxmlformats.org/officeDocument/2006/relationships/slideLayout" Target="../slideLayouts/slideLayout72.xml"/><Relationship Id="rId19" Type="http://schemas.openxmlformats.org/officeDocument/2006/relationships/slideLayout" Target="../slideLayouts/slideLayout53.xml"/><Relationship Id="rId1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sz="1400">
                <a:solidFill>
                  <a:schemeClr val="dk2"/>
                </a:solidFill>
              </a:defRPr>
            </a:lvl2pPr>
            <a:lvl3pPr indent="-317500" lvl="2" marL="1371600" rtl="0">
              <a:lnSpc>
                <a:spcPct val="115000"/>
              </a:lnSpc>
              <a:spcBef>
                <a:spcPts val="1600"/>
              </a:spcBef>
              <a:spcAft>
                <a:spcPts val="0"/>
              </a:spcAft>
              <a:buClr>
                <a:schemeClr val="dk2"/>
              </a:buClr>
              <a:buSzPts val="1400"/>
              <a:buChar char="■"/>
              <a:defRPr sz="1400">
                <a:solidFill>
                  <a:schemeClr val="dk2"/>
                </a:solidFill>
              </a:defRPr>
            </a:lvl3pPr>
            <a:lvl4pPr indent="-317500" lvl="3" marL="1828800" rtl="0">
              <a:lnSpc>
                <a:spcPct val="115000"/>
              </a:lnSpc>
              <a:spcBef>
                <a:spcPts val="1600"/>
              </a:spcBef>
              <a:spcAft>
                <a:spcPts val="0"/>
              </a:spcAft>
              <a:buClr>
                <a:schemeClr val="dk2"/>
              </a:buClr>
              <a:buSzPts val="1400"/>
              <a:buChar char="●"/>
              <a:defRPr sz="1400">
                <a:solidFill>
                  <a:schemeClr val="dk2"/>
                </a:solidFill>
              </a:defRPr>
            </a:lvl4pPr>
            <a:lvl5pPr indent="-317500" lvl="4" marL="2286000" rtl="0">
              <a:lnSpc>
                <a:spcPct val="115000"/>
              </a:lnSpc>
              <a:spcBef>
                <a:spcPts val="1600"/>
              </a:spcBef>
              <a:spcAft>
                <a:spcPts val="0"/>
              </a:spcAft>
              <a:buClr>
                <a:schemeClr val="dk2"/>
              </a:buClr>
              <a:buSzPts val="1400"/>
              <a:buChar char="○"/>
              <a:defRPr sz="1400">
                <a:solidFill>
                  <a:schemeClr val="dk2"/>
                </a:solidFill>
              </a:defRPr>
            </a:lvl5pPr>
            <a:lvl6pPr indent="-317500" lvl="5" marL="2743200" rtl="0">
              <a:lnSpc>
                <a:spcPct val="115000"/>
              </a:lnSpc>
              <a:spcBef>
                <a:spcPts val="1600"/>
              </a:spcBef>
              <a:spcAft>
                <a:spcPts val="0"/>
              </a:spcAft>
              <a:buClr>
                <a:schemeClr val="dk2"/>
              </a:buClr>
              <a:buSzPts val="1400"/>
              <a:buChar char="■"/>
              <a:defRPr sz="1400">
                <a:solidFill>
                  <a:schemeClr val="dk2"/>
                </a:solidFill>
              </a:defRPr>
            </a:lvl6pPr>
            <a:lvl7pPr indent="-317500" lvl="6" marL="3200400" rtl="0">
              <a:lnSpc>
                <a:spcPct val="115000"/>
              </a:lnSpc>
              <a:spcBef>
                <a:spcPts val="1600"/>
              </a:spcBef>
              <a:spcAft>
                <a:spcPts val="0"/>
              </a:spcAft>
              <a:buClr>
                <a:schemeClr val="dk2"/>
              </a:buClr>
              <a:buSzPts val="1400"/>
              <a:buChar char="●"/>
              <a:defRPr sz="1400">
                <a:solidFill>
                  <a:schemeClr val="dk2"/>
                </a:solidFill>
              </a:defRPr>
            </a:lvl7pPr>
            <a:lvl8pPr indent="-317500" lvl="7" marL="3657600" rtl="0">
              <a:lnSpc>
                <a:spcPct val="115000"/>
              </a:lnSpc>
              <a:spcBef>
                <a:spcPts val="1600"/>
              </a:spcBef>
              <a:spcAft>
                <a:spcPts val="0"/>
              </a:spcAft>
              <a:buClr>
                <a:schemeClr val="dk2"/>
              </a:buClr>
              <a:buSzPts val="1400"/>
              <a:buChar char="○"/>
              <a:defRPr sz="1400">
                <a:solidFill>
                  <a:schemeClr val="dk2"/>
                </a:solidFill>
              </a:defRPr>
            </a:lvl8pPr>
            <a:lvl9pPr indent="-317500" lvl="8" marL="4114800" rtl="0">
              <a:lnSpc>
                <a:spcPct val="115000"/>
              </a:lnSpc>
              <a:spcBef>
                <a:spcPts val="1600"/>
              </a:spcBef>
              <a:spcAft>
                <a:spcPts val="1600"/>
              </a:spcAft>
              <a:buClr>
                <a:schemeClr val="dk2"/>
              </a:buClr>
              <a:buSzPts val="1400"/>
              <a:buChar char="■"/>
              <a:defRPr sz="1400">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37"/>
          <p:cNvSpPr txBox="1"/>
          <p:nvPr>
            <p:ph type="title"/>
          </p:nvPr>
        </p:nvSpPr>
        <p:spPr>
          <a:xfrm>
            <a:off x="628650" y="410034"/>
            <a:ext cx="7886700" cy="342900"/>
          </a:xfrm>
          <a:prstGeom prst="rect">
            <a:avLst/>
          </a:prstGeom>
          <a:solidFill>
            <a:schemeClr val="accent2"/>
          </a:solid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48" name="Google Shape;148;p37"/>
          <p:cNvSpPr txBox="1"/>
          <p:nvPr>
            <p:ph idx="1" type="body"/>
          </p:nvPr>
        </p:nvSpPr>
        <p:spPr>
          <a:xfrm>
            <a:off x="628650" y="914400"/>
            <a:ext cx="7886700" cy="3703200"/>
          </a:xfrm>
          <a:prstGeom prst="rect">
            <a:avLst/>
          </a:prstGeom>
          <a:noFill/>
          <a:ln>
            <a:noFill/>
          </a:ln>
        </p:spPr>
        <p:txBody>
          <a:bodyPr anchorCtr="0" anchor="t" bIns="45700" lIns="91425" spcFirstLastPara="1" rIns="91425" wrap="square" tIns="45700">
            <a:noAutofit/>
          </a:bodyPr>
          <a:lstStyle>
            <a:lvl1pPr indent="-335756" lvl="0" marL="457200" marR="0" rtl="0" algn="l">
              <a:lnSpc>
                <a:spcPct val="100000"/>
              </a:lnSpc>
              <a:spcBef>
                <a:spcPts val="300"/>
              </a:spcBef>
              <a:spcAft>
                <a:spcPts val="0"/>
              </a:spcAft>
              <a:buClr>
                <a:schemeClr val="dk1"/>
              </a:buClr>
              <a:buSzPts val="1688"/>
              <a:buFont typeface="Noto Sans Symbols"/>
              <a:buChar char="•"/>
              <a:defRPr b="0" i="0" sz="1125" u="none" cap="none" strike="noStrike">
                <a:solidFill>
                  <a:schemeClr val="dk1"/>
                </a:solidFill>
                <a:latin typeface="Arial"/>
                <a:ea typeface="Arial"/>
                <a:cs typeface="Arial"/>
                <a:sym typeface="Arial"/>
              </a:defRPr>
            </a:lvl1pPr>
            <a:lvl2pPr indent="-315277" lvl="1" marL="914400"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indent="-290512" lvl="2" marL="13716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indent="-290512" lvl="3" marL="18288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indent="-290512" lvl="4" marL="22860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49" name="Google Shape;149;p37"/>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 id="2147483713" r:id="rId32"/>
    <p:sldLayoutId id="2147483714" r:id="rId33"/>
    <p:sldLayoutId id="2147483715" r:id="rId34"/>
    <p:sldLayoutId id="2147483716" r:id="rId35"/>
    <p:sldLayoutId id="2147483717" r:id="rId36"/>
    <p:sldLayoutId id="2147483718" r:id="rId37"/>
    <p:sldLayoutId id="2147483719" r:id="rId38"/>
    <p:sldLayoutId id="2147483720"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768">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1.xml"/><Relationship Id="rId3" Type="http://schemas.openxmlformats.org/officeDocument/2006/relationships/hyperlink" Target="https://asu.instructure.com/courses/178344/pages/module-9-start-here-2?module_item_id=12759018"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2.xml"/><Relationship Id="rId3" Type="http://schemas.openxmlformats.org/officeDocument/2006/relationships/hyperlink" Target="https://asu.instructure.com/courses/178344/pages/module-9-start-here-2?module_item_id=12759018"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3.xml"/><Relationship Id="rId3" Type="http://schemas.openxmlformats.org/officeDocument/2006/relationships/hyperlink" Target="https://asu.instructure.com/courses/178344/pages/module-9-start-here-2?module_item_id=12759018"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hyperlink" Target="http://bit.ly/ASN2324"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7.xml"/><Relationship Id="rId3" Type="http://schemas.openxmlformats.org/officeDocument/2006/relationships/image" Target="../media/image12.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8.xml"/><Relationship Id="rId3" Type="http://schemas.openxmlformats.org/officeDocument/2006/relationships/image" Target="../media/image10.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29.xml"/><Relationship Id="rId3" Type="http://schemas.openxmlformats.org/officeDocument/2006/relationships/image" Target="../media/image18.png"/><Relationship Id="rId4" Type="http://schemas.openxmlformats.org/officeDocument/2006/relationships/hyperlink" Target="https://tutoring.asu.edu/expanded-writing-support" TargetMode="External"/><Relationship Id="rId5"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xml"/><Relationship Id="rId3" Type="http://schemas.openxmlformats.org/officeDocument/2006/relationships/hyperlink" Target="http://tutoring.asu.edu" TargetMode="External"/><Relationship Id="rId4" Type="http://schemas.openxmlformats.org/officeDocument/2006/relationships/hyperlink" Target="http://tutoring.asu.edu"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0.xml"/><Relationship Id="rId3" Type="http://schemas.openxmlformats.org/officeDocument/2006/relationships/hyperlink" Target="https://github.com/racuna1/ser334-public" TargetMode="External"/><Relationship Id="rId4" Type="http://schemas.openxmlformats.org/officeDocument/2006/relationships/hyperlink" Target="https://discord.gg/Cn4ZMYMU" TargetMode="External"/><Relationship Id="rId9" Type="http://schemas.openxmlformats.org/officeDocument/2006/relationships/hyperlink" Target="https://iximiuz.com/node-writable-streams/visual/?utm_medium=github&amp;utm_source=gh-producer-consumer-vis" TargetMode="External"/><Relationship Id="rId5" Type="http://schemas.openxmlformats.org/officeDocument/2006/relationships/hyperlink" Target="https://en.wikipedia.org/wiki/BMP_file_format" TargetMode="External"/><Relationship Id="rId6" Type="http://schemas.openxmlformats.org/officeDocument/2006/relationships/hyperlink" Target="https://docs.kernel.org/core-api/kernel-api.html" TargetMode="External"/><Relationship Id="rId7" Type="http://schemas.openxmlformats.org/officeDocument/2006/relationships/hyperlink" Target="https://elixir.bootlin.com/linux/v5.19/source" TargetMode="External"/><Relationship Id="rId8" Type="http://schemas.openxmlformats.org/officeDocument/2006/relationships/hyperlink" Target="https://ccl.northwestern.edu/netlogo/models/DiningPhilosopher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 Id="rId3" Type="http://schemas.openxmlformats.org/officeDocument/2006/relationships/hyperlink" Target="https://asu.instructure.com/courses/178344/pages/module-10-start-here-2?module_item_id=1275902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77"/>
          <p:cNvSpPr txBox="1"/>
          <p:nvPr/>
        </p:nvSpPr>
        <p:spPr>
          <a:xfrm>
            <a:off x="710900" y="1332975"/>
            <a:ext cx="7516200" cy="16668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b="1" lang="en" sz="6000"/>
              <a:t>SER 334 A Session </a:t>
            </a:r>
            <a:endParaRPr b="1" sz="6000"/>
          </a:p>
          <a:p>
            <a:pPr indent="0" lvl="0" marL="0" rtl="0" algn="l">
              <a:spcBef>
                <a:spcPts val="0"/>
              </a:spcBef>
              <a:spcAft>
                <a:spcPts val="0"/>
              </a:spcAft>
              <a:buClr>
                <a:schemeClr val="dk1"/>
              </a:buClr>
              <a:buSzPts val="1100"/>
              <a:buFont typeface="Arial"/>
              <a:buNone/>
            </a:pPr>
            <a:r>
              <a:rPr b="1" lang="en" sz="2400">
                <a:highlight>
                  <a:srgbClr val="FFC627"/>
                </a:highlight>
              </a:rPr>
              <a:t>SI Session</a:t>
            </a:r>
            <a:endParaRPr b="1" sz="2400"/>
          </a:p>
        </p:txBody>
      </p:sp>
      <p:sp>
        <p:nvSpPr>
          <p:cNvPr id="367" name="Google Shape;367;p77"/>
          <p:cNvSpPr txBox="1"/>
          <p:nvPr/>
        </p:nvSpPr>
        <p:spPr>
          <a:xfrm>
            <a:off x="754475" y="3948050"/>
            <a:ext cx="34383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chemeClr val="dk1"/>
                </a:solidFill>
              </a:rPr>
              <a:t>7:00 pm - 8:00 pm MST</a:t>
            </a:r>
            <a:endParaRPr b="1" i="1" sz="1200">
              <a:solidFill>
                <a:srgbClr val="980000"/>
              </a:solidFill>
            </a:endParaRPr>
          </a:p>
        </p:txBody>
      </p:sp>
      <p:sp>
        <p:nvSpPr>
          <p:cNvPr id="368" name="Google Shape;368;p77"/>
          <p:cNvSpPr txBox="1"/>
          <p:nvPr/>
        </p:nvSpPr>
        <p:spPr>
          <a:xfrm>
            <a:off x="754475" y="3679275"/>
            <a:ext cx="30000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Thursday, February 15th 2024</a:t>
            </a:r>
            <a:endParaRPr b="1"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86"/>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68" name="Google Shape;468;p86"/>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Memory </a:t>
            </a:r>
            <a:endParaRPr b="1" sz="1600">
              <a:solidFill>
                <a:srgbClr val="FFFFFF"/>
              </a:solidFill>
              <a:highlight>
                <a:schemeClr val="dk2"/>
              </a:highlight>
            </a:endParaRPr>
          </a:p>
        </p:txBody>
      </p:sp>
      <p:sp>
        <p:nvSpPr>
          <p:cNvPr id="469" name="Google Shape;469;p86"/>
          <p:cNvSpPr/>
          <p:nvPr/>
        </p:nvSpPr>
        <p:spPr>
          <a:xfrm>
            <a:off x="505400" y="1547525"/>
            <a:ext cx="2135700" cy="13056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Identify the </a:t>
            </a:r>
            <a:r>
              <a:rPr b="1" i="1" lang="en" sz="2200"/>
              <a:t>EXTERNAL </a:t>
            </a:r>
            <a:r>
              <a:rPr i="1" lang="en" sz="2000"/>
              <a:t>fragmentation</a:t>
            </a:r>
            <a:endParaRPr i="1" sz="2000"/>
          </a:p>
        </p:txBody>
      </p:sp>
      <p:sp>
        <p:nvSpPr>
          <p:cNvPr id="470" name="Google Shape;470;p86"/>
          <p:cNvSpPr/>
          <p:nvPr/>
        </p:nvSpPr>
        <p:spPr>
          <a:xfrm>
            <a:off x="5715975" y="620425"/>
            <a:ext cx="627300" cy="455700"/>
          </a:xfrm>
          <a:prstGeom prst="leftArrow">
            <a:avLst>
              <a:gd fmla="val 50000" name="adj1"/>
              <a:gd fmla="val 50000" name="adj2"/>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1" name="Google Shape;471;p86"/>
          <p:cNvSpPr/>
          <p:nvPr/>
        </p:nvSpPr>
        <p:spPr>
          <a:xfrm>
            <a:off x="5715975" y="2343900"/>
            <a:ext cx="627300" cy="455700"/>
          </a:xfrm>
          <a:prstGeom prst="leftArrow">
            <a:avLst>
              <a:gd fmla="val 50000" name="adj1"/>
              <a:gd fmla="val 50000" name="adj2"/>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2" name="Google Shape;472;p86"/>
          <p:cNvSpPr/>
          <p:nvPr/>
        </p:nvSpPr>
        <p:spPr>
          <a:xfrm>
            <a:off x="5715975" y="4067375"/>
            <a:ext cx="627300" cy="455700"/>
          </a:xfrm>
          <a:prstGeom prst="leftArrow">
            <a:avLst>
              <a:gd fmla="val 50000" name="adj1"/>
              <a:gd fmla="val 50000" name="adj2"/>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473" name="Google Shape;473;p86"/>
          <p:cNvGraphicFramePr/>
          <p:nvPr/>
        </p:nvGraphicFramePr>
        <p:xfrm>
          <a:off x="3603975" y="601863"/>
          <a:ext cx="3000000" cy="3000000"/>
        </p:xfrm>
        <a:graphic>
          <a:graphicData uri="http://schemas.openxmlformats.org/drawingml/2006/table">
            <a:tbl>
              <a:tblPr>
                <a:noFill/>
                <a:tableStyleId>{F2B506CA-7CEA-4379-B609-BE47AD58AF7B}</a:tableStyleId>
              </a:tblPr>
              <a:tblGrid>
                <a:gridCol w="1936050"/>
              </a:tblGrid>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AD1DC"/>
                    </a:solidFill>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C9DAF8"/>
                    </a:solidFill>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AD1DC"/>
                    </a:solidFill>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AD1DC"/>
                    </a:solidFill>
                  </a:tcPr>
                </a:tc>
              </a:tr>
            </a:tbl>
          </a:graphicData>
        </a:graphic>
      </p:graphicFrame>
      <p:sp>
        <p:nvSpPr>
          <p:cNvPr id="474" name="Google Shape;474;p86"/>
          <p:cNvSpPr/>
          <p:nvPr/>
        </p:nvSpPr>
        <p:spPr>
          <a:xfrm>
            <a:off x="3605075" y="1733475"/>
            <a:ext cx="1935300" cy="2607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475" name="Google Shape;475;p86"/>
          <p:cNvSpPr/>
          <p:nvPr/>
        </p:nvSpPr>
        <p:spPr>
          <a:xfrm>
            <a:off x="3605075" y="1164688"/>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476" name="Google Shape;476;p86"/>
          <p:cNvSpPr/>
          <p:nvPr/>
        </p:nvSpPr>
        <p:spPr>
          <a:xfrm>
            <a:off x="3604350" y="3415988"/>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477" name="Google Shape;477;p86"/>
          <p:cNvSpPr/>
          <p:nvPr/>
        </p:nvSpPr>
        <p:spPr>
          <a:xfrm>
            <a:off x="3605075" y="2853163"/>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478" name="Google Shape;478;p86"/>
          <p:cNvSpPr/>
          <p:nvPr/>
        </p:nvSpPr>
        <p:spPr>
          <a:xfrm>
            <a:off x="505400" y="3324525"/>
            <a:ext cx="2135700" cy="13056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Identify the </a:t>
            </a:r>
            <a:r>
              <a:rPr b="1" i="1" lang="en" sz="2200"/>
              <a:t>INTERNAL </a:t>
            </a:r>
            <a:r>
              <a:rPr i="1" lang="en" sz="2000"/>
              <a:t>fragmentation</a:t>
            </a:r>
            <a:endParaRPr i="1" sz="2000"/>
          </a:p>
        </p:txBody>
      </p:sp>
      <p:sp>
        <p:nvSpPr>
          <p:cNvPr id="479" name="Google Shape;479;p86"/>
          <p:cNvSpPr/>
          <p:nvPr/>
        </p:nvSpPr>
        <p:spPr>
          <a:xfrm>
            <a:off x="5715975" y="1888200"/>
            <a:ext cx="627300" cy="455700"/>
          </a:xfrm>
          <a:prstGeom prst="leftArrow">
            <a:avLst>
              <a:gd fmla="val 50000" name="adj1"/>
              <a:gd fmla="val 50000" name="adj2"/>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0" name="Google Shape;480;p86"/>
          <p:cNvSpPr/>
          <p:nvPr/>
        </p:nvSpPr>
        <p:spPr>
          <a:xfrm>
            <a:off x="6431600" y="138650"/>
            <a:ext cx="2526900" cy="10806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Tips to remember the </a:t>
            </a:r>
            <a:r>
              <a:rPr lang="en" sz="2000"/>
              <a:t>difference</a:t>
            </a:r>
            <a:r>
              <a:rPr lang="en" sz="2000"/>
              <a:t>?</a:t>
            </a:r>
            <a:endParaRPr sz="2000"/>
          </a:p>
        </p:txBody>
      </p:sp>
      <p:sp>
        <p:nvSpPr>
          <p:cNvPr id="481" name="Google Shape;481;p86"/>
          <p:cNvSpPr/>
          <p:nvPr/>
        </p:nvSpPr>
        <p:spPr>
          <a:xfrm>
            <a:off x="6832300" y="2229900"/>
            <a:ext cx="2025600" cy="6837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External = Rooms </a:t>
            </a:r>
            <a:r>
              <a:rPr i="1" lang="en" sz="2000"/>
              <a:t>around</a:t>
            </a:r>
            <a:endParaRPr i="1" sz="2000"/>
          </a:p>
        </p:txBody>
      </p:sp>
      <p:sp>
        <p:nvSpPr>
          <p:cNvPr id="482" name="Google Shape;482;p86"/>
          <p:cNvSpPr/>
          <p:nvPr/>
        </p:nvSpPr>
        <p:spPr>
          <a:xfrm>
            <a:off x="6832300" y="3220925"/>
            <a:ext cx="2025600" cy="6837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Internal </a:t>
            </a:r>
            <a:r>
              <a:rPr lang="en" sz="2000"/>
              <a:t>= </a:t>
            </a:r>
            <a:r>
              <a:rPr i="1" lang="en" sz="2000"/>
              <a:t>within</a:t>
            </a:r>
            <a:r>
              <a:rPr lang="en" sz="2000"/>
              <a:t> Room</a:t>
            </a:r>
            <a:endParaRPr sz="2000"/>
          </a:p>
        </p:txBody>
      </p:sp>
      <p:sp>
        <p:nvSpPr>
          <p:cNvPr id="483" name="Google Shape;483;p86"/>
          <p:cNvSpPr txBox="1"/>
          <p:nvPr/>
        </p:nvSpPr>
        <p:spPr>
          <a:xfrm>
            <a:off x="3788400" y="197775"/>
            <a:ext cx="1567200" cy="40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25">
                <a:solidFill>
                  <a:schemeClr val="dk1"/>
                </a:solidFill>
              </a:rPr>
              <a:t>Physical Memory</a:t>
            </a:r>
            <a:endParaRPr sz="14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87"/>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89" name="Google Shape;489;p87"/>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Memory </a:t>
            </a:r>
            <a:endParaRPr b="1" sz="1600">
              <a:solidFill>
                <a:srgbClr val="FFFFFF"/>
              </a:solidFill>
              <a:highlight>
                <a:schemeClr val="dk2"/>
              </a:highlight>
            </a:endParaRPr>
          </a:p>
        </p:txBody>
      </p:sp>
      <p:graphicFrame>
        <p:nvGraphicFramePr>
          <p:cNvPr id="490" name="Google Shape;490;p87"/>
          <p:cNvGraphicFramePr/>
          <p:nvPr/>
        </p:nvGraphicFramePr>
        <p:xfrm>
          <a:off x="3603975" y="601863"/>
          <a:ext cx="3000000" cy="3000000"/>
        </p:xfrm>
        <a:graphic>
          <a:graphicData uri="http://schemas.openxmlformats.org/drawingml/2006/table">
            <a:tbl>
              <a:tblPr>
                <a:noFill/>
                <a:tableStyleId>{F2B506CA-7CEA-4379-B609-BE47AD58AF7B}</a:tableStyleId>
              </a:tblPr>
              <a:tblGrid>
                <a:gridCol w="1936050"/>
              </a:tblGrid>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491" name="Google Shape;491;p87"/>
          <p:cNvSpPr/>
          <p:nvPr/>
        </p:nvSpPr>
        <p:spPr>
          <a:xfrm>
            <a:off x="3604350" y="3415988"/>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492" name="Google Shape;492;p87"/>
          <p:cNvSpPr/>
          <p:nvPr/>
        </p:nvSpPr>
        <p:spPr>
          <a:xfrm>
            <a:off x="3605075" y="2853163"/>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493" name="Google Shape;493;p87"/>
          <p:cNvSpPr/>
          <p:nvPr/>
        </p:nvSpPr>
        <p:spPr>
          <a:xfrm>
            <a:off x="6832300" y="2229900"/>
            <a:ext cx="2025600" cy="6837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External = Rooms </a:t>
            </a:r>
            <a:r>
              <a:rPr i="1" lang="en" sz="2000"/>
              <a:t>aroun</a:t>
            </a:r>
            <a:r>
              <a:rPr i="1" lang="en" sz="2000"/>
              <a:t>d</a:t>
            </a:r>
            <a:endParaRPr i="1" sz="2000"/>
          </a:p>
        </p:txBody>
      </p:sp>
      <p:sp>
        <p:nvSpPr>
          <p:cNvPr id="494" name="Google Shape;494;p87"/>
          <p:cNvSpPr/>
          <p:nvPr/>
        </p:nvSpPr>
        <p:spPr>
          <a:xfrm>
            <a:off x="6832300" y="3220925"/>
            <a:ext cx="2025600" cy="6837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Internal = </a:t>
            </a:r>
            <a:r>
              <a:rPr i="1" lang="en" sz="2000"/>
              <a:t>within</a:t>
            </a:r>
            <a:r>
              <a:rPr lang="en" sz="2000"/>
              <a:t> Room</a:t>
            </a:r>
            <a:endParaRPr sz="2000"/>
          </a:p>
        </p:txBody>
      </p:sp>
      <p:sp>
        <p:nvSpPr>
          <p:cNvPr id="495" name="Google Shape;495;p87"/>
          <p:cNvSpPr txBox="1"/>
          <p:nvPr/>
        </p:nvSpPr>
        <p:spPr>
          <a:xfrm>
            <a:off x="3788400" y="197775"/>
            <a:ext cx="1567200" cy="40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25">
                <a:solidFill>
                  <a:schemeClr val="dk1"/>
                </a:solidFill>
              </a:rPr>
              <a:t>Physical Memory</a:t>
            </a:r>
            <a:endParaRPr sz="1425">
              <a:solidFill>
                <a:schemeClr val="dk1"/>
              </a:solidFill>
            </a:endParaRPr>
          </a:p>
        </p:txBody>
      </p:sp>
      <p:sp>
        <p:nvSpPr>
          <p:cNvPr id="496" name="Google Shape;496;p87"/>
          <p:cNvSpPr txBox="1"/>
          <p:nvPr/>
        </p:nvSpPr>
        <p:spPr>
          <a:xfrm>
            <a:off x="339025" y="1341381"/>
            <a:ext cx="2624700" cy="172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25"/>
              <a:t>6. [Acuña] In a contiguous memory allocation system, would it make sense to initialize and place processes right next to one another to reduce fragmentation? Explain.</a:t>
            </a:r>
            <a:endParaRPr sz="1425"/>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02" name="Google Shape;502;p8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Segmentation</a:t>
            </a:r>
            <a:endParaRPr b="1" sz="1600">
              <a:solidFill>
                <a:srgbClr val="FFFFFF"/>
              </a:solidFill>
              <a:highlight>
                <a:schemeClr val="dk2"/>
              </a:highlight>
            </a:endParaRPr>
          </a:p>
        </p:txBody>
      </p:sp>
      <p:graphicFrame>
        <p:nvGraphicFramePr>
          <p:cNvPr id="503" name="Google Shape;503;p88"/>
          <p:cNvGraphicFramePr/>
          <p:nvPr/>
        </p:nvGraphicFramePr>
        <p:xfrm>
          <a:off x="3603975" y="601863"/>
          <a:ext cx="3000000" cy="3000000"/>
        </p:xfrm>
        <a:graphic>
          <a:graphicData uri="http://schemas.openxmlformats.org/drawingml/2006/table">
            <a:tbl>
              <a:tblPr>
                <a:noFill/>
                <a:tableStyleId>{F2B506CA-7CEA-4379-B609-BE47AD58AF7B}</a:tableStyleId>
              </a:tblPr>
              <a:tblGrid>
                <a:gridCol w="1936050"/>
              </a:tblGrid>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504" name="Google Shape;504;p88"/>
          <p:cNvSpPr/>
          <p:nvPr/>
        </p:nvSpPr>
        <p:spPr>
          <a:xfrm>
            <a:off x="457700" y="1372225"/>
            <a:ext cx="1935300" cy="260700"/>
          </a:xfrm>
          <a:prstGeom prst="rect">
            <a:avLst/>
          </a:prstGeom>
          <a:solidFill>
            <a:srgbClr val="CC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05" name="Google Shape;505;p88"/>
          <p:cNvSpPr/>
          <p:nvPr/>
        </p:nvSpPr>
        <p:spPr>
          <a:xfrm>
            <a:off x="457700" y="1727513"/>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506" name="Google Shape;506;p88"/>
          <p:cNvSpPr/>
          <p:nvPr/>
        </p:nvSpPr>
        <p:spPr>
          <a:xfrm>
            <a:off x="457700" y="2853177"/>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507" name="Google Shape;507;p88"/>
          <p:cNvSpPr/>
          <p:nvPr/>
        </p:nvSpPr>
        <p:spPr>
          <a:xfrm>
            <a:off x="457700" y="2378924"/>
            <a:ext cx="1935300" cy="3582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08" name="Google Shape;508;p88"/>
          <p:cNvSpPr/>
          <p:nvPr/>
        </p:nvSpPr>
        <p:spPr>
          <a:xfrm>
            <a:off x="457250" y="1372225"/>
            <a:ext cx="1936200" cy="20214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Prog</a:t>
            </a:r>
            <a:endParaRPr/>
          </a:p>
        </p:txBody>
      </p:sp>
      <p:sp>
        <p:nvSpPr>
          <p:cNvPr id="509" name="Google Shape;509;p88"/>
          <p:cNvSpPr txBox="1"/>
          <p:nvPr/>
        </p:nvSpPr>
        <p:spPr>
          <a:xfrm>
            <a:off x="3788400" y="197775"/>
            <a:ext cx="1567200" cy="40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25">
                <a:solidFill>
                  <a:schemeClr val="dk1"/>
                </a:solidFill>
              </a:rPr>
              <a:t>Physical Memory</a:t>
            </a:r>
            <a:endParaRPr sz="14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0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8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15" name="Google Shape;515;p89"/>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Segmentation</a:t>
            </a:r>
            <a:endParaRPr b="1" sz="1600">
              <a:solidFill>
                <a:srgbClr val="FFFFFF"/>
              </a:solidFill>
              <a:highlight>
                <a:schemeClr val="dk2"/>
              </a:highlight>
            </a:endParaRPr>
          </a:p>
        </p:txBody>
      </p:sp>
      <p:graphicFrame>
        <p:nvGraphicFramePr>
          <p:cNvPr id="516" name="Google Shape;516;p89"/>
          <p:cNvGraphicFramePr/>
          <p:nvPr/>
        </p:nvGraphicFramePr>
        <p:xfrm>
          <a:off x="3603975" y="601863"/>
          <a:ext cx="3000000" cy="3000000"/>
        </p:xfrm>
        <a:graphic>
          <a:graphicData uri="http://schemas.openxmlformats.org/drawingml/2006/table">
            <a:tbl>
              <a:tblPr>
                <a:noFill/>
                <a:tableStyleId>{F2B506CA-7CEA-4379-B609-BE47AD58AF7B}</a:tableStyleId>
              </a:tblPr>
              <a:tblGrid>
                <a:gridCol w="1936050"/>
              </a:tblGrid>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517" name="Google Shape;517;p89"/>
          <p:cNvSpPr/>
          <p:nvPr/>
        </p:nvSpPr>
        <p:spPr>
          <a:xfrm>
            <a:off x="457700" y="1372225"/>
            <a:ext cx="1935300" cy="260700"/>
          </a:xfrm>
          <a:prstGeom prst="rect">
            <a:avLst/>
          </a:prstGeom>
          <a:solidFill>
            <a:srgbClr val="CC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18" name="Google Shape;518;p89"/>
          <p:cNvSpPr/>
          <p:nvPr/>
        </p:nvSpPr>
        <p:spPr>
          <a:xfrm>
            <a:off x="457700" y="1727513"/>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519" name="Google Shape;519;p89"/>
          <p:cNvSpPr/>
          <p:nvPr/>
        </p:nvSpPr>
        <p:spPr>
          <a:xfrm>
            <a:off x="457700" y="2853177"/>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520" name="Google Shape;520;p89"/>
          <p:cNvSpPr/>
          <p:nvPr/>
        </p:nvSpPr>
        <p:spPr>
          <a:xfrm>
            <a:off x="457700" y="2378924"/>
            <a:ext cx="1935300" cy="3582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21" name="Google Shape;521;p89"/>
          <p:cNvSpPr txBox="1"/>
          <p:nvPr/>
        </p:nvSpPr>
        <p:spPr>
          <a:xfrm>
            <a:off x="3788400" y="197775"/>
            <a:ext cx="1567200" cy="40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25">
                <a:solidFill>
                  <a:schemeClr val="dk1"/>
                </a:solidFill>
              </a:rPr>
              <a:t>Physical Memory</a:t>
            </a:r>
            <a:endParaRPr sz="1425">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9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27" name="Google Shape;527;p9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Segmentation</a:t>
            </a:r>
            <a:endParaRPr b="1" sz="1600">
              <a:solidFill>
                <a:srgbClr val="FFFFFF"/>
              </a:solidFill>
              <a:highlight>
                <a:schemeClr val="dk2"/>
              </a:highlight>
            </a:endParaRPr>
          </a:p>
        </p:txBody>
      </p:sp>
      <p:graphicFrame>
        <p:nvGraphicFramePr>
          <p:cNvPr id="528" name="Google Shape;528;p90"/>
          <p:cNvGraphicFramePr/>
          <p:nvPr/>
        </p:nvGraphicFramePr>
        <p:xfrm>
          <a:off x="3603975" y="601863"/>
          <a:ext cx="3000000" cy="3000000"/>
        </p:xfrm>
        <a:graphic>
          <a:graphicData uri="http://schemas.openxmlformats.org/drawingml/2006/table">
            <a:tbl>
              <a:tblPr>
                <a:noFill/>
                <a:tableStyleId>{F2B506CA-7CEA-4379-B609-BE47AD58AF7B}</a:tableStyleId>
              </a:tblPr>
              <a:tblGrid>
                <a:gridCol w="1936050"/>
              </a:tblGrid>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529" name="Google Shape;529;p90"/>
          <p:cNvSpPr/>
          <p:nvPr/>
        </p:nvSpPr>
        <p:spPr>
          <a:xfrm>
            <a:off x="457700" y="1372225"/>
            <a:ext cx="1935300" cy="260700"/>
          </a:xfrm>
          <a:prstGeom prst="rect">
            <a:avLst/>
          </a:prstGeom>
          <a:solidFill>
            <a:srgbClr val="CC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30" name="Google Shape;530;p90"/>
          <p:cNvSpPr/>
          <p:nvPr/>
        </p:nvSpPr>
        <p:spPr>
          <a:xfrm>
            <a:off x="457700" y="1727513"/>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531" name="Google Shape;531;p90"/>
          <p:cNvSpPr/>
          <p:nvPr/>
        </p:nvSpPr>
        <p:spPr>
          <a:xfrm>
            <a:off x="457700" y="2853177"/>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532" name="Google Shape;532;p90"/>
          <p:cNvSpPr/>
          <p:nvPr/>
        </p:nvSpPr>
        <p:spPr>
          <a:xfrm>
            <a:off x="457700" y="2378924"/>
            <a:ext cx="1935300" cy="3582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33" name="Google Shape;533;p90"/>
          <p:cNvSpPr/>
          <p:nvPr/>
        </p:nvSpPr>
        <p:spPr>
          <a:xfrm>
            <a:off x="3604350" y="1164700"/>
            <a:ext cx="1935300" cy="260700"/>
          </a:xfrm>
          <a:prstGeom prst="rect">
            <a:avLst/>
          </a:prstGeom>
          <a:solidFill>
            <a:srgbClr val="CC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34" name="Google Shape;534;p90"/>
          <p:cNvSpPr/>
          <p:nvPr/>
        </p:nvSpPr>
        <p:spPr>
          <a:xfrm>
            <a:off x="3604350" y="1727527"/>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535" name="Google Shape;535;p90"/>
          <p:cNvSpPr/>
          <p:nvPr/>
        </p:nvSpPr>
        <p:spPr>
          <a:xfrm>
            <a:off x="3604350" y="3978813"/>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536" name="Google Shape;536;p90"/>
          <p:cNvSpPr/>
          <p:nvPr/>
        </p:nvSpPr>
        <p:spPr>
          <a:xfrm>
            <a:off x="3604350" y="3620624"/>
            <a:ext cx="1935300" cy="3582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37" name="Google Shape;537;p90"/>
          <p:cNvSpPr/>
          <p:nvPr/>
        </p:nvSpPr>
        <p:spPr>
          <a:xfrm>
            <a:off x="6487500" y="1164700"/>
            <a:ext cx="2135700" cy="13056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Possible </a:t>
            </a:r>
            <a:r>
              <a:rPr b="1" i="1" lang="en" sz="2200"/>
              <a:t>EXTERNAL </a:t>
            </a:r>
            <a:r>
              <a:rPr lang="en" sz="2000"/>
              <a:t>fragmentation</a:t>
            </a:r>
            <a:endParaRPr sz="2000"/>
          </a:p>
        </p:txBody>
      </p:sp>
      <p:sp>
        <p:nvSpPr>
          <p:cNvPr id="538" name="Google Shape;538;p90"/>
          <p:cNvSpPr/>
          <p:nvPr/>
        </p:nvSpPr>
        <p:spPr>
          <a:xfrm>
            <a:off x="6487500" y="2941700"/>
            <a:ext cx="2135700" cy="13056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Possible </a:t>
            </a:r>
            <a:r>
              <a:rPr b="1" i="1" lang="en" sz="2200"/>
              <a:t>INTERNAL </a:t>
            </a:r>
            <a:r>
              <a:rPr lang="en" sz="2000"/>
              <a:t>fragmentation</a:t>
            </a:r>
            <a:endParaRPr sz="2000"/>
          </a:p>
        </p:txBody>
      </p:sp>
      <p:sp>
        <p:nvSpPr>
          <p:cNvPr id="539" name="Google Shape;539;p90"/>
          <p:cNvSpPr txBox="1"/>
          <p:nvPr/>
        </p:nvSpPr>
        <p:spPr>
          <a:xfrm>
            <a:off x="3788400" y="197775"/>
            <a:ext cx="1567200" cy="40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25">
                <a:solidFill>
                  <a:schemeClr val="dk1"/>
                </a:solidFill>
              </a:rPr>
              <a:t>Physical Memory</a:t>
            </a:r>
            <a:endParaRPr sz="14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9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45" name="Google Shape;545;p9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Paging</a:t>
            </a:r>
            <a:endParaRPr b="1" sz="1600">
              <a:solidFill>
                <a:srgbClr val="FFFFFF"/>
              </a:solidFill>
              <a:highlight>
                <a:schemeClr val="dk2"/>
              </a:highlight>
            </a:endParaRPr>
          </a:p>
        </p:txBody>
      </p:sp>
      <p:graphicFrame>
        <p:nvGraphicFramePr>
          <p:cNvPr id="546" name="Google Shape;546;p91"/>
          <p:cNvGraphicFramePr/>
          <p:nvPr/>
        </p:nvGraphicFramePr>
        <p:xfrm>
          <a:off x="6728175" y="601863"/>
          <a:ext cx="3000000" cy="3000000"/>
        </p:xfrm>
        <a:graphic>
          <a:graphicData uri="http://schemas.openxmlformats.org/drawingml/2006/table">
            <a:tbl>
              <a:tblPr>
                <a:noFill/>
                <a:tableStyleId>{F2B506CA-7CEA-4379-B609-BE47AD58AF7B}</a:tableStyleId>
              </a:tblPr>
              <a:tblGrid>
                <a:gridCol w="1936050"/>
              </a:tblGrid>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547" name="Google Shape;547;p91"/>
          <p:cNvSpPr/>
          <p:nvPr/>
        </p:nvSpPr>
        <p:spPr>
          <a:xfrm>
            <a:off x="457700" y="1372225"/>
            <a:ext cx="1935300" cy="556800"/>
          </a:xfrm>
          <a:prstGeom prst="rect">
            <a:avLst/>
          </a:prstGeom>
          <a:solidFill>
            <a:srgbClr val="CC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48" name="Google Shape;548;p91"/>
          <p:cNvSpPr/>
          <p:nvPr/>
        </p:nvSpPr>
        <p:spPr>
          <a:xfrm>
            <a:off x="457700" y="2032313"/>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549" name="Google Shape;549;p91"/>
          <p:cNvSpPr/>
          <p:nvPr/>
        </p:nvSpPr>
        <p:spPr>
          <a:xfrm>
            <a:off x="457700" y="3352527"/>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550" name="Google Shape;550;p91"/>
          <p:cNvSpPr/>
          <p:nvPr/>
        </p:nvSpPr>
        <p:spPr>
          <a:xfrm>
            <a:off x="457700" y="2692425"/>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51" name="Google Shape;551;p91"/>
          <p:cNvSpPr/>
          <p:nvPr/>
        </p:nvSpPr>
        <p:spPr>
          <a:xfrm>
            <a:off x="3397338" y="601875"/>
            <a:ext cx="2907900" cy="827400"/>
          </a:xfrm>
          <a:prstGeom prst="roundRect">
            <a:avLst>
              <a:gd fmla="val 16667" name="adj"/>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What are these called?</a:t>
            </a:r>
            <a:endParaRPr b="1" sz="1800"/>
          </a:p>
        </p:txBody>
      </p:sp>
      <p:sp>
        <p:nvSpPr>
          <p:cNvPr id="552" name="Google Shape;552;p91"/>
          <p:cNvSpPr txBox="1"/>
          <p:nvPr/>
        </p:nvSpPr>
        <p:spPr>
          <a:xfrm>
            <a:off x="6912600" y="197775"/>
            <a:ext cx="1567200" cy="40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25">
                <a:solidFill>
                  <a:schemeClr val="dk1"/>
                </a:solidFill>
              </a:rPr>
              <a:t>Physical Memory</a:t>
            </a:r>
            <a:endParaRPr sz="1425">
              <a:solidFill>
                <a:schemeClr val="dk1"/>
              </a:solidFill>
            </a:endParaRPr>
          </a:p>
        </p:txBody>
      </p:sp>
      <p:sp>
        <p:nvSpPr>
          <p:cNvPr id="553" name="Google Shape;553;p91"/>
          <p:cNvSpPr/>
          <p:nvPr/>
        </p:nvSpPr>
        <p:spPr>
          <a:xfrm>
            <a:off x="6728050" y="1727375"/>
            <a:ext cx="1936200" cy="556800"/>
          </a:xfrm>
          <a:prstGeom prst="rect">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4" name="Google Shape;554;p91"/>
          <p:cNvSpPr/>
          <p:nvPr/>
        </p:nvSpPr>
        <p:spPr>
          <a:xfrm>
            <a:off x="2523425" y="1372225"/>
            <a:ext cx="451200" cy="2537100"/>
          </a:xfrm>
          <a:prstGeom prst="rightBrace">
            <a:avLst>
              <a:gd fmla="val 50000" name="adj1"/>
              <a:gd fmla="val 50000" name="adj2"/>
            </a:avLst>
          </a:prstGeom>
          <a:noFill/>
          <a:ln cap="flat" cmpd="sng" w="762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5" name="Google Shape;555;p91"/>
          <p:cNvSpPr/>
          <p:nvPr/>
        </p:nvSpPr>
        <p:spPr>
          <a:xfrm>
            <a:off x="3397438" y="1566925"/>
            <a:ext cx="2907900" cy="827400"/>
          </a:xfrm>
          <a:prstGeom prst="roundRect">
            <a:avLst>
              <a:gd fmla="val 16667" name="adj"/>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FRAMES</a:t>
            </a:r>
            <a:endParaRPr b="1" sz="1800"/>
          </a:p>
        </p:txBody>
      </p:sp>
      <p:sp>
        <p:nvSpPr>
          <p:cNvPr id="556" name="Google Shape;556;p91"/>
          <p:cNvSpPr/>
          <p:nvPr/>
        </p:nvSpPr>
        <p:spPr>
          <a:xfrm>
            <a:off x="3397438" y="2991450"/>
            <a:ext cx="2907900" cy="8274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What about these?</a:t>
            </a:r>
            <a:endParaRPr b="1" sz="1800"/>
          </a:p>
        </p:txBody>
      </p:sp>
      <p:sp>
        <p:nvSpPr>
          <p:cNvPr id="557" name="Google Shape;557;p91"/>
          <p:cNvSpPr/>
          <p:nvPr/>
        </p:nvSpPr>
        <p:spPr>
          <a:xfrm>
            <a:off x="3397338" y="4011700"/>
            <a:ext cx="2907900" cy="8274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PAGES</a:t>
            </a:r>
            <a:endParaRPr b="1"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92"/>
          <p:cNvSpPr/>
          <p:nvPr/>
        </p:nvSpPr>
        <p:spPr>
          <a:xfrm>
            <a:off x="4002950" y="1132913"/>
            <a:ext cx="2477700" cy="965100"/>
          </a:xfrm>
          <a:prstGeom prst="roundRect">
            <a:avLst>
              <a:gd fmla="val 16667" name="adj"/>
            </a:avLst>
          </a:prstGeom>
          <a:no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3" name="Google Shape;563;p9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64" name="Google Shape;564;p9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Paging</a:t>
            </a:r>
            <a:endParaRPr b="1" sz="1600">
              <a:solidFill>
                <a:srgbClr val="FFFFFF"/>
              </a:solidFill>
              <a:highlight>
                <a:schemeClr val="dk2"/>
              </a:highlight>
            </a:endParaRPr>
          </a:p>
        </p:txBody>
      </p:sp>
      <p:sp>
        <p:nvSpPr>
          <p:cNvPr id="565" name="Google Shape;565;p92"/>
          <p:cNvSpPr/>
          <p:nvPr/>
        </p:nvSpPr>
        <p:spPr>
          <a:xfrm>
            <a:off x="457700" y="1372225"/>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66" name="Google Shape;566;p92"/>
          <p:cNvSpPr/>
          <p:nvPr/>
        </p:nvSpPr>
        <p:spPr>
          <a:xfrm>
            <a:off x="457700" y="2032313"/>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567" name="Google Shape;567;p92"/>
          <p:cNvSpPr/>
          <p:nvPr/>
        </p:nvSpPr>
        <p:spPr>
          <a:xfrm>
            <a:off x="457700" y="3352527"/>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568" name="Google Shape;568;p92"/>
          <p:cNvSpPr/>
          <p:nvPr/>
        </p:nvSpPr>
        <p:spPr>
          <a:xfrm>
            <a:off x="457700" y="2692425"/>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569" name="Google Shape;569;p92"/>
          <p:cNvSpPr/>
          <p:nvPr/>
        </p:nvSpPr>
        <p:spPr>
          <a:xfrm>
            <a:off x="1856675" y="138675"/>
            <a:ext cx="2381700" cy="827400"/>
          </a:xfrm>
          <a:prstGeom prst="roundRect">
            <a:avLst>
              <a:gd fmla="val 16667" name="adj"/>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UNIFORM PAGE SIZE (usually 4kb)</a:t>
            </a:r>
            <a:endParaRPr b="1" sz="1800"/>
          </a:p>
        </p:txBody>
      </p:sp>
      <p:sp>
        <p:nvSpPr>
          <p:cNvPr id="570" name="Google Shape;570;p92"/>
          <p:cNvSpPr/>
          <p:nvPr/>
        </p:nvSpPr>
        <p:spPr>
          <a:xfrm>
            <a:off x="4270650" y="1334413"/>
            <a:ext cx="1935300" cy="556800"/>
          </a:xfrm>
          <a:prstGeom prst="rect">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Logical  Address</a:t>
            </a:r>
            <a:endParaRPr/>
          </a:p>
          <a:p>
            <a:pPr indent="0" lvl="0" marL="0" rtl="0" algn="ctr">
              <a:spcBef>
                <a:spcPts val="0"/>
              </a:spcBef>
              <a:spcAft>
                <a:spcPts val="0"/>
              </a:spcAft>
              <a:buNone/>
            </a:pPr>
            <a:r>
              <a:rPr lang="en"/>
              <a:t>10   00</a:t>
            </a:r>
            <a:endParaRPr/>
          </a:p>
        </p:txBody>
      </p:sp>
      <p:sp>
        <p:nvSpPr>
          <p:cNvPr id="571" name="Google Shape;571;p92"/>
          <p:cNvSpPr/>
          <p:nvPr/>
        </p:nvSpPr>
        <p:spPr>
          <a:xfrm>
            <a:off x="4479050" y="2171688"/>
            <a:ext cx="369000" cy="704400"/>
          </a:xfrm>
          <a:prstGeom prst="downArrow">
            <a:avLst>
              <a:gd fmla="val 50000" name="adj1"/>
              <a:gd fmla="val 50000" name="adj2"/>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2" name="Google Shape;572;p92"/>
          <p:cNvSpPr/>
          <p:nvPr/>
        </p:nvSpPr>
        <p:spPr>
          <a:xfrm>
            <a:off x="5221825" y="1237363"/>
            <a:ext cx="1078500" cy="750900"/>
          </a:xfrm>
          <a:prstGeom prst="roundRect">
            <a:avLst>
              <a:gd fmla="val 16667" name="adj"/>
            </a:avLst>
          </a:prstGeom>
          <a:no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3" name="Google Shape;573;p92"/>
          <p:cNvSpPr/>
          <p:nvPr/>
        </p:nvSpPr>
        <p:spPr>
          <a:xfrm>
            <a:off x="5576575" y="2171688"/>
            <a:ext cx="369000" cy="704400"/>
          </a:xfrm>
          <a:prstGeom prst="downArrow">
            <a:avLst>
              <a:gd fmla="val 50000" name="adj1"/>
              <a:gd fmla="val 50000" name="adj2"/>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4" name="Google Shape;574;p92"/>
          <p:cNvSpPr/>
          <p:nvPr/>
        </p:nvSpPr>
        <p:spPr>
          <a:xfrm>
            <a:off x="4911950" y="473775"/>
            <a:ext cx="659700" cy="5568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M</a:t>
            </a:r>
            <a:endParaRPr b="1" sz="2000"/>
          </a:p>
        </p:txBody>
      </p:sp>
      <p:sp>
        <p:nvSpPr>
          <p:cNvPr id="575" name="Google Shape;575;p92"/>
          <p:cNvSpPr/>
          <p:nvPr/>
        </p:nvSpPr>
        <p:spPr>
          <a:xfrm>
            <a:off x="3897350" y="3053238"/>
            <a:ext cx="1014600" cy="6390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Pg #</a:t>
            </a:r>
            <a:endParaRPr b="1" sz="2000"/>
          </a:p>
        </p:txBody>
      </p:sp>
      <p:sp>
        <p:nvSpPr>
          <p:cNvPr id="576" name="Google Shape;576;p92"/>
          <p:cNvSpPr/>
          <p:nvPr/>
        </p:nvSpPr>
        <p:spPr>
          <a:xfrm>
            <a:off x="5361025" y="3059513"/>
            <a:ext cx="1078500" cy="6390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Offset</a:t>
            </a:r>
            <a:endParaRPr b="1" sz="2000"/>
          </a:p>
        </p:txBody>
      </p:sp>
      <p:sp>
        <p:nvSpPr>
          <p:cNvPr id="577" name="Google Shape;577;p92"/>
          <p:cNvSpPr/>
          <p:nvPr/>
        </p:nvSpPr>
        <p:spPr>
          <a:xfrm>
            <a:off x="3897350" y="3813463"/>
            <a:ext cx="1014600" cy="6390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M-N</a:t>
            </a:r>
            <a:endParaRPr b="1" sz="2000"/>
          </a:p>
        </p:txBody>
      </p:sp>
      <p:sp>
        <p:nvSpPr>
          <p:cNvPr id="578" name="Google Shape;578;p92"/>
          <p:cNvSpPr/>
          <p:nvPr/>
        </p:nvSpPr>
        <p:spPr>
          <a:xfrm>
            <a:off x="5361025" y="3813463"/>
            <a:ext cx="1078500" cy="6390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N</a:t>
            </a:r>
            <a:endParaRPr b="1" sz="2000"/>
          </a:p>
        </p:txBody>
      </p:sp>
      <p:sp>
        <p:nvSpPr>
          <p:cNvPr id="579" name="Google Shape;579;p92"/>
          <p:cNvSpPr/>
          <p:nvPr/>
        </p:nvSpPr>
        <p:spPr>
          <a:xfrm>
            <a:off x="154625" y="4219675"/>
            <a:ext cx="2381700" cy="827400"/>
          </a:xfrm>
          <a:prstGeom prst="roundRect">
            <a:avLst>
              <a:gd fmla="val 16667" name="adj"/>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Logical Address Size: 2</a:t>
            </a:r>
            <a:r>
              <a:rPr baseline="30000" lang="en"/>
              <a:t>M</a:t>
            </a:r>
            <a:endParaRPr baseline="30000"/>
          </a:p>
          <a:p>
            <a:pPr indent="0" lvl="0" marL="0" rtl="0" algn="ctr">
              <a:spcBef>
                <a:spcPts val="0"/>
              </a:spcBef>
              <a:spcAft>
                <a:spcPts val="0"/>
              </a:spcAft>
              <a:buNone/>
            </a:pPr>
            <a:r>
              <a:rPr lang="en"/>
              <a:t>Page Size: 2</a:t>
            </a:r>
            <a:r>
              <a:rPr baseline="30000" lang="en"/>
              <a:t>N</a:t>
            </a:r>
            <a:endParaRPr/>
          </a:p>
        </p:txBody>
      </p:sp>
      <p:graphicFrame>
        <p:nvGraphicFramePr>
          <p:cNvPr id="580" name="Google Shape;580;p92"/>
          <p:cNvGraphicFramePr/>
          <p:nvPr/>
        </p:nvGraphicFramePr>
        <p:xfrm>
          <a:off x="6728175" y="601863"/>
          <a:ext cx="3000000" cy="3000000"/>
        </p:xfrm>
        <a:graphic>
          <a:graphicData uri="http://schemas.openxmlformats.org/drawingml/2006/table">
            <a:tbl>
              <a:tblPr>
                <a:noFill/>
                <a:tableStyleId>{F2B506CA-7CEA-4379-B609-BE47AD58AF7B}</a:tableStyleId>
              </a:tblPr>
              <a:tblGrid>
                <a:gridCol w="1936050"/>
              </a:tblGrid>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581" name="Google Shape;581;p92"/>
          <p:cNvSpPr txBox="1"/>
          <p:nvPr/>
        </p:nvSpPr>
        <p:spPr>
          <a:xfrm>
            <a:off x="6912600" y="197775"/>
            <a:ext cx="1567200" cy="40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25">
                <a:solidFill>
                  <a:schemeClr val="dk1"/>
                </a:solidFill>
              </a:rPr>
              <a:t>Physical Memory</a:t>
            </a:r>
            <a:endParaRPr sz="1425">
              <a:solidFill>
                <a:schemeClr val="dk1"/>
              </a:solidFill>
            </a:endParaRPr>
          </a:p>
        </p:txBody>
      </p:sp>
      <p:sp>
        <p:nvSpPr>
          <p:cNvPr id="582" name="Google Shape;582;p92"/>
          <p:cNvSpPr/>
          <p:nvPr/>
        </p:nvSpPr>
        <p:spPr>
          <a:xfrm>
            <a:off x="4177150" y="1243638"/>
            <a:ext cx="1014600" cy="7509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pic>
        <p:nvPicPr>
          <p:cNvPr id="587" name="Google Shape;587;p93"/>
          <p:cNvPicPr preferRelativeResize="0"/>
          <p:nvPr/>
        </p:nvPicPr>
        <p:blipFill rotWithShape="1">
          <a:blip r:embed="rId3">
            <a:alphaModFix/>
          </a:blip>
          <a:srcRect b="40508" l="0" r="37154" t="0"/>
          <a:stretch/>
        </p:blipFill>
        <p:spPr>
          <a:xfrm>
            <a:off x="3435946" y="2029600"/>
            <a:ext cx="3594575" cy="3060000"/>
          </a:xfrm>
          <a:prstGeom prst="rect">
            <a:avLst/>
          </a:prstGeom>
          <a:noFill/>
          <a:ln>
            <a:noFill/>
          </a:ln>
        </p:spPr>
      </p:pic>
      <p:sp>
        <p:nvSpPr>
          <p:cNvPr id="588" name="Google Shape;588;p9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89" name="Google Shape;589;p93"/>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90" name="Google Shape;590;p9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Paging </a:t>
            </a:r>
            <a:endParaRPr b="1" sz="1600">
              <a:solidFill>
                <a:srgbClr val="FFFFFF"/>
              </a:solidFill>
              <a:highlight>
                <a:schemeClr val="dk2"/>
              </a:highlight>
            </a:endParaRPr>
          </a:p>
        </p:txBody>
      </p:sp>
      <p:sp>
        <p:nvSpPr>
          <p:cNvPr id="591" name="Google Shape;591;p93"/>
          <p:cNvSpPr/>
          <p:nvPr/>
        </p:nvSpPr>
        <p:spPr>
          <a:xfrm>
            <a:off x="2840573" y="726363"/>
            <a:ext cx="1250700" cy="420600"/>
          </a:xfrm>
          <a:prstGeom prst="rect">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Logical  Address</a:t>
            </a:r>
            <a:endParaRPr/>
          </a:p>
        </p:txBody>
      </p:sp>
      <p:sp>
        <p:nvSpPr>
          <p:cNvPr id="592" name="Google Shape;592;p93"/>
          <p:cNvSpPr/>
          <p:nvPr/>
        </p:nvSpPr>
        <p:spPr>
          <a:xfrm>
            <a:off x="2780148" y="657788"/>
            <a:ext cx="655800" cy="5673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3" name="Google Shape;593;p93"/>
          <p:cNvSpPr/>
          <p:nvPr/>
        </p:nvSpPr>
        <p:spPr>
          <a:xfrm>
            <a:off x="2975253" y="1358878"/>
            <a:ext cx="238500" cy="532200"/>
          </a:xfrm>
          <a:prstGeom prst="downArrow">
            <a:avLst>
              <a:gd fmla="val 50000" name="adj1"/>
              <a:gd fmla="val 50000" name="adj2"/>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4" name="Google Shape;594;p93"/>
          <p:cNvSpPr/>
          <p:nvPr/>
        </p:nvSpPr>
        <p:spPr>
          <a:xfrm>
            <a:off x="3455276" y="653047"/>
            <a:ext cx="696900" cy="567300"/>
          </a:xfrm>
          <a:prstGeom prst="roundRect">
            <a:avLst>
              <a:gd fmla="val 16667" name="adj"/>
            </a:avLst>
          </a:prstGeom>
          <a:no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5" name="Google Shape;595;p93"/>
          <p:cNvSpPr/>
          <p:nvPr/>
        </p:nvSpPr>
        <p:spPr>
          <a:xfrm>
            <a:off x="3684535" y="1358878"/>
            <a:ext cx="238500" cy="532200"/>
          </a:xfrm>
          <a:prstGeom prst="downArrow">
            <a:avLst>
              <a:gd fmla="val 50000" name="adj1"/>
              <a:gd fmla="val 50000" name="adj2"/>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6" name="Google Shape;596;p93"/>
          <p:cNvSpPr/>
          <p:nvPr/>
        </p:nvSpPr>
        <p:spPr>
          <a:xfrm>
            <a:off x="2667570" y="574141"/>
            <a:ext cx="1601100" cy="729000"/>
          </a:xfrm>
          <a:prstGeom prst="roundRect">
            <a:avLst>
              <a:gd fmla="val 16667" name="adj"/>
            </a:avLst>
          </a:prstGeom>
          <a:no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7" name="Google Shape;597;p93"/>
          <p:cNvSpPr/>
          <p:nvPr/>
        </p:nvSpPr>
        <p:spPr>
          <a:xfrm>
            <a:off x="3255017" y="76200"/>
            <a:ext cx="426300" cy="4206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M</a:t>
            </a:r>
            <a:endParaRPr b="1" sz="2000"/>
          </a:p>
        </p:txBody>
      </p:sp>
      <p:sp>
        <p:nvSpPr>
          <p:cNvPr id="598" name="Google Shape;598;p93"/>
          <p:cNvSpPr/>
          <p:nvPr/>
        </p:nvSpPr>
        <p:spPr>
          <a:xfrm>
            <a:off x="2827800" y="2024850"/>
            <a:ext cx="533400" cy="2607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Pg #</a:t>
            </a:r>
            <a:endParaRPr sz="1000"/>
          </a:p>
        </p:txBody>
      </p:sp>
      <p:sp>
        <p:nvSpPr>
          <p:cNvPr id="599" name="Google Shape;599;p93"/>
          <p:cNvSpPr/>
          <p:nvPr/>
        </p:nvSpPr>
        <p:spPr>
          <a:xfrm>
            <a:off x="3500275" y="2029600"/>
            <a:ext cx="606900" cy="2607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Offset</a:t>
            </a:r>
            <a:endParaRPr sz="1000"/>
          </a:p>
        </p:txBody>
      </p:sp>
      <p:sp>
        <p:nvSpPr>
          <p:cNvPr id="600" name="Google Shape;600;p93"/>
          <p:cNvSpPr/>
          <p:nvPr/>
        </p:nvSpPr>
        <p:spPr>
          <a:xfrm>
            <a:off x="2827800" y="2330398"/>
            <a:ext cx="533400" cy="2607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M-N</a:t>
            </a:r>
            <a:endParaRPr sz="1000"/>
          </a:p>
        </p:txBody>
      </p:sp>
      <p:sp>
        <p:nvSpPr>
          <p:cNvPr id="601" name="Google Shape;601;p93"/>
          <p:cNvSpPr/>
          <p:nvPr/>
        </p:nvSpPr>
        <p:spPr>
          <a:xfrm>
            <a:off x="3500275" y="2330425"/>
            <a:ext cx="606900" cy="2607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N</a:t>
            </a:r>
            <a:endParaRPr sz="1000"/>
          </a:p>
        </p:txBody>
      </p:sp>
      <p:sp>
        <p:nvSpPr>
          <p:cNvPr id="602" name="Google Shape;602;p93"/>
          <p:cNvSpPr/>
          <p:nvPr/>
        </p:nvSpPr>
        <p:spPr>
          <a:xfrm>
            <a:off x="122775" y="1146975"/>
            <a:ext cx="2381700" cy="827400"/>
          </a:xfrm>
          <a:prstGeom prst="roundRect">
            <a:avLst>
              <a:gd fmla="val 16667" name="adj"/>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Logical Address Size: 2</a:t>
            </a:r>
            <a:r>
              <a:rPr baseline="30000" lang="en"/>
              <a:t>M</a:t>
            </a:r>
            <a:endParaRPr baseline="30000"/>
          </a:p>
          <a:p>
            <a:pPr indent="0" lvl="0" marL="0" rtl="0" algn="ctr">
              <a:spcBef>
                <a:spcPts val="0"/>
              </a:spcBef>
              <a:spcAft>
                <a:spcPts val="0"/>
              </a:spcAft>
              <a:buNone/>
            </a:pPr>
            <a:r>
              <a:rPr lang="en"/>
              <a:t>Page Size: 2</a:t>
            </a:r>
            <a:r>
              <a:rPr baseline="30000" lang="en"/>
              <a:t>N</a:t>
            </a:r>
            <a:endParaRPr/>
          </a:p>
        </p:txBody>
      </p:sp>
      <p:pic>
        <p:nvPicPr>
          <p:cNvPr id="603" name="Google Shape;603;p93"/>
          <p:cNvPicPr preferRelativeResize="0"/>
          <p:nvPr/>
        </p:nvPicPr>
        <p:blipFill rotWithShape="1">
          <a:blip r:embed="rId3">
            <a:alphaModFix/>
          </a:blip>
          <a:srcRect b="0" l="61345" r="0" t="0"/>
          <a:stretch/>
        </p:blipFill>
        <p:spPr>
          <a:xfrm>
            <a:off x="6812456" y="76200"/>
            <a:ext cx="2210975"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pic>
        <p:nvPicPr>
          <p:cNvPr id="608" name="Google Shape;608;p94"/>
          <p:cNvPicPr preferRelativeResize="0"/>
          <p:nvPr/>
        </p:nvPicPr>
        <p:blipFill rotWithShape="1">
          <a:blip r:embed="rId3">
            <a:alphaModFix/>
          </a:blip>
          <a:srcRect b="41564" l="0" r="54630" t="0"/>
          <a:stretch/>
        </p:blipFill>
        <p:spPr>
          <a:xfrm>
            <a:off x="14825" y="1524000"/>
            <a:ext cx="3111502" cy="3005674"/>
          </a:xfrm>
          <a:prstGeom prst="rect">
            <a:avLst/>
          </a:prstGeom>
          <a:noFill/>
          <a:ln>
            <a:noFill/>
          </a:ln>
        </p:spPr>
      </p:pic>
      <p:sp>
        <p:nvSpPr>
          <p:cNvPr id="609" name="Google Shape;609;p94"/>
          <p:cNvSpPr/>
          <p:nvPr/>
        </p:nvSpPr>
        <p:spPr>
          <a:xfrm>
            <a:off x="122775" y="1146975"/>
            <a:ext cx="2381700" cy="827400"/>
          </a:xfrm>
          <a:prstGeom prst="roundRect">
            <a:avLst>
              <a:gd fmla="val 16667" name="adj"/>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Logical Address Size: 2</a:t>
            </a:r>
            <a:r>
              <a:rPr baseline="30000" lang="en"/>
              <a:t>M</a:t>
            </a:r>
            <a:endParaRPr baseline="30000"/>
          </a:p>
          <a:p>
            <a:pPr indent="0" lvl="0" marL="0" rtl="0" algn="ctr">
              <a:spcBef>
                <a:spcPts val="0"/>
              </a:spcBef>
              <a:spcAft>
                <a:spcPts val="0"/>
              </a:spcAft>
              <a:buNone/>
            </a:pPr>
            <a:r>
              <a:rPr lang="en"/>
              <a:t>Page Size: 2</a:t>
            </a:r>
            <a:r>
              <a:rPr baseline="30000" lang="en"/>
              <a:t>N</a:t>
            </a:r>
            <a:endParaRPr/>
          </a:p>
        </p:txBody>
      </p:sp>
      <p:sp>
        <p:nvSpPr>
          <p:cNvPr id="610" name="Google Shape;610;p9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11" name="Google Shape;611;p9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Paging </a:t>
            </a:r>
            <a:endParaRPr b="1" sz="1600">
              <a:solidFill>
                <a:srgbClr val="FFFFFF"/>
              </a:solidFill>
              <a:highlight>
                <a:schemeClr val="dk2"/>
              </a:highlight>
            </a:endParaRPr>
          </a:p>
        </p:txBody>
      </p:sp>
      <p:pic>
        <p:nvPicPr>
          <p:cNvPr id="612" name="Google Shape;612;p94"/>
          <p:cNvPicPr preferRelativeResize="0"/>
          <p:nvPr/>
        </p:nvPicPr>
        <p:blipFill rotWithShape="1">
          <a:blip r:embed="rId3">
            <a:alphaModFix/>
          </a:blip>
          <a:srcRect b="0" l="45773" r="0" t="11237"/>
          <a:stretch/>
        </p:blipFill>
        <p:spPr>
          <a:xfrm>
            <a:off x="4663025" y="0"/>
            <a:ext cx="4189664" cy="5143500"/>
          </a:xfrm>
          <a:prstGeom prst="rect">
            <a:avLst/>
          </a:prstGeom>
          <a:noFill/>
          <a:ln>
            <a:noFill/>
          </a:ln>
        </p:spPr>
      </p:pic>
      <p:sp>
        <p:nvSpPr>
          <p:cNvPr id="613" name="Google Shape;613;p94"/>
          <p:cNvSpPr/>
          <p:nvPr/>
        </p:nvSpPr>
        <p:spPr>
          <a:xfrm>
            <a:off x="2840573" y="726363"/>
            <a:ext cx="1250700" cy="420600"/>
          </a:xfrm>
          <a:prstGeom prst="rect">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Logical  Address</a:t>
            </a:r>
            <a:endParaRPr/>
          </a:p>
        </p:txBody>
      </p:sp>
      <p:sp>
        <p:nvSpPr>
          <p:cNvPr id="614" name="Google Shape;614;p94"/>
          <p:cNvSpPr/>
          <p:nvPr/>
        </p:nvSpPr>
        <p:spPr>
          <a:xfrm>
            <a:off x="2780148" y="657788"/>
            <a:ext cx="655800" cy="5673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5" name="Google Shape;615;p94"/>
          <p:cNvSpPr/>
          <p:nvPr/>
        </p:nvSpPr>
        <p:spPr>
          <a:xfrm>
            <a:off x="2975253" y="1358878"/>
            <a:ext cx="238500" cy="532200"/>
          </a:xfrm>
          <a:prstGeom prst="downArrow">
            <a:avLst>
              <a:gd fmla="val 50000" name="adj1"/>
              <a:gd fmla="val 50000" name="adj2"/>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6" name="Google Shape;616;p94"/>
          <p:cNvSpPr/>
          <p:nvPr/>
        </p:nvSpPr>
        <p:spPr>
          <a:xfrm>
            <a:off x="3455276" y="653047"/>
            <a:ext cx="696900" cy="567300"/>
          </a:xfrm>
          <a:prstGeom prst="roundRect">
            <a:avLst>
              <a:gd fmla="val 16667" name="adj"/>
            </a:avLst>
          </a:prstGeom>
          <a:no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7" name="Google Shape;617;p94"/>
          <p:cNvSpPr/>
          <p:nvPr/>
        </p:nvSpPr>
        <p:spPr>
          <a:xfrm>
            <a:off x="3684535" y="1358878"/>
            <a:ext cx="238500" cy="532200"/>
          </a:xfrm>
          <a:prstGeom prst="downArrow">
            <a:avLst>
              <a:gd fmla="val 50000" name="adj1"/>
              <a:gd fmla="val 50000" name="adj2"/>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8" name="Google Shape;618;p94"/>
          <p:cNvSpPr/>
          <p:nvPr/>
        </p:nvSpPr>
        <p:spPr>
          <a:xfrm>
            <a:off x="2667570" y="574141"/>
            <a:ext cx="1601100" cy="729000"/>
          </a:xfrm>
          <a:prstGeom prst="roundRect">
            <a:avLst>
              <a:gd fmla="val 16667" name="adj"/>
            </a:avLst>
          </a:prstGeom>
          <a:no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9" name="Google Shape;619;p94"/>
          <p:cNvSpPr/>
          <p:nvPr/>
        </p:nvSpPr>
        <p:spPr>
          <a:xfrm>
            <a:off x="3255017" y="76200"/>
            <a:ext cx="426300" cy="4206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M</a:t>
            </a:r>
            <a:endParaRPr b="1" sz="2000"/>
          </a:p>
        </p:txBody>
      </p:sp>
      <p:sp>
        <p:nvSpPr>
          <p:cNvPr id="620" name="Google Shape;620;p94"/>
          <p:cNvSpPr/>
          <p:nvPr/>
        </p:nvSpPr>
        <p:spPr>
          <a:xfrm>
            <a:off x="2827800" y="2024850"/>
            <a:ext cx="533400" cy="2607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Pg #</a:t>
            </a:r>
            <a:endParaRPr sz="1000"/>
          </a:p>
        </p:txBody>
      </p:sp>
      <p:sp>
        <p:nvSpPr>
          <p:cNvPr id="621" name="Google Shape;621;p94"/>
          <p:cNvSpPr/>
          <p:nvPr/>
        </p:nvSpPr>
        <p:spPr>
          <a:xfrm>
            <a:off x="3500275" y="2029600"/>
            <a:ext cx="606900" cy="2607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Offset</a:t>
            </a:r>
            <a:endParaRPr sz="1000"/>
          </a:p>
        </p:txBody>
      </p:sp>
      <p:sp>
        <p:nvSpPr>
          <p:cNvPr id="622" name="Google Shape;622;p94"/>
          <p:cNvSpPr/>
          <p:nvPr/>
        </p:nvSpPr>
        <p:spPr>
          <a:xfrm>
            <a:off x="2827800" y="2330398"/>
            <a:ext cx="533400" cy="2607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M-N</a:t>
            </a:r>
            <a:endParaRPr sz="1000"/>
          </a:p>
        </p:txBody>
      </p:sp>
      <p:sp>
        <p:nvSpPr>
          <p:cNvPr id="623" name="Google Shape;623;p94"/>
          <p:cNvSpPr/>
          <p:nvPr/>
        </p:nvSpPr>
        <p:spPr>
          <a:xfrm>
            <a:off x="3500275" y="2330425"/>
            <a:ext cx="606900" cy="2607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N</a:t>
            </a:r>
            <a:endParaRPr sz="1000"/>
          </a:p>
        </p:txBody>
      </p:sp>
      <p:sp>
        <p:nvSpPr>
          <p:cNvPr id="624" name="Google Shape;624;p94"/>
          <p:cNvSpPr/>
          <p:nvPr/>
        </p:nvSpPr>
        <p:spPr>
          <a:xfrm>
            <a:off x="465900" y="4017075"/>
            <a:ext cx="528000" cy="2691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5" name="Google Shape;625;p94"/>
          <p:cNvSpPr/>
          <p:nvPr/>
        </p:nvSpPr>
        <p:spPr>
          <a:xfrm>
            <a:off x="3684527" y="3099551"/>
            <a:ext cx="634200" cy="4206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00</a:t>
            </a:r>
            <a:endParaRPr/>
          </a:p>
        </p:txBody>
      </p:sp>
      <p:sp>
        <p:nvSpPr>
          <p:cNvPr id="626" name="Google Shape;626;p94"/>
          <p:cNvSpPr/>
          <p:nvPr/>
        </p:nvSpPr>
        <p:spPr>
          <a:xfrm>
            <a:off x="4484178" y="3099595"/>
            <a:ext cx="721800" cy="4206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627" name="Google Shape;627;p94"/>
          <p:cNvSpPr/>
          <p:nvPr/>
        </p:nvSpPr>
        <p:spPr>
          <a:xfrm>
            <a:off x="4896800" y="574150"/>
            <a:ext cx="528000" cy="1824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8" name="Google Shape;628;p94"/>
          <p:cNvSpPr/>
          <p:nvPr/>
        </p:nvSpPr>
        <p:spPr>
          <a:xfrm>
            <a:off x="3698175" y="3701200"/>
            <a:ext cx="606900" cy="504600"/>
          </a:xfrm>
          <a:prstGeom prst="up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9" name="Google Shape;629;p94"/>
          <p:cNvSpPr/>
          <p:nvPr/>
        </p:nvSpPr>
        <p:spPr>
          <a:xfrm>
            <a:off x="5829300" y="892025"/>
            <a:ext cx="426300" cy="260700"/>
          </a:xfrm>
          <a:prstGeom prst="right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0" name="Google Shape;630;p94"/>
          <p:cNvSpPr/>
          <p:nvPr/>
        </p:nvSpPr>
        <p:spPr>
          <a:xfrm>
            <a:off x="6345100" y="877875"/>
            <a:ext cx="305400" cy="2691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1" name="Google Shape;631;p94"/>
          <p:cNvSpPr/>
          <p:nvPr/>
        </p:nvSpPr>
        <p:spPr>
          <a:xfrm>
            <a:off x="5658550" y="2330425"/>
            <a:ext cx="1678500" cy="1540800"/>
          </a:xfrm>
          <a:prstGeom prst="roundRect">
            <a:avLst>
              <a:gd fmla="val 16667" name="adj"/>
            </a:avLst>
          </a:prstGeom>
          <a:solidFill>
            <a:srgbClr val="FFF2CC"/>
          </a:solid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How do we obtain the correct frame number?</a:t>
            </a:r>
            <a:endParaRPr sz="1800"/>
          </a:p>
        </p:txBody>
      </p:sp>
      <p:sp>
        <p:nvSpPr>
          <p:cNvPr id="632" name="Google Shape;632;p94"/>
          <p:cNvSpPr/>
          <p:nvPr/>
        </p:nvSpPr>
        <p:spPr>
          <a:xfrm>
            <a:off x="5604550" y="251950"/>
            <a:ext cx="1786500" cy="504600"/>
          </a:xfrm>
          <a:prstGeom prst="roundRect">
            <a:avLst>
              <a:gd fmla="val 16667" name="adj"/>
            </a:avLst>
          </a:prstGeom>
          <a:solidFill>
            <a:srgbClr val="FFF2CC"/>
          </a:solid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Frame * Page Size</a:t>
            </a:r>
            <a:endParaRPr/>
          </a:p>
        </p:txBody>
      </p:sp>
      <p:sp>
        <p:nvSpPr>
          <p:cNvPr id="633" name="Google Shape;633;p94"/>
          <p:cNvSpPr/>
          <p:nvPr/>
        </p:nvSpPr>
        <p:spPr>
          <a:xfrm rot="-5400000">
            <a:off x="8189050" y="2848525"/>
            <a:ext cx="606900" cy="504600"/>
          </a:xfrm>
          <a:prstGeom prst="up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4" name="Google Shape;634;p94"/>
          <p:cNvSpPr/>
          <p:nvPr/>
        </p:nvSpPr>
        <p:spPr>
          <a:xfrm>
            <a:off x="4541625" y="3701200"/>
            <a:ext cx="606900" cy="504600"/>
          </a:xfrm>
          <a:prstGeom prst="up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pic>
        <p:nvPicPr>
          <p:cNvPr id="639" name="Google Shape;639;p95"/>
          <p:cNvPicPr preferRelativeResize="0"/>
          <p:nvPr/>
        </p:nvPicPr>
        <p:blipFill rotWithShape="1">
          <a:blip r:embed="rId3">
            <a:alphaModFix/>
          </a:blip>
          <a:srcRect b="41564" l="0" r="54630" t="0"/>
          <a:stretch/>
        </p:blipFill>
        <p:spPr>
          <a:xfrm>
            <a:off x="14825" y="1524000"/>
            <a:ext cx="3111502" cy="3005674"/>
          </a:xfrm>
          <a:prstGeom prst="rect">
            <a:avLst/>
          </a:prstGeom>
          <a:noFill/>
          <a:ln>
            <a:noFill/>
          </a:ln>
        </p:spPr>
      </p:pic>
      <p:sp>
        <p:nvSpPr>
          <p:cNvPr id="640" name="Google Shape;640;p95"/>
          <p:cNvSpPr/>
          <p:nvPr/>
        </p:nvSpPr>
        <p:spPr>
          <a:xfrm>
            <a:off x="122775" y="1146975"/>
            <a:ext cx="2381700" cy="827400"/>
          </a:xfrm>
          <a:prstGeom prst="roundRect">
            <a:avLst>
              <a:gd fmla="val 16667" name="adj"/>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Logical Address Size: 2</a:t>
            </a:r>
            <a:r>
              <a:rPr baseline="30000" lang="en"/>
              <a:t>M</a:t>
            </a:r>
            <a:endParaRPr baseline="30000"/>
          </a:p>
          <a:p>
            <a:pPr indent="0" lvl="0" marL="0" rtl="0" algn="ctr">
              <a:spcBef>
                <a:spcPts val="0"/>
              </a:spcBef>
              <a:spcAft>
                <a:spcPts val="0"/>
              </a:spcAft>
              <a:buNone/>
            </a:pPr>
            <a:r>
              <a:rPr lang="en"/>
              <a:t>Page Size: 2</a:t>
            </a:r>
            <a:r>
              <a:rPr baseline="30000" lang="en"/>
              <a:t>N</a:t>
            </a:r>
            <a:endParaRPr/>
          </a:p>
        </p:txBody>
      </p:sp>
      <p:sp>
        <p:nvSpPr>
          <p:cNvPr id="641" name="Google Shape;641;p9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42" name="Google Shape;642;p9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Paging </a:t>
            </a:r>
            <a:endParaRPr b="1" sz="1600">
              <a:solidFill>
                <a:srgbClr val="FFFFFF"/>
              </a:solidFill>
              <a:highlight>
                <a:schemeClr val="dk2"/>
              </a:highlight>
            </a:endParaRPr>
          </a:p>
        </p:txBody>
      </p:sp>
      <p:pic>
        <p:nvPicPr>
          <p:cNvPr id="643" name="Google Shape;643;p95"/>
          <p:cNvPicPr preferRelativeResize="0"/>
          <p:nvPr/>
        </p:nvPicPr>
        <p:blipFill rotWithShape="1">
          <a:blip r:embed="rId3">
            <a:alphaModFix/>
          </a:blip>
          <a:srcRect b="0" l="45773" r="0" t="11237"/>
          <a:stretch/>
        </p:blipFill>
        <p:spPr>
          <a:xfrm>
            <a:off x="4663025" y="0"/>
            <a:ext cx="4189664" cy="5143500"/>
          </a:xfrm>
          <a:prstGeom prst="rect">
            <a:avLst/>
          </a:prstGeom>
          <a:noFill/>
          <a:ln>
            <a:noFill/>
          </a:ln>
        </p:spPr>
      </p:pic>
      <p:sp>
        <p:nvSpPr>
          <p:cNvPr id="644" name="Google Shape;644;p95"/>
          <p:cNvSpPr/>
          <p:nvPr/>
        </p:nvSpPr>
        <p:spPr>
          <a:xfrm>
            <a:off x="2840573" y="726363"/>
            <a:ext cx="1250700" cy="420600"/>
          </a:xfrm>
          <a:prstGeom prst="rect">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Logical  Address</a:t>
            </a:r>
            <a:endParaRPr/>
          </a:p>
        </p:txBody>
      </p:sp>
      <p:sp>
        <p:nvSpPr>
          <p:cNvPr id="645" name="Google Shape;645;p95"/>
          <p:cNvSpPr/>
          <p:nvPr/>
        </p:nvSpPr>
        <p:spPr>
          <a:xfrm>
            <a:off x="2780148" y="657788"/>
            <a:ext cx="655800" cy="5673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6" name="Google Shape;646;p95"/>
          <p:cNvSpPr/>
          <p:nvPr/>
        </p:nvSpPr>
        <p:spPr>
          <a:xfrm>
            <a:off x="2975253" y="1358878"/>
            <a:ext cx="238500" cy="532200"/>
          </a:xfrm>
          <a:prstGeom prst="downArrow">
            <a:avLst>
              <a:gd fmla="val 50000" name="adj1"/>
              <a:gd fmla="val 50000" name="adj2"/>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7" name="Google Shape;647;p95"/>
          <p:cNvSpPr/>
          <p:nvPr/>
        </p:nvSpPr>
        <p:spPr>
          <a:xfrm>
            <a:off x="3455276" y="653047"/>
            <a:ext cx="696900" cy="567300"/>
          </a:xfrm>
          <a:prstGeom prst="roundRect">
            <a:avLst>
              <a:gd fmla="val 16667" name="adj"/>
            </a:avLst>
          </a:prstGeom>
          <a:no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8" name="Google Shape;648;p95"/>
          <p:cNvSpPr/>
          <p:nvPr/>
        </p:nvSpPr>
        <p:spPr>
          <a:xfrm>
            <a:off x="3684535" y="1358878"/>
            <a:ext cx="238500" cy="532200"/>
          </a:xfrm>
          <a:prstGeom prst="downArrow">
            <a:avLst>
              <a:gd fmla="val 50000" name="adj1"/>
              <a:gd fmla="val 50000" name="adj2"/>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9" name="Google Shape;649;p95"/>
          <p:cNvSpPr/>
          <p:nvPr/>
        </p:nvSpPr>
        <p:spPr>
          <a:xfrm>
            <a:off x="2667570" y="574141"/>
            <a:ext cx="1601100" cy="729000"/>
          </a:xfrm>
          <a:prstGeom prst="roundRect">
            <a:avLst>
              <a:gd fmla="val 16667" name="adj"/>
            </a:avLst>
          </a:prstGeom>
          <a:no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0" name="Google Shape;650;p95"/>
          <p:cNvSpPr/>
          <p:nvPr/>
        </p:nvSpPr>
        <p:spPr>
          <a:xfrm>
            <a:off x="3255017" y="76200"/>
            <a:ext cx="426300" cy="4206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M</a:t>
            </a:r>
            <a:endParaRPr b="1" sz="2000"/>
          </a:p>
        </p:txBody>
      </p:sp>
      <p:sp>
        <p:nvSpPr>
          <p:cNvPr id="651" name="Google Shape;651;p95"/>
          <p:cNvSpPr/>
          <p:nvPr/>
        </p:nvSpPr>
        <p:spPr>
          <a:xfrm>
            <a:off x="2827800" y="2024850"/>
            <a:ext cx="533400" cy="2607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Pg #</a:t>
            </a:r>
            <a:endParaRPr sz="1000"/>
          </a:p>
        </p:txBody>
      </p:sp>
      <p:sp>
        <p:nvSpPr>
          <p:cNvPr id="652" name="Google Shape;652;p95"/>
          <p:cNvSpPr/>
          <p:nvPr/>
        </p:nvSpPr>
        <p:spPr>
          <a:xfrm>
            <a:off x="3500275" y="2029600"/>
            <a:ext cx="606900" cy="2607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Offset</a:t>
            </a:r>
            <a:endParaRPr sz="1000"/>
          </a:p>
        </p:txBody>
      </p:sp>
      <p:sp>
        <p:nvSpPr>
          <p:cNvPr id="653" name="Google Shape;653;p95"/>
          <p:cNvSpPr/>
          <p:nvPr/>
        </p:nvSpPr>
        <p:spPr>
          <a:xfrm>
            <a:off x="2827800" y="2330398"/>
            <a:ext cx="533400" cy="2607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M-N</a:t>
            </a:r>
            <a:endParaRPr sz="1000"/>
          </a:p>
        </p:txBody>
      </p:sp>
      <p:sp>
        <p:nvSpPr>
          <p:cNvPr id="654" name="Google Shape;654;p95"/>
          <p:cNvSpPr/>
          <p:nvPr/>
        </p:nvSpPr>
        <p:spPr>
          <a:xfrm>
            <a:off x="3500275" y="2330425"/>
            <a:ext cx="606900" cy="2607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N</a:t>
            </a:r>
            <a:endParaRPr sz="1000"/>
          </a:p>
        </p:txBody>
      </p:sp>
      <p:sp>
        <p:nvSpPr>
          <p:cNvPr id="655" name="Google Shape;655;p95"/>
          <p:cNvSpPr/>
          <p:nvPr/>
        </p:nvSpPr>
        <p:spPr>
          <a:xfrm>
            <a:off x="3684527" y="3099551"/>
            <a:ext cx="634200" cy="4206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00</a:t>
            </a:r>
            <a:endParaRPr/>
          </a:p>
        </p:txBody>
      </p:sp>
      <p:sp>
        <p:nvSpPr>
          <p:cNvPr id="656" name="Google Shape;656;p95"/>
          <p:cNvSpPr/>
          <p:nvPr/>
        </p:nvSpPr>
        <p:spPr>
          <a:xfrm>
            <a:off x="4484178" y="3099595"/>
            <a:ext cx="721800" cy="4206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657" name="Google Shape;657;p95"/>
          <p:cNvSpPr/>
          <p:nvPr/>
        </p:nvSpPr>
        <p:spPr>
          <a:xfrm>
            <a:off x="3684527" y="3683026"/>
            <a:ext cx="634200" cy="4206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658" name="Google Shape;658;p95"/>
          <p:cNvSpPr/>
          <p:nvPr/>
        </p:nvSpPr>
        <p:spPr>
          <a:xfrm>
            <a:off x="4484178" y="3683070"/>
            <a:ext cx="721800" cy="4206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00</a:t>
            </a:r>
            <a:endParaRPr/>
          </a:p>
        </p:txBody>
      </p:sp>
      <p:sp>
        <p:nvSpPr>
          <p:cNvPr id="659" name="Google Shape;659;p95"/>
          <p:cNvSpPr/>
          <p:nvPr/>
        </p:nvSpPr>
        <p:spPr>
          <a:xfrm>
            <a:off x="3681327" y="4266551"/>
            <a:ext cx="634200" cy="4206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660" name="Google Shape;660;p95"/>
          <p:cNvSpPr/>
          <p:nvPr/>
        </p:nvSpPr>
        <p:spPr>
          <a:xfrm>
            <a:off x="4480978" y="4266595"/>
            <a:ext cx="721800" cy="420600"/>
          </a:xfrm>
          <a:prstGeom prst="roundRect">
            <a:avLst>
              <a:gd fmla="val 16667" name="adj"/>
            </a:avLst>
          </a:prstGeom>
          <a:solidFill>
            <a:srgbClr val="FCE5CD"/>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78"/>
          <p:cNvSpPr/>
          <p:nvPr/>
        </p:nvSpPr>
        <p:spPr>
          <a:xfrm>
            <a:off x="33075" y="11138"/>
            <a:ext cx="9144000" cy="51213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8"/>
          <p:cNvSpPr txBox="1"/>
          <p:nvPr>
            <p:ph type="title"/>
          </p:nvPr>
        </p:nvSpPr>
        <p:spPr>
          <a:xfrm>
            <a:off x="1450156" y="1865675"/>
            <a:ext cx="2623800" cy="95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FFFFFF"/>
                </a:solidFill>
              </a:rPr>
              <a:t>Agenda</a:t>
            </a:r>
            <a:endParaRPr b="1" sz="4800">
              <a:solidFill>
                <a:srgbClr val="FFFFFF"/>
              </a:solidFill>
            </a:endParaRPr>
          </a:p>
        </p:txBody>
      </p:sp>
      <p:sp>
        <p:nvSpPr>
          <p:cNvPr id="375" name="Google Shape;375;p78"/>
          <p:cNvSpPr txBox="1"/>
          <p:nvPr>
            <p:ph idx="1" type="body"/>
          </p:nvPr>
        </p:nvSpPr>
        <p:spPr>
          <a:xfrm>
            <a:off x="4572000" y="1019825"/>
            <a:ext cx="4200600" cy="2170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a:solidFill>
                  <a:srgbClr val="FFFFFF"/>
                </a:solidFill>
              </a:rPr>
              <a:t>Linking </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Memory </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457200" lvl="0" marL="457200" rtl="0" algn="l">
              <a:lnSpc>
                <a:spcPct val="100000"/>
              </a:lnSpc>
              <a:spcBef>
                <a:spcPts val="0"/>
              </a:spcBef>
              <a:spcAft>
                <a:spcPts val="0"/>
              </a:spcAft>
              <a:buNone/>
            </a:pPr>
            <a:r>
              <a:rPr lang="en">
                <a:solidFill>
                  <a:srgbClr val="FFFFFF"/>
                </a:solidFill>
              </a:rPr>
              <a:t>Contiguous Memory </a:t>
            </a:r>
            <a:endParaRPr>
              <a:solidFill>
                <a:srgbClr val="FFFFFF"/>
              </a:solidFill>
            </a:endParaRPr>
          </a:p>
          <a:p>
            <a:pPr indent="457200" lvl="0" marL="457200" rtl="0" algn="l">
              <a:lnSpc>
                <a:spcPct val="100000"/>
              </a:lnSpc>
              <a:spcBef>
                <a:spcPts val="0"/>
              </a:spcBef>
              <a:spcAft>
                <a:spcPts val="0"/>
              </a:spcAft>
              <a:buNone/>
            </a:pPr>
            <a:r>
              <a:t/>
            </a:r>
            <a:endParaRPr>
              <a:solidFill>
                <a:srgbClr val="FFFFFF"/>
              </a:solidFill>
            </a:endParaRPr>
          </a:p>
          <a:p>
            <a:pPr indent="457200" lvl="0" marL="457200" rtl="0" algn="l">
              <a:lnSpc>
                <a:spcPct val="100000"/>
              </a:lnSpc>
              <a:spcBef>
                <a:spcPts val="0"/>
              </a:spcBef>
              <a:spcAft>
                <a:spcPts val="0"/>
              </a:spcAft>
              <a:buNone/>
            </a:pPr>
            <a:r>
              <a:rPr lang="en">
                <a:solidFill>
                  <a:srgbClr val="FFFFFF"/>
                </a:solidFill>
              </a:rPr>
              <a:t>Fragmentation</a:t>
            </a:r>
            <a:endParaRPr>
              <a:solidFill>
                <a:srgbClr val="FFFFFF"/>
              </a:solidFill>
            </a:endParaRPr>
          </a:p>
          <a:p>
            <a:pPr indent="457200" lvl="0" marL="457200" rtl="0" algn="l">
              <a:lnSpc>
                <a:spcPct val="100000"/>
              </a:lnSpc>
              <a:spcBef>
                <a:spcPts val="0"/>
              </a:spcBef>
              <a:spcAft>
                <a:spcPts val="0"/>
              </a:spcAft>
              <a:buNone/>
            </a:pPr>
            <a:r>
              <a:t/>
            </a:r>
            <a:endParaRPr>
              <a:solidFill>
                <a:srgbClr val="FFFFFF"/>
              </a:solidFill>
            </a:endParaRPr>
          </a:p>
          <a:p>
            <a:pPr indent="0" lvl="0" marL="914400" rtl="0" algn="l">
              <a:lnSpc>
                <a:spcPct val="100000"/>
              </a:lnSpc>
              <a:spcBef>
                <a:spcPts val="0"/>
              </a:spcBef>
              <a:spcAft>
                <a:spcPts val="0"/>
              </a:spcAft>
              <a:buNone/>
            </a:pPr>
            <a:r>
              <a:rPr lang="en">
                <a:solidFill>
                  <a:srgbClr val="FFFFFF"/>
                </a:solidFill>
              </a:rPr>
              <a:t>Paging 	</a:t>
            </a:r>
            <a:endParaRPr>
              <a:solidFill>
                <a:srgbClr val="FFFFFF"/>
              </a:solidFill>
            </a:endParaRPr>
          </a:p>
        </p:txBody>
      </p:sp>
      <p:sp>
        <p:nvSpPr>
          <p:cNvPr id="376" name="Google Shape;376;p78"/>
          <p:cNvSpPr txBox="1"/>
          <p:nvPr>
            <p:ph type="title"/>
          </p:nvPr>
        </p:nvSpPr>
        <p:spPr>
          <a:xfrm>
            <a:off x="3260138" y="271838"/>
            <a:ext cx="2623800" cy="372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0">
                <a:solidFill>
                  <a:srgbClr val="FFC627"/>
                </a:solidFill>
              </a:rPr>
              <a:t>{</a:t>
            </a:r>
            <a:endParaRPr sz="22000">
              <a:solidFill>
                <a:srgbClr val="FFC627"/>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96"/>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66" name="Google Shape;666;p96"/>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Paging </a:t>
            </a:r>
            <a:endParaRPr b="1" sz="1600">
              <a:solidFill>
                <a:srgbClr val="FFFFFF"/>
              </a:solidFill>
              <a:highlight>
                <a:schemeClr val="dk2"/>
              </a:highlight>
            </a:endParaRPr>
          </a:p>
        </p:txBody>
      </p:sp>
      <p:pic>
        <p:nvPicPr>
          <p:cNvPr id="667" name="Google Shape;667;p96"/>
          <p:cNvPicPr preferRelativeResize="0"/>
          <p:nvPr/>
        </p:nvPicPr>
        <p:blipFill>
          <a:blip r:embed="rId3">
            <a:alphaModFix/>
          </a:blip>
          <a:stretch>
            <a:fillRect/>
          </a:stretch>
        </p:blipFill>
        <p:spPr>
          <a:xfrm>
            <a:off x="2291425" y="153463"/>
            <a:ext cx="6396976" cy="4836575"/>
          </a:xfrm>
          <a:prstGeom prst="rect">
            <a:avLst/>
          </a:prstGeom>
          <a:noFill/>
          <a:ln>
            <a:noFill/>
          </a:ln>
        </p:spPr>
      </p:pic>
      <p:sp>
        <p:nvSpPr>
          <p:cNvPr id="668" name="Google Shape;668;p96"/>
          <p:cNvSpPr/>
          <p:nvPr/>
        </p:nvSpPr>
        <p:spPr>
          <a:xfrm rot="310">
            <a:off x="6632627" y="71957"/>
            <a:ext cx="599454" cy="922590"/>
          </a:xfrm>
          <a:prstGeom prst="lightningBolt">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9" name="Google Shape;669;p96"/>
          <p:cNvSpPr txBox="1"/>
          <p:nvPr/>
        </p:nvSpPr>
        <p:spPr>
          <a:xfrm>
            <a:off x="2544175" y="3393025"/>
            <a:ext cx="1306800" cy="111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25">
                <a:solidFill>
                  <a:schemeClr val="dk1"/>
                </a:solidFill>
              </a:rPr>
              <a:t>🐢</a:t>
            </a:r>
            <a:endParaRPr sz="60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97"/>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675" name="Google Shape;675;p97"/>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676" name="Google Shape;676;p97"/>
          <p:cNvSpPr/>
          <p:nvPr/>
        </p:nvSpPr>
        <p:spPr>
          <a:xfrm>
            <a:off x="3563275" y="520350"/>
            <a:ext cx="5179500" cy="7746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Rate Monotonic</a:t>
            </a:r>
            <a:endParaRPr b="1" sz="2000"/>
          </a:p>
        </p:txBody>
      </p:sp>
      <p:sp>
        <p:nvSpPr>
          <p:cNvPr id="677" name="Google Shape;677;p97"/>
          <p:cNvSpPr/>
          <p:nvPr/>
        </p:nvSpPr>
        <p:spPr>
          <a:xfrm>
            <a:off x="1524000" y="1812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30, 15</a:t>
            </a:r>
            <a:endParaRPr sz="1700"/>
          </a:p>
        </p:txBody>
      </p:sp>
      <p:sp>
        <p:nvSpPr>
          <p:cNvPr id="678" name="Google Shape;678;p97"/>
          <p:cNvSpPr/>
          <p:nvPr/>
        </p:nvSpPr>
        <p:spPr>
          <a:xfrm>
            <a:off x="5825850" y="1812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25, 15</a:t>
            </a:r>
            <a:endParaRPr sz="1700"/>
          </a:p>
        </p:txBody>
      </p:sp>
      <p:sp>
        <p:nvSpPr>
          <p:cNvPr id="679" name="Google Shape;679;p97"/>
          <p:cNvSpPr txBox="1"/>
          <p:nvPr/>
        </p:nvSpPr>
        <p:spPr>
          <a:xfrm>
            <a:off x="14880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10</a:t>
            </a:r>
            <a:endParaRPr sz="1125">
              <a:solidFill>
                <a:schemeClr val="dk1"/>
              </a:solidFill>
            </a:endParaRPr>
          </a:p>
        </p:txBody>
      </p:sp>
      <p:sp>
        <p:nvSpPr>
          <p:cNvPr id="680" name="Google Shape;680;p97"/>
          <p:cNvSpPr txBox="1"/>
          <p:nvPr/>
        </p:nvSpPr>
        <p:spPr>
          <a:xfrm>
            <a:off x="2910850" y="3410250"/>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20</a:t>
            </a:r>
            <a:endParaRPr sz="1125">
              <a:solidFill>
                <a:schemeClr val="dk1"/>
              </a:solidFill>
            </a:endParaRPr>
          </a:p>
        </p:txBody>
      </p:sp>
      <p:sp>
        <p:nvSpPr>
          <p:cNvPr id="681" name="Google Shape;681;p97"/>
          <p:cNvSpPr txBox="1"/>
          <p:nvPr/>
        </p:nvSpPr>
        <p:spPr>
          <a:xfrm>
            <a:off x="43336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30</a:t>
            </a:r>
            <a:endParaRPr sz="1125">
              <a:solidFill>
                <a:schemeClr val="dk1"/>
              </a:solidFill>
            </a:endParaRPr>
          </a:p>
        </p:txBody>
      </p:sp>
      <p:sp>
        <p:nvSpPr>
          <p:cNvPr id="682" name="Google Shape;682;p97"/>
          <p:cNvSpPr txBox="1"/>
          <p:nvPr/>
        </p:nvSpPr>
        <p:spPr>
          <a:xfrm>
            <a:off x="5735113"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40</a:t>
            </a:r>
            <a:endParaRPr sz="1125">
              <a:solidFill>
                <a:schemeClr val="dk1"/>
              </a:solidFill>
            </a:endParaRPr>
          </a:p>
        </p:txBody>
      </p:sp>
      <p:sp>
        <p:nvSpPr>
          <p:cNvPr id="683" name="Google Shape;683;p97"/>
          <p:cNvSpPr txBox="1"/>
          <p:nvPr/>
        </p:nvSpPr>
        <p:spPr>
          <a:xfrm>
            <a:off x="71792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50</a:t>
            </a:r>
            <a:endParaRPr sz="1125">
              <a:solidFill>
                <a:schemeClr val="dk1"/>
              </a:solidFill>
            </a:endParaRPr>
          </a:p>
        </p:txBody>
      </p:sp>
      <p:sp>
        <p:nvSpPr>
          <p:cNvPr id="684" name="Google Shape;684;p97"/>
          <p:cNvSpPr txBox="1"/>
          <p:nvPr/>
        </p:nvSpPr>
        <p:spPr>
          <a:xfrm>
            <a:off x="8623375"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60</a:t>
            </a:r>
            <a:endParaRPr sz="1125">
              <a:solidFill>
                <a:schemeClr val="dk1"/>
              </a:solidFill>
            </a:endParaRPr>
          </a:p>
        </p:txBody>
      </p:sp>
      <p:sp>
        <p:nvSpPr>
          <p:cNvPr id="685" name="Google Shape;685;p97"/>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686" name="Google Shape;686;p97"/>
          <p:cNvSpPr/>
          <p:nvPr/>
        </p:nvSpPr>
        <p:spPr>
          <a:xfrm>
            <a:off x="310800" y="1138447"/>
            <a:ext cx="2426400" cy="484800"/>
          </a:xfrm>
          <a:prstGeom prst="roundRect">
            <a:avLst>
              <a:gd fmla="val 16667" name="adj"/>
            </a:avLst>
          </a:prstGeom>
          <a:solidFill>
            <a:srgbClr val="D9D2E9"/>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process, period, burst</a:t>
            </a:r>
            <a:endParaRPr sz="1700"/>
          </a:p>
        </p:txBody>
      </p:sp>
      <p:sp>
        <p:nvSpPr>
          <p:cNvPr id="687" name="Google Shape;687;p97"/>
          <p:cNvSpPr/>
          <p:nvPr/>
        </p:nvSpPr>
        <p:spPr>
          <a:xfrm>
            <a:off x="3677450" y="2970350"/>
            <a:ext cx="251700" cy="7746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8" name="Google Shape;688;p97"/>
          <p:cNvSpPr txBox="1"/>
          <p:nvPr/>
        </p:nvSpPr>
        <p:spPr>
          <a:xfrm>
            <a:off x="3044000" y="2677538"/>
            <a:ext cx="15186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P1 starts new period</a:t>
            </a:r>
            <a:endParaRPr sz="1125">
              <a:solidFill>
                <a:schemeClr val="dk1"/>
              </a:solidFill>
            </a:endParaRPr>
          </a:p>
        </p:txBody>
      </p:sp>
      <p:sp>
        <p:nvSpPr>
          <p:cNvPr id="689" name="Google Shape;689;p97"/>
          <p:cNvSpPr/>
          <p:nvPr/>
        </p:nvSpPr>
        <p:spPr>
          <a:xfrm>
            <a:off x="4378188" y="2905725"/>
            <a:ext cx="251700" cy="6114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0" name="Google Shape;690;p97"/>
          <p:cNvSpPr txBox="1"/>
          <p:nvPr/>
        </p:nvSpPr>
        <p:spPr>
          <a:xfrm>
            <a:off x="3755400" y="2465550"/>
            <a:ext cx="15186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P2 starts new period</a:t>
            </a:r>
            <a:endParaRPr sz="1125">
              <a:solidFill>
                <a:schemeClr val="dk1"/>
              </a:solidFill>
            </a:endParaRPr>
          </a:p>
        </p:txBody>
      </p:sp>
      <p:sp>
        <p:nvSpPr>
          <p:cNvPr id="691" name="Google Shape;691;p97"/>
          <p:cNvSpPr/>
          <p:nvPr/>
        </p:nvSpPr>
        <p:spPr>
          <a:xfrm>
            <a:off x="3549150" y="1767100"/>
            <a:ext cx="2045700" cy="3732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Who goes first??</a:t>
            </a:r>
            <a:endParaRPr/>
          </a:p>
        </p:txBody>
      </p:sp>
      <p:sp>
        <p:nvSpPr>
          <p:cNvPr id="692" name="Google Shape;692;p97"/>
          <p:cNvSpPr txBox="1"/>
          <p:nvPr/>
        </p:nvSpPr>
        <p:spPr>
          <a:xfrm>
            <a:off x="362075" y="4584800"/>
            <a:ext cx="19182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Priority = 1/period</a:t>
            </a:r>
            <a:endParaRPr sz="1625">
              <a:solidFill>
                <a:schemeClr val="dk1"/>
              </a:solidFill>
            </a:endParaRPr>
          </a:p>
        </p:txBody>
      </p:sp>
      <p:sp>
        <p:nvSpPr>
          <p:cNvPr id="693" name="Google Shape;693;p97"/>
          <p:cNvSpPr txBox="1"/>
          <p:nvPr/>
        </p:nvSpPr>
        <p:spPr>
          <a:xfrm>
            <a:off x="85200" y="2030850"/>
            <a:ext cx="1438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1/30 = 0.033</a:t>
            </a:r>
            <a:endParaRPr sz="1625">
              <a:solidFill>
                <a:schemeClr val="dk1"/>
              </a:solidFill>
            </a:endParaRPr>
          </a:p>
        </p:txBody>
      </p:sp>
      <p:sp>
        <p:nvSpPr>
          <p:cNvPr id="694" name="Google Shape;694;p97"/>
          <p:cNvSpPr txBox="1"/>
          <p:nvPr/>
        </p:nvSpPr>
        <p:spPr>
          <a:xfrm>
            <a:off x="7620000" y="2030838"/>
            <a:ext cx="1438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1/25 = 0.04</a:t>
            </a:r>
            <a:endParaRPr sz="1625">
              <a:solidFill>
                <a:schemeClr val="dk1"/>
              </a:solidFill>
            </a:endParaRPr>
          </a:p>
        </p:txBody>
      </p:sp>
      <p:graphicFrame>
        <p:nvGraphicFramePr>
          <p:cNvPr id="695" name="Google Shape;695;p97"/>
          <p:cNvGraphicFramePr/>
          <p:nvPr/>
        </p:nvGraphicFramePr>
        <p:xfrm>
          <a:off x="226800" y="3783438"/>
          <a:ext cx="3000000" cy="3000000"/>
        </p:xfrm>
        <a:graphic>
          <a:graphicData uri="http://schemas.openxmlformats.org/drawingml/2006/table">
            <a:tbl>
              <a:tblPr>
                <a:noFill/>
                <a:tableStyleId>{F2B506CA-7CEA-4379-B609-BE47AD58AF7B}</a:tableStyleId>
              </a:tblPr>
              <a:tblGrid>
                <a:gridCol w="1429300"/>
                <a:gridCol w="1429300"/>
                <a:gridCol w="1429300"/>
                <a:gridCol w="1429300"/>
                <a:gridCol w="1429300"/>
                <a:gridCol w="1429300"/>
              </a:tblGrid>
              <a:tr h="611400">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9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701" name="Google Shape;701;p9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702" name="Google Shape;702;p98"/>
          <p:cNvSpPr/>
          <p:nvPr/>
        </p:nvSpPr>
        <p:spPr>
          <a:xfrm>
            <a:off x="3563275" y="520350"/>
            <a:ext cx="5179500" cy="7746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Rate Monotonic</a:t>
            </a:r>
            <a:endParaRPr b="1" sz="2000"/>
          </a:p>
        </p:txBody>
      </p:sp>
      <p:sp>
        <p:nvSpPr>
          <p:cNvPr id="703" name="Google Shape;703;p98"/>
          <p:cNvSpPr/>
          <p:nvPr/>
        </p:nvSpPr>
        <p:spPr>
          <a:xfrm>
            <a:off x="1524000" y="1812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30, 15</a:t>
            </a:r>
            <a:endParaRPr sz="1700"/>
          </a:p>
        </p:txBody>
      </p:sp>
      <p:sp>
        <p:nvSpPr>
          <p:cNvPr id="704" name="Google Shape;704;p98"/>
          <p:cNvSpPr/>
          <p:nvPr/>
        </p:nvSpPr>
        <p:spPr>
          <a:xfrm>
            <a:off x="5825850" y="1812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25, 15</a:t>
            </a:r>
            <a:endParaRPr sz="1700"/>
          </a:p>
        </p:txBody>
      </p:sp>
      <p:sp>
        <p:nvSpPr>
          <p:cNvPr id="705" name="Google Shape;705;p98"/>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706" name="Google Shape;706;p98"/>
          <p:cNvSpPr/>
          <p:nvPr/>
        </p:nvSpPr>
        <p:spPr>
          <a:xfrm>
            <a:off x="310800" y="1138447"/>
            <a:ext cx="2426400" cy="484800"/>
          </a:xfrm>
          <a:prstGeom prst="roundRect">
            <a:avLst>
              <a:gd fmla="val 16667" name="adj"/>
            </a:avLst>
          </a:prstGeom>
          <a:solidFill>
            <a:srgbClr val="D9D2E9"/>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process, period, burst</a:t>
            </a:r>
            <a:endParaRPr sz="1700"/>
          </a:p>
        </p:txBody>
      </p:sp>
      <p:sp>
        <p:nvSpPr>
          <p:cNvPr id="707" name="Google Shape;707;p98"/>
          <p:cNvSpPr txBox="1"/>
          <p:nvPr/>
        </p:nvSpPr>
        <p:spPr>
          <a:xfrm>
            <a:off x="362075" y="4584800"/>
            <a:ext cx="19182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Priority = 1/period</a:t>
            </a:r>
            <a:endParaRPr sz="1625">
              <a:solidFill>
                <a:schemeClr val="dk1"/>
              </a:solidFill>
            </a:endParaRPr>
          </a:p>
        </p:txBody>
      </p:sp>
      <p:sp>
        <p:nvSpPr>
          <p:cNvPr id="708" name="Google Shape;708;p98"/>
          <p:cNvSpPr txBox="1"/>
          <p:nvPr/>
        </p:nvSpPr>
        <p:spPr>
          <a:xfrm>
            <a:off x="85200" y="2030850"/>
            <a:ext cx="1438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1/30 = 0.033</a:t>
            </a:r>
            <a:endParaRPr sz="1625">
              <a:solidFill>
                <a:schemeClr val="dk1"/>
              </a:solidFill>
            </a:endParaRPr>
          </a:p>
        </p:txBody>
      </p:sp>
      <p:sp>
        <p:nvSpPr>
          <p:cNvPr id="709" name="Google Shape;709;p98"/>
          <p:cNvSpPr txBox="1"/>
          <p:nvPr/>
        </p:nvSpPr>
        <p:spPr>
          <a:xfrm>
            <a:off x="7620000" y="2030838"/>
            <a:ext cx="1438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1/25 = 0.04</a:t>
            </a:r>
            <a:endParaRPr sz="1625">
              <a:solidFill>
                <a:schemeClr val="dk1"/>
              </a:solidFill>
            </a:endParaRPr>
          </a:p>
        </p:txBody>
      </p:sp>
      <p:sp>
        <p:nvSpPr>
          <p:cNvPr id="710" name="Google Shape;710;p98"/>
          <p:cNvSpPr txBox="1"/>
          <p:nvPr/>
        </p:nvSpPr>
        <p:spPr>
          <a:xfrm>
            <a:off x="14880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10</a:t>
            </a:r>
            <a:endParaRPr sz="1125">
              <a:solidFill>
                <a:schemeClr val="dk1"/>
              </a:solidFill>
            </a:endParaRPr>
          </a:p>
        </p:txBody>
      </p:sp>
      <p:sp>
        <p:nvSpPr>
          <p:cNvPr id="711" name="Google Shape;711;p98"/>
          <p:cNvSpPr txBox="1"/>
          <p:nvPr/>
        </p:nvSpPr>
        <p:spPr>
          <a:xfrm>
            <a:off x="2910850" y="3410250"/>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20</a:t>
            </a:r>
            <a:endParaRPr sz="1125">
              <a:solidFill>
                <a:schemeClr val="dk1"/>
              </a:solidFill>
            </a:endParaRPr>
          </a:p>
        </p:txBody>
      </p:sp>
      <p:sp>
        <p:nvSpPr>
          <p:cNvPr id="712" name="Google Shape;712;p98"/>
          <p:cNvSpPr txBox="1"/>
          <p:nvPr/>
        </p:nvSpPr>
        <p:spPr>
          <a:xfrm>
            <a:off x="43336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30</a:t>
            </a:r>
            <a:endParaRPr sz="1125">
              <a:solidFill>
                <a:schemeClr val="dk1"/>
              </a:solidFill>
            </a:endParaRPr>
          </a:p>
        </p:txBody>
      </p:sp>
      <p:sp>
        <p:nvSpPr>
          <p:cNvPr id="713" name="Google Shape;713;p98"/>
          <p:cNvSpPr txBox="1"/>
          <p:nvPr/>
        </p:nvSpPr>
        <p:spPr>
          <a:xfrm>
            <a:off x="5735113"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40</a:t>
            </a:r>
            <a:endParaRPr sz="1125">
              <a:solidFill>
                <a:schemeClr val="dk1"/>
              </a:solidFill>
            </a:endParaRPr>
          </a:p>
        </p:txBody>
      </p:sp>
      <p:sp>
        <p:nvSpPr>
          <p:cNvPr id="714" name="Google Shape;714;p98"/>
          <p:cNvSpPr txBox="1"/>
          <p:nvPr/>
        </p:nvSpPr>
        <p:spPr>
          <a:xfrm>
            <a:off x="71792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50</a:t>
            </a:r>
            <a:endParaRPr sz="1125">
              <a:solidFill>
                <a:schemeClr val="dk1"/>
              </a:solidFill>
            </a:endParaRPr>
          </a:p>
        </p:txBody>
      </p:sp>
      <p:sp>
        <p:nvSpPr>
          <p:cNvPr id="715" name="Google Shape;715;p98"/>
          <p:cNvSpPr txBox="1"/>
          <p:nvPr/>
        </p:nvSpPr>
        <p:spPr>
          <a:xfrm>
            <a:off x="8623375"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60</a:t>
            </a:r>
            <a:endParaRPr sz="1125">
              <a:solidFill>
                <a:schemeClr val="dk1"/>
              </a:solidFill>
            </a:endParaRPr>
          </a:p>
        </p:txBody>
      </p:sp>
      <p:sp>
        <p:nvSpPr>
          <p:cNvPr id="716" name="Google Shape;716;p98"/>
          <p:cNvSpPr/>
          <p:nvPr/>
        </p:nvSpPr>
        <p:spPr>
          <a:xfrm>
            <a:off x="3677450" y="2970350"/>
            <a:ext cx="251700" cy="7746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7" name="Google Shape;717;p98"/>
          <p:cNvSpPr txBox="1"/>
          <p:nvPr/>
        </p:nvSpPr>
        <p:spPr>
          <a:xfrm>
            <a:off x="3044000" y="2677538"/>
            <a:ext cx="15186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P1 starts new period</a:t>
            </a:r>
            <a:endParaRPr sz="1125">
              <a:solidFill>
                <a:schemeClr val="dk1"/>
              </a:solidFill>
            </a:endParaRPr>
          </a:p>
        </p:txBody>
      </p:sp>
      <p:sp>
        <p:nvSpPr>
          <p:cNvPr id="718" name="Google Shape;718;p98"/>
          <p:cNvSpPr/>
          <p:nvPr/>
        </p:nvSpPr>
        <p:spPr>
          <a:xfrm>
            <a:off x="4378188" y="2905725"/>
            <a:ext cx="251700" cy="6114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9" name="Google Shape;719;p98"/>
          <p:cNvSpPr txBox="1"/>
          <p:nvPr/>
        </p:nvSpPr>
        <p:spPr>
          <a:xfrm>
            <a:off x="3755400" y="2465550"/>
            <a:ext cx="15186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P2 starts new period</a:t>
            </a:r>
            <a:endParaRPr sz="1125">
              <a:solidFill>
                <a:schemeClr val="dk1"/>
              </a:solidFill>
            </a:endParaRPr>
          </a:p>
        </p:txBody>
      </p:sp>
      <p:graphicFrame>
        <p:nvGraphicFramePr>
          <p:cNvPr id="720" name="Google Shape;720;p98"/>
          <p:cNvGraphicFramePr/>
          <p:nvPr/>
        </p:nvGraphicFramePr>
        <p:xfrm>
          <a:off x="226800" y="3783438"/>
          <a:ext cx="3000000" cy="3000000"/>
        </p:xfrm>
        <a:graphic>
          <a:graphicData uri="http://schemas.openxmlformats.org/drawingml/2006/table">
            <a:tbl>
              <a:tblPr>
                <a:noFill/>
                <a:tableStyleId>{F2B506CA-7CEA-4379-B609-BE47AD58AF7B}</a:tableStyleId>
              </a:tblPr>
              <a:tblGrid>
                <a:gridCol w="1429300"/>
                <a:gridCol w="1429300"/>
                <a:gridCol w="1429300"/>
                <a:gridCol w="1429300"/>
                <a:gridCol w="1429300"/>
                <a:gridCol w="1429300"/>
              </a:tblGrid>
              <a:tr h="611400">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r>
            </a:tbl>
          </a:graphicData>
        </a:graphic>
      </p:graphicFrame>
      <p:sp>
        <p:nvSpPr>
          <p:cNvPr id="721" name="Google Shape;721;p98"/>
          <p:cNvSpPr/>
          <p:nvPr/>
        </p:nvSpPr>
        <p:spPr>
          <a:xfrm>
            <a:off x="226800" y="3761800"/>
            <a:ext cx="2169300" cy="6594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722" name="Google Shape;722;p98"/>
          <p:cNvSpPr/>
          <p:nvPr/>
        </p:nvSpPr>
        <p:spPr>
          <a:xfrm>
            <a:off x="2431075" y="3761800"/>
            <a:ext cx="1355100" cy="6594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P  0</a:t>
            </a:r>
            <a:endParaRPr/>
          </a:p>
        </p:txBody>
      </p:sp>
      <p:sp>
        <p:nvSpPr>
          <p:cNvPr id="723" name="Google Shape;723;p98"/>
          <p:cNvSpPr/>
          <p:nvPr/>
        </p:nvSpPr>
        <p:spPr>
          <a:xfrm>
            <a:off x="3821150" y="3761800"/>
            <a:ext cx="2122800" cy="6594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724" name="Google Shape;724;p98"/>
          <p:cNvSpPr/>
          <p:nvPr/>
        </p:nvSpPr>
        <p:spPr>
          <a:xfrm>
            <a:off x="5982019" y="3759450"/>
            <a:ext cx="694800" cy="6594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P0</a:t>
            </a:r>
            <a:endParaRPr/>
          </a:p>
        </p:txBody>
      </p:sp>
      <p:sp>
        <p:nvSpPr>
          <p:cNvPr id="725" name="Google Shape;725;p98"/>
          <p:cNvSpPr/>
          <p:nvPr/>
        </p:nvSpPr>
        <p:spPr>
          <a:xfrm>
            <a:off x="6714900" y="3759450"/>
            <a:ext cx="2087700" cy="6594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726" name="Google Shape;726;p98"/>
          <p:cNvSpPr/>
          <p:nvPr/>
        </p:nvSpPr>
        <p:spPr>
          <a:xfrm>
            <a:off x="2870600" y="4584800"/>
            <a:ext cx="1865400" cy="357900"/>
          </a:xfrm>
          <a:prstGeom prst="roundRect">
            <a:avLst>
              <a:gd fmla="val 16667" name="adj"/>
            </a:avLst>
          </a:prstGeom>
          <a:solidFill>
            <a:srgbClr val="C9DAF8"/>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 usurps P0</a:t>
            </a:r>
            <a:endParaRPr/>
          </a:p>
        </p:txBody>
      </p:sp>
      <p:sp>
        <p:nvSpPr>
          <p:cNvPr id="727" name="Google Shape;727;p98"/>
          <p:cNvSpPr/>
          <p:nvPr/>
        </p:nvSpPr>
        <p:spPr>
          <a:xfrm>
            <a:off x="5982025" y="4623200"/>
            <a:ext cx="2820600" cy="357900"/>
          </a:xfrm>
          <a:prstGeom prst="roundRect">
            <a:avLst>
              <a:gd fmla="val 16667" name="adj"/>
            </a:avLst>
          </a:prstGeom>
          <a:solidFill>
            <a:srgbClr val="FCE5CD"/>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Results in P0 missing deadline!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9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733" name="Google Shape;733;p99"/>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734" name="Google Shape;734;p99"/>
          <p:cNvSpPr/>
          <p:nvPr/>
        </p:nvSpPr>
        <p:spPr>
          <a:xfrm>
            <a:off x="3563275" y="520350"/>
            <a:ext cx="5179500" cy="7746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Rate Monotonic</a:t>
            </a:r>
            <a:endParaRPr b="1" sz="2000"/>
          </a:p>
        </p:txBody>
      </p:sp>
      <p:sp>
        <p:nvSpPr>
          <p:cNvPr id="735" name="Google Shape;735;p99"/>
          <p:cNvSpPr/>
          <p:nvPr/>
        </p:nvSpPr>
        <p:spPr>
          <a:xfrm>
            <a:off x="1524000" y="1812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30, 15</a:t>
            </a:r>
            <a:endParaRPr sz="1700"/>
          </a:p>
        </p:txBody>
      </p:sp>
      <p:sp>
        <p:nvSpPr>
          <p:cNvPr id="736" name="Google Shape;736;p99"/>
          <p:cNvSpPr/>
          <p:nvPr/>
        </p:nvSpPr>
        <p:spPr>
          <a:xfrm>
            <a:off x="5825850" y="1812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25, 15</a:t>
            </a:r>
            <a:endParaRPr sz="1700"/>
          </a:p>
        </p:txBody>
      </p:sp>
      <p:sp>
        <p:nvSpPr>
          <p:cNvPr id="737" name="Google Shape;737;p99"/>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738" name="Google Shape;738;p99"/>
          <p:cNvSpPr/>
          <p:nvPr/>
        </p:nvSpPr>
        <p:spPr>
          <a:xfrm>
            <a:off x="310800" y="1138447"/>
            <a:ext cx="2426400" cy="484800"/>
          </a:xfrm>
          <a:prstGeom prst="roundRect">
            <a:avLst>
              <a:gd fmla="val 16667" name="adj"/>
            </a:avLst>
          </a:prstGeom>
          <a:solidFill>
            <a:srgbClr val="D9D2E9"/>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process, period, burst</a:t>
            </a:r>
            <a:endParaRPr sz="1700"/>
          </a:p>
        </p:txBody>
      </p:sp>
      <p:sp>
        <p:nvSpPr>
          <p:cNvPr id="739" name="Google Shape;739;p99"/>
          <p:cNvSpPr txBox="1"/>
          <p:nvPr/>
        </p:nvSpPr>
        <p:spPr>
          <a:xfrm>
            <a:off x="362075" y="4584800"/>
            <a:ext cx="19182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Priority = 1/period</a:t>
            </a:r>
            <a:endParaRPr sz="1625">
              <a:solidFill>
                <a:schemeClr val="dk1"/>
              </a:solidFill>
            </a:endParaRPr>
          </a:p>
        </p:txBody>
      </p:sp>
      <p:sp>
        <p:nvSpPr>
          <p:cNvPr id="740" name="Google Shape;740;p99"/>
          <p:cNvSpPr txBox="1"/>
          <p:nvPr/>
        </p:nvSpPr>
        <p:spPr>
          <a:xfrm>
            <a:off x="85200" y="2030850"/>
            <a:ext cx="1438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1/30 = 0.033</a:t>
            </a:r>
            <a:endParaRPr sz="1625">
              <a:solidFill>
                <a:schemeClr val="dk1"/>
              </a:solidFill>
            </a:endParaRPr>
          </a:p>
        </p:txBody>
      </p:sp>
      <p:sp>
        <p:nvSpPr>
          <p:cNvPr id="741" name="Google Shape;741;p99"/>
          <p:cNvSpPr txBox="1"/>
          <p:nvPr/>
        </p:nvSpPr>
        <p:spPr>
          <a:xfrm>
            <a:off x="7620000" y="2030838"/>
            <a:ext cx="1438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1/25 = 0.04</a:t>
            </a:r>
            <a:endParaRPr sz="1625">
              <a:solidFill>
                <a:schemeClr val="dk1"/>
              </a:solidFill>
            </a:endParaRPr>
          </a:p>
        </p:txBody>
      </p:sp>
      <p:sp>
        <p:nvSpPr>
          <p:cNvPr id="742" name="Google Shape;742;p99"/>
          <p:cNvSpPr txBox="1"/>
          <p:nvPr/>
        </p:nvSpPr>
        <p:spPr>
          <a:xfrm>
            <a:off x="14880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10</a:t>
            </a:r>
            <a:endParaRPr sz="1125">
              <a:solidFill>
                <a:schemeClr val="dk1"/>
              </a:solidFill>
            </a:endParaRPr>
          </a:p>
        </p:txBody>
      </p:sp>
      <p:sp>
        <p:nvSpPr>
          <p:cNvPr id="743" name="Google Shape;743;p99"/>
          <p:cNvSpPr txBox="1"/>
          <p:nvPr/>
        </p:nvSpPr>
        <p:spPr>
          <a:xfrm>
            <a:off x="2910850" y="3410250"/>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20</a:t>
            </a:r>
            <a:endParaRPr sz="1125">
              <a:solidFill>
                <a:schemeClr val="dk1"/>
              </a:solidFill>
            </a:endParaRPr>
          </a:p>
        </p:txBody>
      </p:sp>
      <p:sp>
        <p:nvSpPr>
          <p:cNvPr id="744" name="Google Shape;744;p99"/>
          <p:cNvSpPr txBox="1"/>
          <p:nvPr/>
        </p:nvSpPr>
        <p:spPr>
          <a:xfrm>
            <a:off x="43336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30</a:t>
            </a:r>
            <a:endParaRPr sz="1125">
              <a:solidFill>
                <a:schemeClr val="dk1"/>
              </a:solidFill>
            </a:endParaRPr>
          </a:p>
        </p:txBody>
      </p:sp>
      <p:sp>
        <p:nvSpPr>
          <p:cNvPr id="745" name="Google Shape;745;p99"/>
          <p:cNvSpPr txBox="1"/>
          <p:nvPr/>
        </p:nvSpPr>
        <p:spPr>
          <a:xfrm>
            <a:off x="5735113"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40</a:t>
            </a:r>
            <a:endParaRPr sz="1125">
              <a:solidFill>
                <a:schemeClr val="dk1"/>
              </a:solidFill>
            </a:endParaRPr>
          </a:p>
        </p:txBody>
      </p:sp>
      <p:sp>
        <p:nvSpPr>
          <p:cNvPr id="746" name="Google Shape;746;p99"/>
          <p:cNvSpPr txBox="1"/>
          <p:nvPr/>
        </p:nvSpPr>
        <p:spPr>
          <a:xfrm>
            <a:off x="71792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50</a:t>
            </a:r>
            <a:endParaRPr sz="1125">
              <a:solidFill>
                <a:schemeClr val="dk1"/>
              </a:solidFill>
            </a:endParaRPr>
          </a:p>
        </p:txBody>
      </p:sp>
      <p:sp>
        <p:nvSpPr>
          <p:cNvPr id="747" name="Google Shape;747;p99"/>
          <p:cNvSpPr txBox="1"/>
          <p:nvPr/>
        </p:nvSpPr>
        <p:spPr>
          <a:xfrm>
            <a:off x="8623375"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60</a:t>
            </a:r>
            <a:endParaRPr sz="1125">
              <a:solidFill>
                <a:schemeClr val="dk1"/>
              </a:solidFill>
            </a:endParaRPr>
          </a:p>
        </p:txBody>
      </p:sp>
      <p:sp>
        <p:nvSpPr>
          <p:cNvPr id="748" name="Google Shape;748;p99"/>
          <p:cNvSpPr/>
          <p:nvPr/>
        </p:nvSpPr>
        <p:spPr>
          <a:xfrm>
            <a:off x="3677450" y="2970350"/>
            <a:ext cx="251700" cy="7746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9" name="Google Shape;749;p99"/>
          <p:cNvSpPr txBox="1"/>
          <p:nvPr/>
        </p:nvSpPr>
        <p:spPr>
          <a:xfrm>
            <a:off x="3044000" y="2677538"/>
            <a:ext cx="15186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P1 starts new period</a:t>
            </a:r>
            <a:endParaRPr sz="1125">
              <a:solidFill>
                <a:schemeClr val="dk1"/>
              </a:solidFill>
            </a:endParaRPr>
          </a:p>
        </p:txBody>
      </p:sp>
      <p:sp>
        <p:nvSpPr>
          <p:cNvPr id="750" name="Google Shape;750;p99"/>
          <p:cNvSpPr/>
          <p:nvPr/>
        </p:nvSpPr>
        <p:spPr>
          <a:xfrm>
            <a:off x="4378188" y="2905725"/>
            <a:ext cx="251700" cy="6114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1" name="Google Shape;751;p99"/>
          <p:cNvSpPr txBox="1"/>
          <p:nvPr/>
        </p:nvSpPr>
        <p:spPr>
          <a:xfrm>
            <a:off x="3755400" y="2465550"/>
            <a:ext cx="15186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P2 starts new period</a:t>
            </a:r>
            <a:endParaRPr sz="1125">
              <a:solidFill>
                <a:schemeClr val="dk1"/>
              </a:solidFill>
            </a:endParaRPr>
          </a:p>
        </p:txBody>
      </p:sp>
      <p:graphicFrame>
        <p:nvGraphicFramePr>
          <p:cNvPr id="752" name="Google Shape;752;p99"/>
          <p:cNvGraphicFramePr/>
          <p:nvPr/>
        </p:nvGraphicFramePr>
        <p:xfrm>
          <a:off x="226800" y="3783438"/>
          <a:ext cx="3000000" cy="3000000"/>
        </p:xfrm>
        <a:graphic>
          <a:graphicData uri="http://schemas.openxmlformats.org/drawingml/2006/table">
            <a:tbl>
              <a:tblPr>
                <a:noFill/>
                <a:tableStyleId>{F2B506CA-7CEA-4379-B609-BE47AD58AF7B}</a:tableStyleId>
              </a:tblPr>
              <a:tblGrid>
                <a:gridCol w="1429300"/>
                <a:gridCol w="1429300"/>
                <a:gridCol w="1429300"/>
                <a:gridCol w="1429300"/>
                <a:gridCol w="1429300"/>
                <a:gridCol w="1429300"/>
              </a:tblGrid>
              <a:tr h="611400">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r>
            </a:tbl>
          </a:graphicData>
        </a:graphic>
      </p:graphicFrame>
      <p:sp>
        <p:nvSpPr>
          <p:cNvPr id="753" name="Google Shape;753;p99"/>
          <p:cNvSpPr/>
          <p:nvPr/>
        </p:nvSpPr>
        <p:spPr>
          <a:xfrm>
            <a:off x="226800" y="3761800"/>
            <a:ext cx="2169300" cy="6594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754" name="Google Shape;754;p99"/>
          <p:cNvSpPr/>
          <p:nvPr/>
        </p:nvSpPr>
        <p:spPr>
          <a:xfrm>
            <a:off x="2431075" y="3761800"/>
            <a:ext cx="1355100" cy="6594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P  0</a:t>
            </a:r>
            <a:endParaRPr/>
          </a:p>
        </p:txBody>
      </p:sp>
      <p:sp>
        <p:nvSpPr>
          <p:cNvPr id="755" name="Google Shape;755;p99"/>
          <p:cNvSpPr/>
          <p:nvPr/>
        </p:nvSpPr>
        <p:spPr>
          <a:xfrm>
            <a:off x="3821150" y="3761800"/>
            <a:ext cx="2122800" cy="6594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756" name="Google Shape;756;p99"/>
          <p:cNvSpPr/>
          <p:nvPr/>
        </p:nvSpPr>
        <p:spPr>
          <a:xfrm>
            <a:off x="5982019" y="3759450"/>
            <a:ext cx="694800" cy="6594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P0</a:t>
            </a:r>
            <a:endParaRPr/>
          </a:p>
        </p:txBody>
      </p:sp>
      <p:sp>
        <p:nvSpPr>
          <p:cNvPr id="757" name="Google Shape;757;p99"/>
          <p:cNvSpPr/>
          <p:nvPr/>
        </p:nvSpPr>
        <p:spPr>
          <a:xfrm>
            <a:off x="6714900" y="3759450"/>
            <a:ext cx="2087700" cy="6594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758" name="Google Shape;758;p99"/>
          <p:cNvSpPr/>
          <p:nvPr/>
        </p:nvSpPr>
        <p:spPr>
          <a:xfrm>
            <a:off x="2870600" y="4584800"/>
            <a:ext cx="1865400" cy="357900"/>
          </a:xfrm>
          <a:prstGeom prst="roundRect">
            <a:avLst>
              <a:gd fmla="val 16667" name="adj"/>
            </a:avLst>
          </a:prstGeom>
          <a:solidFill>
            <a:srgbClr val="C9DAF8"/>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 usurps P0</a:t>
            </a:r>
            <a:endParaRPr/>
          </a:p>
        </p:txBody>
      </p:sp>
      <p:sp>
        <p:nvSpPr>
          <p:cNvPr id="759" name="Google Shape;759;p99"/>
          <p:cNvSpPr/>
          <p:nvPr/>
        </p:nvSpPr>
        <p:spPr>
          <a:xfrm>
            <a:off x="5982025" y="4623200"/>
            <a:ext cx="2820600" cy="357900"/>
          </a:xfrm>
          <a:prstGeom prst="roundRect">
            <a:avLst>
              <a:gd fmla="val 16667" name="adj"/>
            </a:avLst>
          </a:prstGeom>
          <a:solidFill>
            <a:srgbClr val="FCE5CD"/>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Results in P0 missing deadline!</a:t>
            </a:r>
            <a:endParaRPr/>
          </a:p>
        </p:txBody>
      </p:sp>
      <p:sp>
        <p:nvSpPr>
          <p:cNvPr id="760" name="Google Shape;760;p99"/>
          <p:cNvSpPr/>
          <p:nvPr/>
        </p:nvSpPr>
        <p:spPr>
          <a:xfrm>
            <a:off x="113700" y="2613125"/>
            <a:ext cx="2820600" cy="691500"/>
          </a:xfrm>
          <a:prstGeom prst="roundRect">
            <a:avLst>
              <a:gd fmla="val 16667" name="adj"/>
            </a:avLst>
          </a:prstGeom>
          <a:solidFill>
            <a:srgbClr val="C9DAF8"/>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CPU Utilization: Burst/Period</a:t>
            </a:r>
            <a:endParaRPr/>
          </a:p>
          <a:p>
            <a:pPr indent="0" lvl="0" marL="0" rtl="0" algn="ctr">
              <a:spcBef>
                <a:spcPts val="0"/>
              </a:spcBef>
              <a:spcAft>
                <a:spcPts val="0"/>
              </a:spcAft>
              <a:buNone/>
            </a:pPr>
            <a:r>
              <a:rPr lang="en"/>
              <a:t>15/30 = 0.5</a:t>
            </a:r>
            <a:endParaRPr/>
          </a:p>
        </p:txBody>
      </p:sp>
      <p:sp>
        <p:nvSpPr>
          <p:cNvPr id="761" name="Google Shape;761;p99"/>
          <p:cNvSpPr/>
          <p:nvPr/>
        </p:nvSpPr>
        <p:spPr>
          <a:xfrm>
            <a:off x="5825850" y="2597163"/>
            <a:ext cx="2820600" cy="691500"/>
          </a:xfrm>
          <a:prstGeom prst="roundRect">
            <a:avLst>
              <a:gd fmla="val 16667" name="adj"/>
            </a:avLst>
          </a:prstGeom>
          <a:solidFill>
            <a:srgbClr val="FCE5CD"/>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CPU Utilization: Burst/Period</a:t>
            </a:r>
            <a:endParaRPr/>
          </a:p>
          <a:p>
            <a:pPr indent="0" lvl="0" marL="0" rtl="0" algn="ctr">
              <a:spcBef>
                <a:spcPts val="0"/>
              </a:spcBef>
              <a:spcAft>
                <a:spcPts val="0"/>
              </a:spcAft>
              <a:buNone/>
            </a:pPr>
            <a:r>
              <a:rPr lang="en"/>
              <a:t>15/25 = 0.6</a:t>
            </a:r>
            <a:endParaRPr/>
          </a:p>
        </p:txBody>
      </p:sp>
      <p:sp>
        <p:nvSpPr>
          <p:cNvPr id="762" name="Google Shape;762;p99"/>
          <p:cNvSpPr/>
          <p:nvPr/>
        </p:nvSpPr>
        <p:spPr>
          <a:xfrm>
            <a:off x="6687625" y="2926500"/>
            <a:ext cx="1110600" cy="2607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3" name="Google Shape;763;p99"/>
          <p:cNvSpPr/>
          <p:nvPr/>
        </p:nvSpPr>
        <p:spPr>
          <a:xfrm>
            <a:off x="968700" y="2962325"/>
            <a:ext cx="1110600" cy="260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4" name="Google Shape;764;p99"/>
          <p:cNvSpPr/>
          <p:nvPr/>
        </p:nvSpPr>
        <p:spPr>
          <a:xfrm>
            <a:off x="1656100" y="2700113"/>
            <a:ext cx="1110600" cy="260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5" name="Google Shape;765;p99"/>
          <p:cNvSpPr/>
          <p:nvPr/>
        </p:nvSpPr>
        <p:spPr>
          <a:xfrm>
            <a:off x="7373300" y="2726150"/>
            <a:ext cx="1110600" cy="2607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6" name="Google Shape;766;p99"/>
          <p:cNvSpPr/>
          <p:nvPr/>
        </p:nvSpPr>
        <p:spPr>
          <a:xfrm>
            <a:off x="3312975" y="1398064"/>
            <a:ext cx="2426400" cy="1025400"/>
          </a:xfrm>
          <a:prstGeom prst="roundRect">
            <a:avLst>
              <a:gd fmla="val 16667" name="adj"/>
            </a:avLst>
          </a:prstGeom>
          <a:solidFill>
            <a:srgbClr val="D9D2E9"/>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Max CPU Load:</a:t>
            </a:r>
            <a:endParaRPr sz="1700"/>
          </a:p>
          <a:p>
            <a:pPr indent="0" lvl="0" marL="0" rtl="0" algn="ctr">
              <a:spcBef>
                <a:spcPts val="0"/>
              </a:spcBef>
              <a:spcAft>
                <a:spcPts val="0"/>
              </a:spcAft>
              <a:buNone/>
            </a:pPr>
            <a:r>
              <a:rPr lang="en" sz="1700"/>
              <a:t>N(2</a:t>
            </a:r>
            <a:r>
              <a:rPr baseline="30000" lang="en" sz="1700"/>
              <a:t>1/N</a:t>
            </a:r>
            <a:r>
              <a:rPr lang="en" sz="1700"/>
              <a:t>-1)</a:t>
            </a:r>
            <a:endParaRPr sz="1700"/>
          </a:p>
          <a:p>
            <a:pPr indent="0" lvl="0" marL="0" rtl="0" algn="ctr">
              <a:spcBef>
                <a:spcPts val="0"/>
              </a:spcBef>
              <a:spcAft>
                <a:spcPts val="0"/>
              </a:spcAft>
              <a:buNone/>
            </a:pPr>
            <a:r>
              <a:rPr lang="en" sz="1700"/>
              <a:t>2(2</a:t>
            </a:r>
            <a:r>
              <a:rPr baseline="30000" lang="en" sz="1700"/>
              <a:t>1/2</a:t>
            </a:r>
            <a:r>
              <a:rPr lang="en" sz="1700"/>
              <a:t>-1)=0.83</a:t>
            </a:r>
            <a:endParaRPr sz="1700"/>
          </a:p>
        </p:txBody>
      </p:sp>
      <p:sp>
        <p:nvSpPr>
          <p:cNvPr id="767" name="Google Shape;767;p99"/>
          <p:cNvSpPr/>
          <p:nvPr/>
        </p:nvSpPr>
        <p:spPr>
          <a:xfrm>
            <a:off x="3646825" y="1772725"/>
            <a:ext cx="1865400" cy="2607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8" name="Google Shape;768;p99"/>
          <p:cNvSpPr/>
          <p:nvPr/>
        </p:nvSpPr>
        <p:spPr>
          <a:xfrm>
            <a:off x="3593475" y="1960750"/>
            <a:ext cx="1865400" cy="3579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6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76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6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6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6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6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0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774" name="Google Shape;774;p100"/>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75" name="Google Shape;775;p10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Scratch Space</a:t>
            </a:r>
            <a:endParaRPr b="1" sz="1600">
              <a:solidFill>
                <a:srgbClr val="FFFFFF"/>
              </a:solidFill>
              <a:highlight>
                <a:schemeClr val="dk2"/>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01"/>
          <p:cNvSpPr txBox="1"/>
          <p:nvPr>
            <p:ph type="title"/>
          </p:nvPr>
        </p:nvSpPr>
        <p:spPr>
          <a:xfrm>
            <a:off x="628650" y="410025"/>
            <a:ext cx="52770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2400"/>
              <a:t>Upcoming Events</a:t>
            </a:r>
            <a:endParaRPr b="1" sz="2400"/>
          </a:p>
        </p:txBody>
      </p:sp>
      <p:sp>
        <p:nvSpPr>
          <p:cNvPr id="781" name="Google Shape;781;p101"/>
          <p:cNvSpPr txBox="1"/>
          <p:nvPr>
            <p:ph idx="1" type="body"/>
          </p:nvPr>
        </p:nvSpPr>
        <p:spPr>
          <a:xfrm>
            <a:off x="628650" y="914400"/>
            <a:ext cx="7946400" cy="37032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Clr>
                <a:schemeClr val="dk1"/>
              </a:buClr>
              <a:buSzPts val="1100"/>
              <a:buFont typeface="Arial"/>
              <a:buNone/>
            </a:pPr>
            <a:r>
              <a:rPr b="1" lang="en" sz="3525"/>
              <a:t>SI Sessions:</a:t>
            </a:r>
            <a:endParaRPr sz="1600"/>
          </a:p>
          <a:p>
            <a:pPr indent="0" lvl="0" marL="0" rtl="0" algn="l">
              <a:lnSpc>
                <a:spcPct val="90000"/>
              </a:lnSpc>
              <a:spcBef>
                <a:spcPts val="300"/>
              </a:spcBef>
              <a:spcAft>
                <a:spcPts val="0"/>
              </a:spcAft>
              <a:buNone/>
            </a:pPr>
            <a:r>
              <a:t/>
            </a:r>
            <a:endParaRPr sz="1600"/>
          </a:p>
          <a:p>
            <a:pPr indent="-330200" lvl="0" marL="457200" rtl="0" algn="l">
              <a:lnSpc>
                <a:spcPct val="90000"/>
              </a:lnSpc>
              <a:spcBef>
                <a:spcPts val="0"/>
              </a:spcBef>
              <a:spcAft>
                <a:spcPts val="0"/>
              </a:spcAft>
              <a:buSzPts val="1600"/>
              <a:buFont typeface="Arial"/>
              <a:buChar char="●"/>
            </a:pPr>
            <a:r>
              <a:rPr lang="en" sz="1600"/>
              <a:t>Sunday, February 18th at 7:00 pm MST</a:t>
            </a:r>
            <a:endParaRPr sz="1600"/>
          </a:p>
          <a:p>
            <a:pPr indent="-330200" lvl="0" marL="457200" rtl="0" algn="l">
              <a:lnSpc>
                <a:spcPct val="90000"/>
              </a:lnSpc>
              <a:spcBef>
                <a:spcPts val="0"/>
              </a:spcBef>
              <a:spcAft>
                <a:spcPts val="0"/>
              </a:spcAft>
              <a:buSzPts val="1600"/>
              <a:buFont typeface="Arial"/>
              <a:buChar char="●"/>
            </a:pPr>
            <a:r>
              <a:rPr lang="en" sz="1600"/>
              <a:t>Monday, February 19th at 7:00 pm MST</a:t>
            </a:r>
            <a:endParaRPr sz="1600"/>
          </a:p>
          <a:p>
            <a:pPr indent="0" lvl="0" marL="457200" rtl="0" algn="l">
              <a:lnSpc>
                <a:spcPct val="90000"/>
              </a:lnSpc>
              <a:spcBef>
                <a:spcPts val="0"/>
              </a:spcBef>
              <a:spcAft>
                <a:spcPts val="0"/>
              </a:spcAft>
              <a:buNone/>
            </a:pPr>
            <a:r>
              <a:t/>
            </a:r>
            <a:endParaRPr sz="1600"/>
          </a:p>
          <a:p>
            <a:pPr indent="-330200" lvl="0" marL="457200" rtl="0" algn="l">
              <a:lnSpc>
                <a:spcPct val="90000"/>
              </a:lnSpc>
              <a:spcBef>
                <a:spcPts val="0"/>
              </a:spcBef>
              <a:spcAft>
                <a:spcPts val="0"/>
              </a:spcAft>
              <a:buSzPts val="1600"/>
              <a:buFont typeface="Arial"/>
              <a:buChar char="●"/>
            </a:pPr>
            <a:r>
              <a:rPr lang="en" sz="1600"/>
              <a:t>Sunday, February 25th at 7:00 pm MST - Q&amp;A Session before Exam 3</a:t>
            </a:r>
            <a:endParaRPr sz="1600"/>
          </a:p>
          <a:p>
            <a:pPr indent="0" lvl="0" marL="0" rtl="0" algn="l">
              <a:spcBef>
                <a:spcPts val="300"/>
              </a:spcBef>
              <a:spcAft>
                <a:spcPts val="0"/>
              </a:spcAft>
              <a:buNone/>
            </a:pPr>
            <a:r>
              <a:t/>
            </a:r>
            <a:endParaRPr sz="1600"/>
          </a:p>
          <a:p>
            <a:pPr indent="0" lvl="0" marL="0" rtl="0" algn="l">
              <a:spcBef>
                <a:spcPts val="300"/>
              </a:spcBef>
              <a:spcAft>
                <a:spcPts val="0"/>
              </a:spcAft>
              <a:buClr>
                <a:schemeClr val="dk1"/>
              </a:buClr>
              <a:buSzPts val="1100"/>
              <a:buFont typeface="Arial"/>
              <a:buNone/>
            </a:pPr>
            <a:r>
              <a:rPr b="1" lang="en" sz="3525"/>
              <a:t>Review Sessions:</a:t>
            </a:r>
            <a:endParaRPr sz="1600"/>
          </a:p>
          <a:p>
            <a:pPr indent="0" lvl="0" marL="0" rtl="0" algn="l">
              <a:lnSpc>
                <a:spcPct val="90000"/>
              </a:lnSpc>
              <a:spcBef>
                <a:spcPts val="300"/>
              </a:spcBef>
              <a:spcAft>
                <a:spcPts val="0"/>
              </a:spcAft>
              <a:buClr>
                <a:schemeClr val="dk1"/>
              </a:buClr>
              <a:buSzPts val="1100"/>
              <a:buFont typeface="Arial"/>
              <a:buNone/>
            </a:pPr>
            <a:r>
              <a:t/>
            </a:r>
            <a:endParaRPr sz="1600"/>
          </a:p>
          <a:p>
            <a:pPr indent="-330200" lvl="0" marL="457200" rtl="0" algn="l">
              <a:lnSpc>
                <a:spcPct val="90000"/>
              </a:lnSpc>
              <a:spcBef>
                <a:spcPts val="0"/>
              </a:spcBef>
              <a:spcAft>
                <a:spcPts val="0"/>
              </a:spcAft>
              <a:buSzPts val="1600"/>
              <a:buFont typeface="Arial"/>
              <a:buChar char="●"/>
            </a:pPr>
            <a:r>
              <a:rPr lang="en" sz="1600"/>
              <a:t>Exam 3 Review: Thursday, February 22nd at 7:00 pm MST</a:t>
            </a:r>
            <a:endParaRPr sz="1600"/>
          </a:p>
          <a:p>
            <a:pPr indent="0" lvl="0" marL="0" rtl="0" algn="l">
              <a:spcBef>
                <a:spcPts val="300"/>
              </a:spcBef>
              <a:spcAft>
                <a:spcPts val="300"/>
              </a:spcAft>
              <a:buNone/>
            </a:pPr>
            <a:r>
              <a:t/>
            </a:r>
            <a:endParaRPr u="sng"/>
          </a:p>
        </p:txBody>
      </p:sp>
      <p:sp>
        <p:nvSpPr>
          <p:cNvPr id="782" name="Google Shape;782;p101"/>
          <p:cNvSpPr txBox="1"/>
          <p:nvPr>
            <p:ph idx="11" type="ftr"/>
          </p:nvPr>
        </p:nvSpPr>
        <p:spPr>
          <a:xfrm>
            <a:off x="205425" y="4751939"/>
            <a:ext cx="2057400" cy="2739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lang="en" sz="900">
                <a:solidFill>
                  <a:srgbClr val="888888"/>
                </a:solidFill>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102"/>
          <p:cNvSpPr txBox="1"/>
          <p:nvPr>
            <p:ph idx="12" type="sldNum"/>
          </p:nvPr>
        </p:nvSpPr>
        <p:spPr>
          <a:xfrm>
            <a:off x="6913450" y="4767264"/>
            <a:ext cx="20574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788" name="Google Shape;788;p102"/>
          <p:cNvSpPr txBox="1"/>
          <p:nvPr>
            <p:ph idx="11" type="ftr"/>
          </p:nvPr>
        </p:nvSpPr>
        <p:spPr>
          <a:xfrm>
            <a:off x="205425" y="4751939"/>
            <a:ext cx="2057400" cy="2739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lang="en" sz="900">
                <a:solidFill>
                  <a:srgbClr val="888888"/>
                </a:solidFill>
              </a:rPr>
              <a:t>‹#›</a:t>
            </a:fld>
            <a:endParaRPr/>
          </a:p>
        </p:txBody>
      </p:sp>
      <p:pic>
        <p:nvPicPr>
          <p:cNvPr id="789" name="Google Shape;789;p102"/>
          <p:cNvPicPr preferRelativeResize="0"/>
          <p:nvPr/>
        </p:nvPicPr>
        <p:blipFill>
          <a:blip r:embed="rId3">
            <a:alphaModFix/>
          </a:blip>
          <a:stretch>
            <a:fillRect/>
          </a:stretch>
        </p:blipFill>
        <p:spPr>
          <a:xfrm>
            <a:off x="5905650" y="914400"/>
            <a:ext cx="2933551" cy="3735080"/>
          </a:xfrm>
          <a:prstGeom prst="rect">
            <a:avLst/>
          </a:prstGeom>
          <a:noFill/>
          <a:ln>
            <a:noFill/>
          </a:ln>
        </p:spPr>
      </p:pic>
      <p:sp>
        <p:nvSpPr>
          <p:cNvPr id="790" name="Google Shape;790;p102"/>
          <p:cNvSpPr txBox="1"/>
          <p:nvPr/>
        </p:nvSpPr>
        <p:spPr>
          <a:xfrm>
            <a:off x="476250" y="457200"/>
            <a:ext cx="4723500" cy="3703200"/>
          </a:xfrm>
          <a:prstGeom prst="rect">
            <a:avLst/>
          </a:prstGeom>
          <a:noFill/>
          <a:ln>
            <a:noFill/>
          </a:ln>
        </p:spPr>
        <p:txBody>
          <a:bodyPr anchorCtr="0" anchor="t" bIns="45700" lIns="91425" spcFirstLastPara="1" rIns="91425" wrap="square" tIns="45700">
            <a:noAutofit/>
          </a:bodyPr>
          <a:lstStyle/>
          <a:p>
            <a:pPr indent="0" lvl="0" marL="0" rtl="0" algn="l">
              <a:spcBef>
                <a:spcPts val="300"/>
              </a:spcBef>
              <a:spcAft>
                <a:spcPts val="0"/>
              </a:spcAft>
              <a:buNone/>
            </a:pPr>
            <a:r>
              <a:t/>
            </a:r>
            <a:endParaRPr b="1" sz="3325">
              <a:solidFill>
                <a:srgbClr val="000000"/>
              </a:solidFill>
            </a:endParaRPr>
          </a:p>
          <a:p>
            <a:pPr indent="0" lvl="0" marL="0" rtl="0" algn="ctr">
              <a:spcBef>
                <a:spcPts val="300"/>
              </a:spcBef>
              <a:spcAft>
                <a:spcPts val="0"/>
              </a:spcAft>
              <a:buNone/>
            </a:pPr>
            <a:r>
              <a:rPr b="1" lang="en" sz="3525">
                <a:solidFill>
                  <a:srgbClr val="000000"/>
                </a:solidFill>
              </a:rPr>
              <a:t>Questions?</a:t>
            </a:r>
            <a:endParaRPr b="1" sz="3525">
              <a:solidFill>
                <a:srgbClr val="000000"/>
              </a:solidFill>
            </a:endParaRPr>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ctr">
              <a:spcBef>
                <a:spcPts val="300"/>
              </a:spcBef>
              <a:spcAft>
                <a:spcPts val="0"/>
              </a:spcAft>
              <a:buNone/>
            </a:pPr>
            <a:r>
              <a:rPr b="1" lang="en" sz="3525">
                <a:solidFill>
                  <a:srgbClr val="000000"/>
                </a:solidFill>
              </a:rPr>
              <a:t>Survey: </a:t>
            </a:r>
            <a:endParaRPr sz="1725">
              <a:solidFill>
                <a:srgbClr val="000000"/>
              </a:solidFill>
            </a:endParaRPr>
          </a:p>
          <a:p>
            <a:pPr indent="0" lvl="0" marL="0" rtl="0" algn="ctr">
              <a:spcBef>
                <a:spcPts val="300"/>
              </a:spcBef>
              <a:spcAft>
                <a:spcPts val="0"/>
              </a:spcAft>
              <a:buNone/>
            </a:pPr>
            <a:r>
              <a:rPr lang="en" sz="2500" u="sng">
                <a:solidFill>
                  <a:srgbClr val="8C1D40"/>
                </a:solidFill>
                <a:hlinkClick r:id="rId4">
                  <a:extLst>
                    <a:ext uri="{A12FA001-AC4F-418D-AE19-62706E023703}">
                      <ahyp:hlinkClr val="tx"/>
                    </a:ext>
                  </a:extLst>
                </a:hlinkClick>
              </a:rPr>
              <a:t>http://bit.ly/ASN2324</a:t>
            </a:r>
            <a:r>
              <a:rPr lang="en" sz="2500">
                <a:solidFill>
                  <a:srgbClr val="000000"/>
                </a:solidFill>
              </a:rPr>
              <a:t> </a:t>
            </a:r>
            <a:endParaRPr sz="1900">
              <a:solidFill>
                <a:srgbClr val="000000"/>
              </a:solidFill>
            </a:endParaRPr>
          </a:p>
          <a:p>
            <a:pPr indent="0" lvl="0" marL="0" rtl="0" algn="l">
              <a:spcBef>
                <a:spcPts val="300"/>
              </a:spcBef>
              <a:spcAft>
                <a:spcPts val="300"/>
              </a:spcAft>
              <a:buNone/>
            </a:pPr>
            <a:r>
              <a:t/>
            </a:r>
            <a:endParaRPr sz="1525">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10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More Questions?</a:t>
            </a:r>
            <a:endParaRPr b="1" sz="2400">
              <a:highlight>
                <a:schemeClr val="accent2"/>
              </a:highlight>
            </a:endParaRPr>
          </a:p>
        </p:txBody>
      </p:sp>
      <p:sp>
        <p:nvSpPr>
          <p:cNvPr id="796" name="Google Shape;796;p10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Check out our other resources!</a:t>
            </a:r>
            <a:endParaRPr b="1" sz="1600">
              <a:solidFill>
                <a:srgbClr val="FFFFFF"/>
              </a:solidFill>
              <a:highlight>
                <a:schemeClr val="dk2"/>
              </a:highlight>
            </a:endParaRPr>
          </a:p>
        </p:txBody>
      </p:sp>
      <p:sp>
        <p:nvSpPr>
          <p:cNvPr id="797" name="Google Shape;797;p103"/>
          <p:cNvSpPr txBox="1"/>
          <p:nvPr/>
        </p:nvSpPr>
        <p:spPr>
          <a:xfrm>
            <a:off x="457700" y="1009725"/>
            <a:ext cx="167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tutoring.asu.edu</a:t>
            </a:r>
            <a:endParaRPr b="1"/>
          </a:p>
        </p:txBody>
      </p:sp>
      <p:pic>
        <p:nvPicPr>
          <p:cNvPr id="798" name="Google Shape;798;p103"/>
          <p:cNvPicPr preferRelativeResize="0"/>
          <p:nvPr/>
        </p:nvPicPr>
        <p:blipFill rotWithShape="1">
          <a:blip r:embed="rId3">
            <a:alphaModFix/>
          </a:blip>
          <a:srcRect b="17142" l="3405" r="80584" t="72277"/>
          <a:stretch/>
        </p:blipFill>
        <p:spPr>
          <a:xfrm>
            <a:off x="6969300" y="1592475"/>
            <a:ext cx="1554176" cy="676724"/>
          </a:xfrm>
          <a:prstGeom prst="rect">
            <a:avLst/>
          </a:prstGeom>
          <a:noFill/>
          <a:ln>
            <a:noFill/>
          </a:ln>
        </p:spPr>
      </p:pic>
      <p:sp>
        <p:nvSpPr>
          <p:cNvPr id="799" name="Google Shape;799;p103"/>
          <p:cNvSpPr txBox="1"/>
          <p:nvPr/>
        </p:nvSpPr>
        <p:spPr>
          <a:xfrm>
            <a:off x="6869175" y="3079125"/>
            <a:ext cx="1602000" cy="1569900"/>
          </a:xfrm>
          <a:prstGeom prst="rect">
            <a:avLst/>
          </a:prstGeom>
          <a:noFill/>
          <a:ln>
            <a:noFill/>
          </a:ln>
        </p:spPr>
        <p:txBody>
          <a:bodyPr anchorCtr="0" anchor="t" bIns="91425" lIns="91425" spcFirstLastPara="1" rIns="91425" wrap="square" tIns="91425">
            <a:spAutoFit/>
          </a:bodyPr>
          <a:lstStyle/>
          <a:p>
            <a:pPr indent="-177800" lvl="0" marL="142875" rtl="0" algn="l">
              <a:spcBef>
                <a:spcPts val="0"/>
              </a:spcBef>
              <a:spcAft>
                <a:spcPts val="0"/>
              </a:spcAft>
              <a:buSzPts val="1000"/>
              <a:buAutoNum type="arabicPeriod"/>
            </a:pPr>
            <a:r>
              <a:rPr b="1" lang="en" sz="1000">
                <a:solidFill>
                  <a:schemeClr val="dk1"/>
                </a:solidFill>
              </a:rPr>
              <a:t>Click on ‘Go to Zoom’ to log onto our Online Tutoring Center.</a:t>
            </a:r>
            <a:endParaRPr b="1" sz="1000">
              <a:solidFill>
                <a:schemeClr val="dk1"/>
              </a:solidFill>
            </a:endParaRPr>
          </a:p>
          <a:p>
            <a:pPr indent="-177800" lvl="0" marL="142875" rtl="0" algn="l">
              <a:spcBef>
                <a:spcPts val="0"/>
              </a:spcBef>
              <a:spcAft>
                <a:spcPts val="0"/>
              </a:spcAft>
              <a:buSzPts val="1000"/>
              <a:buAutoNum type="arabicPeriod"/>
            </a:pPr>
            <a:r>
              <a:rPr b="1" lang="en" sz="1000"/>
              <a:t>Click on ‘View the tutoring schedule’ to see when tutors are available for specific courses. </a:t>
            </a:r>
            <a:endParaRPr b="1" sz="1000"/>
          </a:p>
        </p:txBody>
      </p:sp>
      <p:sp>
        <p:nvSpPr>
          <p:cNvPr id="800" name="Google Shape;800;p103"/>
          <p:cNvSpPr/>
          <p:nvPr/>
        </p:nvSpPr>
        <p:spPr>
          <a:xfrm>
            <a:off x="4758231" y="3468025"/>
            <a:ext cx="1838100" cy="299400"/>
          </a:xfrm>
          <a:prstGeom prst="rightArrow">
            <a:avLst>
              <a:gd fmla="val 50000" name="adj1"/>
              <a:gd fmla="val 50000" name="adj2"/>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03"/>
          <p:cNvSpPr/>
          <p:nvPr/>
        </p:nvSpPr>
        <p:spPr>
          <a:xfrm>
            <a:off x="6685200" y="1900675"/>
            <a:ext cx="260163" cy="147275"/>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accent2"/>
                </a:solidFill>
                <a:latin typeface="Arial"/>
              </a:rPr>
              <a:t>1-</a:t>
            </a:r>
          </a:p>
        </p:txBody>
      </p:sp>
      <p:sp>
        <p:nvSpPr>
          <p:cNvPr id="802" name="Google Shape;802;p103"/>
          <p:cNvSpPr/>
          <p:nvPr/>
        </p:nvSpPr>
        <p:spPr>
          <a:xfrm>
            <a:off x="6735480" y="2449338"/>
            <a:ext cx="233815" cy="147275"/>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accent2"/>
                </a:solidFill>
                <a:latin typeface="Arial"/>
              </a:rPr>
              <a:t>2-</a:t>
            </a:r>
          </a:p>
        </p:txBody>
      </p:sp>
      <p:pic>
        <p:nvPicPr>
          <p:cNvPr id="803" name="Google Shape;803;p103"/>
          <p:cNvPicPr preferRelativeResize="0"/>
          <p:nvPr/>
        </p:nvPicPr>
        <p:blipFill>
          <a:blip r:embed="rId4">
            <a:alphaModFix/>
          </a:blip>
          <a:stretch>
            <a:fillRect/>
          </a:stretch>
        </p:blipFill>
        <p:spPr>
          <a:xfrm>
            <a:off x="457675" y="1342950"/>
            <a:ext cx="4027695" cy="3800549"/>
          </a:xfrm>
          <a:prstGeom prst="rect">
            <a:avLst/>
          </a:prstGeom>
          <a:noFill/>
          <a:ln>
            <a:noFill/>
          </a:ln>
        </p:spPr>
      </p:pic>
      <p:pic>
        <p:nvPicPr>
          <p:cNvPr id="804" name="Google Shape;804;p103"/>
          <p:cNvPicPr preferRelativeResize="0"/>
          <p:nvPr/>
        </p:nvPicPr>
        <p:blipFill rotWithShape="1">
          <a:blip r:embed="rId4">
            <a:alphaModFix/>
          </a:blip>
          <a:srcRect b="6796" l="0" r="75168" t="81262"/>
          <a:stretch/>
        </p:blipFill>
        <p:spPr>
          <a:xfrm>
            <a:off x="6970425" y="2197791"/>
            <a:ext cx="1678500" cy="76158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10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More Questions?</a:t>
            </a:r>
            <a:endParaRPr b="1" sz="2400">
              <a:highlight>
                <a:schemeClr val="accent2"/>
              </a:highlight>
            </a:endParaRPr>
          </a:p>
        </p:txBody>
      </p:sp>
      <p:sp>
        <p:nvSpPr>
          <p:cNvPr id="810" name="Google Shape;810;p10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Check out our other resources!</a:t>
            </a:r>
            <a:endParaRPr b="1" sz="1600">
              <a:solidFill>
                <a:srgbClr val="FFFFFF"/>
              </a:solidFill>
              <a:highlight>
                <a:schemeClr val="dk2"/>
              </a:highlight>
            </a:endParaRPr>
          </a:p>
        </p:txBody>
      </p:sp>
      <p:sp>
        <p:nvSpPr>
          <p:cNvPr id="811" name="Google Shape;811;p104"/>
          <p:cNvSpPr txBox="1"/>
          <p:nvPr/>
        </p:nvSpPr>
        <p:spPr>
          <a:xfrm>
            <a:off x="457700" y="1111475"/>
            <a:ext cx="39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tutoring.asu.edu/online-study-hub</a:t>
            </a:r>
            <a:endParaRPr b="1"/>
          </a:p>
        </p:txBody>
      </p:sp>
      <p:sp>
        <p:nvSpPr>
          <p:cNvPr id="812" name="Google Shape;812;p104"/>
          <p:cNvSpPr txBox="1"/>
          <p:nvPr/>
        </p:nvSpPr>
        <p:spPr>
          <a:xfrm>
            <a:off x="5809975" y="2881825"/>
            <a:ext cx="21096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Don’t forget to check out the Online Study Hub for additional resources!</a:t>
            </a:r>
            <a:endParaRPr/>
          </a:p>
        </p:txBody>
      </p:sp>
      <p:pic>
        <p:nvPicPr>
          <p:cNvPr id="813" name="Google Shape;813;p104"/>
          <p:cNvPicPr preferRelativeResize="0"/>
          <p:nvPr/>
        </p:nvPicPr>
        <p:blipFill>
          <a:blip r:embed="rId3">
            <a:alphaModFix/>
          </a:blip>
          <a:stretch>
            <a:fillRect/>
          </a:stretch>
        </p:blipFill>
        <p:spPr>
          <a:xfrm>
            <a:off x="457700" y="1475163"/>
            <a:ext cx="4179024" cy="3644625"/>
          </a:xfrm>
          <a:prstGeom prst="rect">
            <a:avLst/>
          </a:prstGeom>
          <a:noFill/>
          <a:ln>
            <a:noFill/>
          </a:ln>
        </p:spPr>
      </p:pic>
      <p:pic>
        <p:nvPicPr>
          <p:cNvPr id="814" name="Google Shape;814;p104"/>
          <p:cNvPicPr preferRelativeResize="0"/>
          <p:nvPr/>
        </p:nvPicPr>
        <p:blipFill>
          <a:blip r:embed="rId4">
            <a:alphaModFix/>
          </a:blip>
          <a:stretch>
            <a:fillRect/>
          </a:stretch>
        </p:blipFill>
        <p:spPr>
          <a:xfrm>
            <a:off x="4896800" y="300600"/>
            <a:ext cx="4179024" cy="235019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105"/>
          <p:cNvSpPr txBox="1"/>
          <p:nvPr>
            <p:ph type="title"/>
          </p:nvPr>
        </p:nvSpPr>
        <p:spPr>
          <a:xfrm>
            <a:off x="453125" y="457225"/>
            <a:ext cx="7199100" cy="36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Expanded Writing Support Available</a:t>
            </a:r>
            <a:endParaRPr/>
          </a:p>
        </p:txBody>
      </p:sp>
      <p:sp>
        <p:nvSpPr>
          <p:cNvPr id="820" name="Google Shape;820;p105"/>
          <p:cNvSpPr txBox="1"/>
          <p:nvPr>
            <p:ph idx="2" type="title"/>
          </p:nvPr>
        </p:nvSpPr>
        <p:spPr>
          <a:xfrm>
            <a:off x="453125" y="826525"/>
            <a:ext cx="6389400" cy="446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solidFill>
                  <a:schemeClr val="lt1"/>
                </a:solidFill>
              </a:rPr>
              <a:t>Including Grammarly for Education, at no cost!</a:t>
            </a:r>
            <a:endParaRPr>
              <a:solidFill>
                <a:schemeClr val="lt1"/>
              </a:solidFill>
            </a:endParaRPr>
          </a:p>
          <a:p>
            <a:pPr indent="0" lvl="0" marL="0" rtl="0" algn="l">
              <a:spcBef>
                <a:spcPts val="0"/>
              </a:spcBef>
              <a:spcAft>
                <a:spcPts val="0"/>
              </a:spcAft>
              <a:buNone/>
            </a:pPr>
            <a:r>
              <a:t/>
            </a:r>
            <a:endParaRPr/>
          </a:p>
        </p:txBody>
      </p:sp>
      <p:pic>
        <p:nvPicPr>
          <p:cNvPr id="821" name="Google Shape;821;p105"/>
          <p:cNvPicPr preferRelativeResize="0"/>
          <p:nvPr/>
        </p:nvPicPr>
        <p:blipFill>
          <a:blip r:embed="rId3">
            <a:alphaModFix/>
          </a:blip>
          <a:stretch>
            <a:fillRect/>
          </a:stretch>
        </p:blipFill>
        <p:spPr>
          <a:xfrm>
            <a:off x="5582525" y="1273225"/>
            <a:ext cx="2875750" cy="2875750"/>
          </a:xfrm>
          <a:prstGeom prst="rect">
            <a:avLst/>
          </a:prstGeom>
          <a:noFill/>
          <a:ln>
            <a:noFill/>
          </a:ln>
        </p:spPr>
      </p:pic>
      <p:sp>
        <p:nvSpPr>
          <p:cNvPr id="822" name="Google Shape;822;p105"/>
          <p:cNvSpPr txBox="1"/>
          <p:nvPr/>
        </p:nvSpPr>
        <p:spPr>
          <a:xfrm>
            <a:off x="5353925" y="4079050"/>
            <a:ext cx="333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uFill>
                  <a:noFill/>
                </a:uFill>
                <a:hlinkClick r:id="rId4">
                  <a:extLst>
                    <a:ext uri="{A12FA001-AC4F-418D-AE19-62706E023703}">
                      <ahyp:hlinkClr val="tx"/>
                    </a:ext>
                  </a:extLst>
                </a:hlinkClick>
              </a:rPr>
              <a:t>tutoring.asu.edu/expanded-writing-support</a:t>
            </a:r>
            <a:r>
              <a:rPr b="1" lang="en" sz="1200">
                <a:solidFill>
                  <a:schemeClr val="dk1"/>
                </a:solidFill>
              </a:rPr>
              <a:t> </a:t>
            </a:r>
            <a:endParaRPr b="1" sz="1200">
              <a:solidFill>
                <a:schemeClr val="dk1"/>
              </a:solidFill>
            </a:endParaRPr>
          </a:p>
        </p:txBody>
      </p:sp>
      <p:pic>
        <p:nvPicPr>
          <p:cNvPr id="823" name="Google Shape;823;p105"/>
          <p:cNvPicPr preferRelativeResize="0"/>
          <p:nvPr/>
        </p:nvPicPr>
        <p:blipFill>
          <a:blip r:embed="rId5">
            <a:alphaModFix/>
          </a:blip>
          <a:stretch>
            <a:fillRect/>
          </a:stretch>
        </p:blipFill>
        <p:spPr>
          <a:xfrm>
            <a:off x="239425" y="1536775"/>
            <a:ext cx="4877651" cy="2955450"/>
          </a:xfrm>
          <a:prstGeom prst="rect">
            <a:avLst/>
          </a:prstGeom>
          <a:noFill/>
          <a:ln>
            <a:noFill/>
          </a:ln>
        </p:spPr>
      </p:pic>
      <p:sp>
        <p:nvSpPr>
          <p:cNvPr id="824" name="Google Shape;824;p105"/>
          <p:cNvSpPr txBox="1"/>
          <p:nvPr/>
        </p:nvSpPr>
        <p:spPr>
          <a:xfrm>
            <a:off x="453125" y="4448350"/>
            <a:ext cx="53634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dk1"/>
                </a:solidFill>
              </a:rPr>
              <a:t>*Available slots for this pilot are limited</a:t>
            </a:r>
            <a:endParaRPr sz="1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7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SI Session Expectations</a:t>
            </a:r>
            <a:endParaRPr b="1" sz="2400">
              <a:highlight>
                <a:schemeClr val="accent2"/>
              </a:highlight>
            </a:endParaRPr>
          </a:p>
        </p:txBody>
      </p:sp>
      <p:sp>
        <p:nvSpPr>
          <p:cNvPr id="382" name="Google Shape;382;p79"/>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t>Thanks for coming to the </a:t>
            </a:r>
            <a:r>
              <a:rPr b="1" lang="en">
                <a:solidFill>
                  <a:schemeClr val="accent1"/>
                </a:solidFill>
              </a:rPr>
              <a:t>SER 334</a:t>
            </a:r>
            <a:r>
              <a:rPr lang="en"/>
              <a:t> </a:t>
            </a:r>
            <a:r>
              <a:rPr lang="en"/>
              <a:t>SI session. We have a packed agenda and we are going to try to get through as many of our planned example problems as possible. This session will be recorded and shared with others.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If after this you want to see additional examples, please visit the drop-in tutoring center.</a:t>
            </a:r>
            <a:endParaRPr/>
          </a:p>
          <a:p>
            <a:pPr indent="-317500" lvl="0" marL="457200" rtl="0" algn="l">
              <a:spcBef>
                <a:spcPts val="0"/>
              </a:spcBef>
              <a:spcAft>
                <a:spcPts val="0"/>
              </a:spcAft>
              <a:buSzPts val="1400"/>
              <a:buChar char="●"/>
            </a:pPr>
            <a:r>
              <a:rPr lang="en"/>
              <a:t>We will post the link in the chat now and at the end of the session. </a:t>
            </a:r>
            <a:endParaRPr/>
          </a:p>
          <a:p>
            <a:pPr indent="-317500" lvl="1" marL="914400" rtl="0" algn="l">
              <a:spcBef>
                <a:spcPts val="0"/>
              </a:spcBef>
              <a:spcAft>
                <a:spcPts val="0"/>
              </a:spcAft>
              <a:buClr>
                <a:srgbClr val="000000"/>
              </a:buClr>
              <a:buSzPts val="1400"/>
              <a:buChar char="○"/>
            </a:pPr>
            <a:r>
              <a:rPr lang="en" u="sng">
                <a:solidFill>
                  <a:schemeClr val="hlink"/>
                </a:solidFill>
                <a:hlinkClick r:id="rId3"/>
              </a:rPr>
              <a:t>t</a:t>
            </a:r>
            <a:r>
              <a:rPr lang="en" u="sng">
                <a:solidFill>
                  <a:schemeClr val="hlink"/>
                </a:solidFill>
                <a:hlinkClick r:id="rId4"/>
              </a:rPr>
              <a:t>utoring.asu.edu</a:t>
            </a:r>
            <a:endParaRPr/>
          </a:p>
          <a:p>
            <a:pPr indent="-317500" lvl="0" marL="457200" rtl="0" algn="l">
              <a:spcBef>
                <a:spcPts val="0"/>
              </a:spcBef>
              <a:spcAft>
                <a:spcPts val="0"/>
              </a:spcAft>
              <a:buSzPts val="1400"/>
              <a:buChar char="●"/>
            </a:pPr>
            <a:r>
              <a:rPr lang="en"/>
              <a:t>Please keep in mind we are recording this session and it will be made available for you to review 24-48 hours after this session concludes. </a:t>
            </a:r>
            <a:endParaRPr/>
          </a:p>
          <a:p>
            <a:pPr indent="-317500" lvl="0" marL="457200" rtl="0" algn="l">
              <a:spcBef>
                <a:spcPts val="0"/>
              </a:spcBef>
              <a:spcAft>
                <a:spcPts val="0"/>
              </a:spcAft>
              <a:buSzPts val="1400"/>
              <a:buChar char="●"/>
            </a:pPr>
            <a:r>
              <a:rPr lang="en"/>
              <a:t>Finally, please be respectful to each other during the session.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106"/>
          <p:cNvSpPr txBox="1"/>
          <p:nvPr>
            <p:ph type="title"/>
          </p:nvPr>
        </p:nvSpPr>
        <p:spPr>
          <a:xfrm>
            <a:off x="628651" y="410034"/>
            <a:ext cx="67059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a:t>Additional Resources</a:t>
            </a:r>
            <a:endParaRPr b="1"/>
          </a:p>
        </p:txBody>
      </p:sp>
      <p:sp>
        <p:nvSpPr>
          <p:cNvPr id="830" name="Google Shape;830;p106"/>
          <p:cNvSpPr txBox="1"/>
          <p:nvPr>
            <p:ph idx="1" type="body"/>
          </p:nvPr>
        </p:nvSpPr>
        <p:spPr>
          <a:xfrm>
            <a:off x="628650" y="1024200"/>
            <a:ext cx="7886700" cy="3095100"/>
          </a:xfrm>
          <a:prstGeom prst="rect">
            <a:avLst/>
          </a:prstGeom>
        </p:spPr>
        <p:txBody>
          <a:bodyPr anchorCtr="0" anchor="t" bIns="45700" lIns="91425" spcFirstLastPara="1" rIns="91425" wrap="square" tIns="45700">
            <a:noAutofit/>
          </a:bodyPr>
          <a:lstStyle/>
          <a:p>
            <a:pPr indent="-330200" lvl="0" marL="457200" rtl="0" algn="l">
              <a:spcBef>
                <a:spcPts val="300"/>
              </a:spcBef>
              <a:spcAft>
                <a:spcPts val="0"/>
              </a:spcAft>
              <a:buSzPts val="1600"/>
              <a:buChar char="•"/>
            </a:pPr>
            <a:r>
              <a:rPr b="1" lang="en" sz="1600" u="sng">
                <a:solidFill>
                  <a:schemeClr val="hlink"/>
                </a:solidFill>
                <a:hlinkClick r:id="rId3"/>
              </a:rPr>
              <a:t>Course Repo</a:t>
            </a:r>
            <a:endParaRPr b="1" sz="1600"/>
          </a:p>
          <a:p>
            <a:pPr indent="-330200" lvl="0" marL="457200" rtl="0" algn="l">
              <a:spcBef>
                <a:spcPts val="0"/>
              </a:spcBef>
              <a:spcAft>
                <a:spcPts val="0"/>
              </a:spcAft>
              <a:buSzPts val="1600"/>
              <a:buChar char="•"/>
            </a:pPr>
            <a:r>
              <a:rPr b="1" lang="en" sz="1600" u="sng">
                <a:solidFill>
                  <a:schemeClr val="hlink"/>
                </a:solidFill>
                <a:hlinkClick r:id="rId4"/>
              </a:rPr>
              <a:t>Course Discord</a:t>
            </a:r>
            <a:endParaRPr b="1" sz="1600"/>
          </a:p>
          <a:p>
            <a:pPr indent="-330200" lvl="0" marL="457200" rtl="0" algn="l">
              <a:spcBef>
                <a:spcPts val="0"/>
              </a:spcBef>
              <a:spcAft>
                <a:spcPts val="0"/>
              </a:spcAft>
              <a:buSzPts val="1600"/>
              <a:buChar char="•"/>
            </a:pPr>
            <a:r>
              <a:rPr b="1" lang="en" sz="1600" u="sng">
                <a:solidFill>
                  <a:schemeClr val="hlink"/>
                </a:solidFill>
                <a:hlinkClick r:id="rId5"/>
              </a:rPr>
              <a:t>BMP File Format (Wiki)</a:t>
            </a:r>
            <a:endParaRPr b="1" sz="1600"/>
          </a:p>
          <a:p>
            <a:pPr indent="-330200" lvl="0" marL="457200" rtl="0" algn="l">
              <a:spcBef>
                <a:spcPts val="0"/>
              </a:spcBef>
              <a:spcAft>
                <a:spcPts val="0"/>
              </a:spcAft>
              <a:buSzPts val="1600"/>
              <a:buChar char="•"/>
            </a:pPr>
            <a:r>
              <a:rPr b="1" lang="en" sz="1600" u="sng">
                <a:solidFill>
                  <a:schemeClr val="hlink"/>
                </a:solidFill>
                <a:hlinkClick r:id="rId6"/>
              </a:rPr>
              <a:t>Linux Kernel API</a:t>
            </a:r>
            <a:endParaRPr b="1" sz="1600"/>
          </a:p>
          <a:p>
            <a:pPr indent="-330200" lvl="0" marL="457200" rtl="0" algn="l">
              <a:spcBef>
                <a:spcPts val="0"/>
              </a:spcBef>
              <a:spcAft>
                <a:spcPts val="0"/>
              </a:spcAft>
              <a:buSzPts val="1600"/>
              <a:buChar char="•"/>
            </a:pPr>
            <a:r>
              <a:rPr b="1" lang="en" sz="1600" u="sng">
                <a:solidFill>
                  <a:schemeClr val="hlink"/>
                </a:solidFill>
                <a:hlinkClick r:id="rId7"/>
              </a:rPr>
              <a:t>Bootlin - Linux Cross Referencer</a:t>
            </a:r>
            <a:endParaRPr b="1" sz="1600"/>
          </a:p>
          <a:p>
            <a:pPr indent="-330200" lvl="0" marL="457200" rtl="0" algn="l">
              <a:spcBef>
                <a:spcPts val="0"/>
              </a:spcBef>
              <a:spcAft>
                <a:spcPts val="0"/>
              </a:spcAft>
              <a:buSzPts val="1600"/>
              <a:buChar char="•"/>
            </a:pPr>
            <a:r>
              <a:rPr b="1" lang="en" sz="1600" u="sng">
                <a:solidFill>
                  <a:schemeClr val="hlink"/>
                </a:solidFill>
                <a:hlinkClick r:id="rId8"/>
              </a:rPr>
              <a:t>Dining Philosophers Interactive</a:t>
            </a:r>
            <a:endParaRPr b="1" sz="1600"/>
          </a:p>
          <a:p>
            <a:pPr indent="-330200" lvl="0" marL="457200" rtl="0" algn="l">
              <a:spcBef>
                <a:spcPts val="0"/>
              </a:spcBef>
              <a:spcAft>
                <a:spcPts val="0"/>
              </a:spcAft>
              <a:buSzPts val="1600"/>
              <a:buChar char="•"/>
            </a:pPr>
            <a:r>
              <a:rPr b="1" lang="en" sz="1600" u="sng">
                <a:solidFill>
                  <a:schemeClr val="accent1"/>
                </a:solidFill>
                <a:hlinkClick r:id="rId9">
                  <a:extLst>
                    <a:ext uri="{A12FA001-AC4F-418D-AE19-62706E023703}">
                      <ahyp:hlinkClr val="tx"/>
                    </a:ext>
                  </a:extLst>
                </a:hlinkClick>
              </a:rPr>
              <a:t>Producer/Consumer Visual</a:t>
            </a:r>
            <a:endParaRPr b="1"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80"/>
          <p:cNvSpPr txBox="1"/>
          <p:nvPr/>
        </p:nvSpPr>
        <p:spPr>
          <a:xfrm>
            <a:off x="457700" y="815425"/>
            <a:ext cx="8335500" cy="243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Zoom Features</a:t>
            </a:r>
            <a:endParaRPr b="1" sz="1600">
              <a:solidFill>
                <a:srgbClr val="FFFFFF"/>
              </a:solidFill>
              <a:highlight>
                <a:srgbClr val="000000"/>
              </a:highlight>
            </a:endParaRPr>
          </a:p>
        </p:txBody>
      </p:sp>
      <p:sp>
        <p:nvSpPr>
          <p:cNvPr id="388" name="Google Shape;388;p80"/>
          <p:cNvSpPr txBox="1"/>
          <p:nvPr>
            <p:ph idx="1" type="body"/>
          </p:nvPr>
        </p:nvSpPr>
        <p:spPr>
          <a:xfrm>
            <a:off x="762500" y="3491575"/>
            <a:ext cx="2613000" cy="770100"/>
          </a:xfrm>
          <a:prstGeom prst="rect">
            <a:avLst/>
          </a:prstGeom>
        </p:spPr>
        <p:txBody>
          <a:bodyPr anchorCtr="0" anchor="t" bIns="0" lIns="0" spcFirstLastPara="1" rIns="0" wrap="square" tIns="0">
            <a:noAutofit/>
          </a:bodyPr>
          <a:lstStyle/>
          <a:p>
            <a:pPr indent="-311150" lvl="0" marL="457200" rtl="0" algn="l">
              <a:lnSpc>
                <a:spcPct val="100000"/>
              </a:lnSpc>
              <a:spcBef>
                <a:spcPts val="300"/>
              </a:spcBef>
              <a:spcAft>
                <a:spcPts val="0"/>
              </a:spcAft>
              <a:buSzPts val="1300"/>
              <a:buFont typeface="Arial"/>
              <a:buChar char="•"/>
            </a:pPr>
            <a:r>
              <a:rPr lang="en" sz="1300"/>
              <a:t>Use the chat feature to interact with the presenter and respond to presenter’s questions.</a:t>
            </a:r>
            <a:endParaRPr sz="1300"/>
          </a:p>
          <a:p>
            <a:pPr indent="-311150" lvl="0" marL="457200" rtl="0" algn="l">
              <a:lnSpc>
                <a:spcPct val="100000"/>
              </a:lnSpc>
              <a:spcBef>
                <a:spcPts val="0"/>
              </a:spcBef>
              <a:spcAft>
                <a:spcPts val="0"/>
              </a:spcAft>
              <a:buSzPts val="1300"/>
              <a:buFont typeface="Arial"/>
              <a:buChar char="•"/>
            </a:pPr>
            <a:r>
              <a:rPr lang="en" sz="1300"/>
              <a:t>Annotations are encouraged</a:t>
            </a:r>
            <a:endParaRPr sz="1300"/>
          </a:p>
          <a:p>
            <a:pPr indent="0" lvl="0" marL="0" rtl="0" algn="l">
              <a:lnSpc>
                <a:spcPct val="100000"/>
              </a:lnSpc>
              <a:spcBef>
                <a:spcPts val="1000"/>
              </a:spcBef>
              <a:spcAft>
                <a:spcPts val="1000"/>
              </a:spcAft>
              <a:buNone/>
            </a:pPr>
            <a:r>
              <a:t/>
            </a:r>
            <a:endParaRPr sz="600"/>
          </a:p>
        </p:txBody>
      </p:sp>
      <p:sp>
        <p:nvSpPr>
          <p:cNvPr id="389" name="Google Shape;389;p80"/>
          <p:cNvSpPr txBox="1"/>
          <p:nvPr/>
        </p:nvSpPr>
        <p:spPr>
          <a:xfrm>
            <a:off x="457700" y="457225"/>
            <a:ext cx="3934800" cy="358200"/>
          </a:xfrm>
          <a:prstGeom prst="rect">
            <a:avLst/>
          </a:prstGeom>
          <a:solidFill>
            <a:schemeClr val="accent2"/>
          </a:solid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Interact with us:</a:t>
            </a:r>
            <a:endParaRPr b="1" sz="2400">
              <a:highlight>
                <a:schemeClr val="accent2"/>
              </a:highlight>
            </a:endParaRPr>
          </a:p>
        </p:txBody>
      </p:sp>
      <p:sp>
        <p:nvSpPr>
          <p:cNvPr id="390" name="Google Shape;390;p80"/>
          <p:cNvSpPr txBox="1"/>
          <p:nvPr>
            <p:ph idx="12" type="sldNum"/>
          </p:nvPr>
        </p:nvSpPr>
        <p:spPr>
          <a:xfrm>
            <a:off x="510225" y="4370939"/>
            <a:ext cx="20574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391" name="Google Shape;391;p80"/>
          <p:cNvSpPr txBox="1"/>
          <p:nvPr/>
        </p:nvSpPr>
        <p:spPr>
          <a:xfrm>
            <a:off x="762500" y="3267304"/>
            <a:ext cx="1973700" cy="18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1100">
                <a:solidFill>
                  <a:schemeClr val="dk1"/>
                </a:solidFill>
                <a:highlight>
                  <a:schemeClr val="accent2"/>
                </a:highlight>
              </a:rPr>
              <a:t>Zoom Chat</a:t>
            </a:r>
            <a:endParaRPr b="1" sz="1100">
              <a:solidFill>
                <a:schemeClr val="dk1"/>
              </a:solidFill>
              <a:highlight>
                <a:schemeClr val="accent2"/>
              </a:highlight>
            </a:endParaRPr>
          </a:p>
        </p:txBody>
      </p:sp>
      <p:pic>
        <p:nvPicPr>
          <p:cNvPr id="392" name="Google Shape;392;p80"/>
          <p:cNvPicPr preferRelativeResize="0"/>
          <p:nvPr/>
        </p:nvPicPr>
        <p:blipFill>
          <a:blip r:embed="rId3">
            <a:alphaModFix/>
          </a:blip>
          <a:stretch>
            <a:fillRect/>
          </a:stretch>
        </p:blipFill>
        <p:spPr>
          <a:xfrm>
            <a:off x="709775" y="1591150"/>
            <a:ext cx="2312541" cy="1487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8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398" name="Google Shape;398;p8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Linking Libraries</a:t>
            </a:r>
            <a:endParaRPr b="1" sz="1600">
              <a:solidFill>
                <a:srgbClr val="FFFFFF"/>
              </a:solidFill>
              <a:highlight>
                <a:schemeClr val="dk2"/>
              </a:highlight>
            </a:endParaRPr>
          </a:p>
        </p:txBody>
      </p:sp>
      <p:sp>
        <p:nvSpPr>
          <p:cNvPr id="399" name="Google Shape;399;p81"/>
          <p:cNvSpPr/>
          <p:nvPr/>
        </p:nvSpPr>
        <p:spPr>
          <a:xfrm>
            <a:off x="447450" y="1426775"/>
            <a:ext cx="3300900" cy="8379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Dynamic Linking </a:t>
            </a:r>
            <a:endParaRPr sz="1800"/>
          </a:p>
        </p:txBody>
      </p:sp>
      <p:sp>
        <p:nvSpPr>
          <p:cNvPr id="400" name="Google Shape;400;p81"/>
          <p:cNvSpPr/>
          <p:nvPr/>
        </p:nvSpPr>
        <p:spPr>
          <a:xfrm>
            <a:off x="5395650" y="1426775"/>
            <a:ext cx="3300900" cy="8379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Static </a:t>
            </a:r>
            <a:r>
              <a:rPr lang="en" sz="1800"/>
              <a:t>Linking </a:t>
            </a:r>
            <a:endParaRPr sz="1800"/>
          </a:p>
        </p:txBody>
      </p:sp>
      <p:sp>
        <p:nvSpPr>
          <p:cNvPr id="401" name="Google Shape;401;p81"/>
          <p:cNvSpPr/>
          <p:nvPr/>
        </p:nvSpPr>
        <p:spPr>
          <a:xfrm>
            <a:off x="5395650" y="3072525"/>
            <a:ext cx="3300900" cy="8379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Load everything at the start</a:t>
            </a:r>
            <a:endParaRPr sz="1800"/>
          </a:p>
        </p:txBody>
      </p:sp>
      <p:sp>
        <p:nvSpPr>
          <p:cNvPr id="402" name="Google Shape;402;p81"/>
          <p:cNvSpPr/>
          <p:nvPr/>
        </p:nvSpPr>
        <p:spPr>
          <a:xfrm>
            <a:off x="447450" y="3072525"/>
            <a:ext cx="3300900" cy="8379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Only</a:t>
            </a:r>
            <a:r>
              <a:rPr lang="en" sz="1800"/>
              <a:t> load if needed</a:t>
            </a:r>
            <a:endParaRPr sz="1800"/>
          </a:p>
        </p:txBody>
      </p:sp>
      <p:sp>
        <p:nvSpPr>
          <p:cNvPr id="403" name="Google Shape;403;p81"/>
          <p:cNvSpPr/>
          <p:nvPr/>
        </p:nvSpPr>
        <p:spPr>
          <a:xfrm>
            <a:off x="338100" y="4129050"/>
            <a:ext cx="1342800" cy="7194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t>
            </a:r>
            <a:r>
              <a:rPr lang="en"/>
              <a:t> save space</a:t>
            </a:r>
            <a:endParaRPr/>
          </a:p>
        </p:txBody>
      </p:sp>
      <p:sp>
        <p:nvSpPr>
          <p:cNvPr id="404" name="Google Shape;404;p81"/>
          <p:cNvSpPr/>
          <p:nvPr/>
        </p:nvSpPr>
        <p:spPr>
          <a:xfrm>
            <a:off x="2588650" y="4129175"/>
            <a:ext cx="1342800" cy="7194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t>
            </a:r>
            <a:r>
              <a:rPr lang="en"/>
              <a:t> making sure all libraries are linked</a:t>
            </a:r>
            <a:endParaRPr/>
          </a:p>
        </p:txBody>
      </p:sp>
      <p:sp>
        <p:nvSpPr>
          <p:cNvPr id="405" name="Google Shape;405;p81"/>
          <p:cNvSpPr/>
          <p:nvPr/>
        </p:nvSpPr>
        <p:spPr>
          <a:xfrm>
            <a:off x="5249425" y="4129113"/>
            <a:ext cx="1342800" cy="7194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t>
            </a:r>
            <a:r>
              <a:rPr lang="en"/>
              <a:t> all libraries available</a:t>
            </a:r>
            <a:endParaRPr/>
          </a:p>
        </p:txBody>
      </p:sp>
      <p:sp>
        <p:nvSpPr>
          <p:cNvPr id="406" name="Google Shape;406;p81"/>
          <p:cNvSpPr/>
          <p:nvPr/>
        </p:nvSpPr>
        <p:spPr>
          <a:xfrm>
            <a:off x="7499975" y="4129238"/>
            <a:ext cx="1342800" cy="7194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t>
            </a:r>
            <a:r>
              <a:rPr lang="en"/>
              <a:t> need more space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8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12" name="Google Shape;412;p8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Linking Libraries</a:t>
            </a:r>
            <a:endParaRPr b="1" sz="1600">
              <a:solidFill>
                <a:srgbClr val="FFFFFF"/>
              </a:solidFill>
              <a:highlight>
                <a:schemeClr val="dk2"/>
              </a:highlight>
            </a:endParaRPr>
          </a:p>
        </p:txBody>
      </p:sp>
      <p:sp>
        <p:nvSpPr>
          <p:cNvPr id="413" name="Google Shape;413;p82"/>
          <p:cNvSpPr/>
          <p:nvPr/>
        </p:nvSpPr>
        <p:spPr>
          <a:xfrm>
            <a:off x="447450" y="1426775"/>
            <a:ext cx="3300900" cy="8379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Dynamic Linking </a:t>
            </a:r>
            <a:endParaRPr sz="1800"/>
          </a:p>
        </p:txBody>
      </p:sp>
      <p:sp>
        <p:nvSpPr>
          <p:cNvPr id="414" name="Google Shape;414;p82"/>
          <p:cNvSpPr/>
          <p:nvPr/>
        </p:nvSpPr>
        <p:spPr>
          <a:xfrm>
            <a:off x="5395650" y="1426775"/>
            <a:ext cx="3300900" cy="8379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Static Linking </a:t>
            </a:r>
            <a:endParaRPr sz="1800"/>
          </a:p>
        </p:txBody>
      </p:sp>
      <p:sp>
        <p:nvSpPr>
          <p:cNvPr id="415" name="Google Shape;415;p82"/>
          <p:cNvSpPr txBox="1"/>
          <p:nvPr/>
        </p:nvSpPr>
        <p:spPr>
          <a:xfrm>
            <a:off x="518850" y="2502075"/>
            <a:ext cx="81063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425"/>
              <a:t>3. [Acuña] Consider the following scenario: you have spent several years developing an indie video game but have run out of funding, and have decided to release what you have completed to the public. Unfortunately your source code is rather messy and you only want to release binaries. Assume you want to maximize the lifetime of the game and who gets to play. </a:t>
            </a:r>
            <a:endParaRPr sz="1425"/>
          </a:p>
          <a:p>
            <a:pPr indent="0" lvl="0" marL="0" rtl="0" algn="l">
              <a:spcBef>
                <a:spcPts val="0"/>
              </a:spcBef>
              <a:spcAft>
                <a:spcPts val="0"/>
              </a:spcAft>
              <a:buClr>
                <a:schemeClr val="dk1"/>
              </a:buClr>
              <a:buSzPts val="1100"/>
              <a:buFont typeface="Arial"/>
              <a:buNone/>
            </a:pPr>
            <a:r>
              <a:t/>
            </a:r>
            <a:endParaRPr sz="1425"/>
          </a:p>
          <a:p>
            <a:pPr indent="0" lvl="0" marL="0" rtl="0" algn="l">
              <a:spcBef>
                <a:spcPts val="0"/>
              </a:spcBef>
              <a:spcAft>
                <a:spcPts val="0"/>
              </a:spcAft>
              <a:buClr>
                <a:schemeClr val="dk1"/>
              </a:buClr>
              <a:buSzPts val="1100"/>
              <a:buFont typeface="Arial"/>
              <a:buNone/>
            </a:pPr>
            <a:r>
              <a:rPr lang="en" sz="1425"/>
              <a:t>Would it be more appropriate to use a static or dynamic linking approach when doing the release build of your software? Explain.</a:t>
            </a:r>
            <a:endParaRPr sz="1425"/>
          </a:p>
          <a:p>
            <a:pPr indent="0" lvl="0" marL="0" rtl="0" algn="l">
              <a:spcBef>
                <a:spcPts val="0"/>
              </a:spcBef>
              <a:spcAft>
                <a:spcPts val="0"/>
              </a:spcAft>
              <a:buNone/>
            </a:pPr>
            <a:r>
              <a:t/>
            </a:r>
            <a:endParaRPr sz="1425"/>
          </a:p>
        </p:txBody>
      </p:sp>
      <p:sp>
        <p:nvSpPr>
          <p:cNvPr id="416" name="Google Shape;416;p82"/>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10 Sample</a:t>
            </a:r>
            <a:endParaRPr sz="1225">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8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22" name="Google Shape;422;p8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Memory</a:t>
            </a:r>
            <a:endParaRPr b="1" sz="1600">
              <a:solidFill>
                <a:srgbClr val="FFFFFF"/>
              </a:solidFill>
              <a:highlight>
                <a:schemeClr val="dk2"/>
              </a:highlight>
            </a:endParaRPr>
          </a:p>
        </p:txBody>
      </p:sp>
      <p:pic>
        <p:nvPicPr>
          <p:cNvPr id="423" name="Google Shape;423;p83"/>
          <p:cNvPicPr preferRelativeResize="0"/>
          <p:nvPr/>
        </p:nvPicPr>
        <p:blipFill>
          <a:blip r:embed="rId3">
            <a:alphaModFix/>
          </a:blip>
          <a:stretch>
            <a:fillRect/>
          </a:stretch>
        </p:blipFill>
        <p:spPr>
          <a:xfrm>
            <a:off x="5205850" y="2273000"/>
            <a:ext cx="3774200" cy="2774026"/>
          </a:xfrm>
          <a:prstGeom prst="rect">
            <a:avLst/>
          </a:prstGeom>
          <a:noFill/>
          <a:ln>
            <a:noFill/>
          </a:ln>
        </p:spPr>
      </p:pic>
      <p:pic>
        <p:nvPicPr>
          <p:cNvPr id="424" name="Google Shape;424;p83"/>
          <p:cNvPicPr preferRelativeResize="0"/>
          <p:nvPr/>
        </p:nvPicPr>
        <p:blipFill>
          <a:blip r:embed="rId4">
            <a:alphaModFix/>
          </a:blip>
          <a:stretch>
            <a:fillRect/>
          </a:stretch>
        </p:blipFill>
        <p:spPr>
          <a:xfrm>
            <a:off x="457700" y="1219200"/>
            <a:ext cx="3414875" cy="3762800"/>
          </a:xfrm>
          <a:prstGeom prst="rect">
            <a:avLst/>
          </a:prstGeom>
          <a:noFill/>
          <a:ln>
            <a:noFill/>
          </a:ln>
        </p:spPr>
      </p:pic>
      <p:sp>
        <p:nvSpPr>
          <p:cNvPr id="425" name="Google Shape;425;p83"/>
          <p:cNvSpPr/>
          <p:nvPr/>
        </p:nvSpPr>
        <p:spPr>
          <a:xfrm>
            <a:off x="1481350" y="3021900"/>
            <a:ext cx="803400" cy="2454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6" name="Google Shape;426;p83"/>
          <p:cNvSpPr/>
          <p:nvPr/>
        </p:nvSpPr>
        <p:spPr>
          <a:xfrm>
            <a:off x="5481625" y="815425"/>
            <a:ext cx="2925300" cy="10911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MMU translates the logical address into the physical address</a:t>
            </a:r>
            <a:endParaRPr sz="1800"/>
          </a:p>
        </p:txBody>
      </p:sp>
      <p:sp>
        <p:nvSpPr>
          <p:cNvPr id="427" name="Google Shape;427;p83"/>
          <p:cNvSpPr/>
          <p:nvPr/>
        </p:nvSpPr>
        <p:spPr>
          <a:xfrm>
            <a:off x="6668575" y="2055000"/>
            <a:ext cx="551400" cy="623400"/>
          </a:xfrm>
          <a:prstGeom prst="downArrow">
            <a:avLst>
              <a:gd fmla="val 50000" name="adj1"/>
              <a:gd fmla="val 50000" name="adj2"/>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8" name="Google Shape;428;p83"/>
          <p:cNvSpPr/>
          <p:nvPr/>
        </p:nvSpPr>
        <p:spPr>
          <a:xfrm>
            <a:off x="1153400" y="2678450"/>
            <a:ext cx="1450800" cy="887100"/>
          </a:xfrm>
          <a:prstGeom prst="roundRect">
            <a:avLst>
              <a:gd fmla="val 16667" name="adj"/>
            </a:avLst>
          </a:prstGeom>
          <a:noFill/>
          <a:ln cap="flat" cmpd="sng" w="762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9" name="Google Shape;429;p83"/>
          <p:cNvSpPr/>
          <p:nvPr/>
        </p:nvSpPr>
        <p:spPr>
          <a:xfrm>
            <a:off x="2975800" y="1131800"/>
            <a:ext cx="2230200" cy="10911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Type of Memory Allocation?</a:t>
            </a:r>
            <a:endParaRPr sz="1800"/>
          </a:p>
        </p:txBody>
      </p:sp>
      <p:sp>
        <p:nvSpPr>
          <p:cNvPr id="430" name="Google Shape;430;p83"/>
          <p:cNvSpPr/>
          <p:nvPr/>
        </p:nvSpPr>
        <p:spPr>
          <a:xfrm>
            <a:off x="2975800" y="1131800"/>
            <a:ext cx="2230200" cy="10911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Contiguous</a:t>
            </a:r>
            <a:endParaRPr sz="1800"/>
          </a:p>
        </p:txBody>
      </p:sp>
      <p:sp>
        <p:nvSpPr>
          <p:cNvPr id="431" name="Google Shape;431;p83"/>
          <p:cNvSpPr/>
          <p:nvPr/>
        </p:nvSpPr>
        <p:spPr>
          <a:xfrm>
            <a:off x="2712000" y="4380975"/>
            <a:ext cx="992700" cy="551400"/>
          </a:xfrm>
          <a:prstGeom prst="leftArrow">
            <a:avLst>
              <a:gd fmla="val 50000" name="adj1"/>
              <a:gd fmla="val 50000" name="adj2"/>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2" name="Google Shape;432;p83"/>
          <p:cNvSpPr/>
          <p:nvPr/>
        </p:nvSpPr>
        <p:spPr>
          <a:xfrm>
            <a:off x="3958925" y="4165150"/>
            <a:ext cx="1846500" cy="743400"/>
          </a:xfrm>
          <a:prstGeom prst="roundRect">
            <a:avLst>
              <a:gd fmla="val 16667" name="adj"/>
            </a:avLst>
          </a:prstGeom>
          <a:solidFill>
            <a:srgbClr val="D9EAD3"/>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What would we call this?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8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38" name="Google Shape;438;p8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Memory </a:t>
            </a:r>
            <a:endParaRPr b="1" sz="1600">
              <a:solidFill>
                <a:srgbClr val="FFFFFF"/>
              </a:solidFill>
              <a:highlight>
                <a:schemeClr val="dk2"/>
              </a:highlight>
            </a:endParaRPr>
          </a:p>
        </p:txBody>
      </p:sp>
      <p:graphicFrame>
        <p:nvGraphicFramePr>
          <p:cNvPr id="439" name="Google Shape;439;p84"/>
          <p:cNvGraphicFramePr/>
          <p:nvPr/>
        </p:nvGraphicFramePr>
        <p:xfrm>
          <a:off x="3603975" y="601863"/>
          <a:ext cx="3000000" cy="3000000"/>
        </p:xfrm>
        <a:graphic>
          <a:graphicData uri="http://schemas.openxmlformats.org/drawingml/2006/table">
            <a:tbl>
              <a:tblPr>
                <a:noFill/>
                <a:tableStyleId>{F2B506CA-7CEA-4379-B609-BE47AD58AF7B}</a:tableStyleId>
              </a:tblPr>
              <a:tblGrid>
                <a:gridCol w="1936050"/>
              </a:tblGrid>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440" name="Google Shape;440;p84"/>
          <p:cNvSpPr/>
          <p:nvPr/>
        </p:nvSpPr>
        <p:spPr>
          <a:xfrm>
            <a:off x="3605075" y="1733475"/>
            <a:ext cx="1935300" cy="2607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441" name="Google Shape;441;p84"/>
          <p:cNvSpPr/>
          <p:nvPr/>
        </p:nvSpPr>
        <p:spPr>
          <a:xfrm>
            <a:off x="3605075" y="1164688"/>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442" name="Google Shape;442;p84"/>
          <p:cNvSpPr/>
          <p:nvPr/>
        </p:nvSpPr>
        <p:spPr>
          <a:xfrm>
            <a:off x="3604350" y="3415988"/>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443" name="Google Shape;443;p84"/>
          <p:cNvSpPr/>
          <p:nvPr/>
        </p:nvSpPr>
        <p:spPr>
          <a:xfrm>
            <a:off x="3605075" y="2853163"/>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444" name="Google Shape;444;p84"/>
          <p:cNvSpPr/>
          <p:nvPr/>
        </p:nvSpPr>
        <p:spPr>
          <a:xfrm>
            <a:off x="505400" y="1547525"/>
            <a:ext cx="2135700" cy="13056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Identify the </a:t>
            </a:r>
            <a:r>
              <a:rPr b="1" i="1" lang="en" sz="2200"/>
              <a:t>EXTERNAL </a:t>
            </a:r>
            <a:r>
              <a:rPr i="1" lang="en" sz="2000"/>
              <a:t>fragmentation</a:t>
            </a:r>
            <a:endParaRPr i="1" sz="2000"/>
          </a:p>
        </p:txBody>
      </p:sp>
      <p:sp>
        <p:nvSpPr>
          <p:cNvPr id="445" name="Google Shape;445;p84"/>
          <p:cNvSpPr txBox="1"/>
          <p:nvPr/>
        </p:nvSpPr>
        <p:spPr>
          <a:xfrm>
            <a:off x="3788400" y="197775"/>
            <a:ext cx="1567200" cy="40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25">
                <a:solidFill>
                  <a:schemeClr val="dk1"/>
                </a:solidFill>
              </a:rPr>
              <a:t>Physical Memory</a:t>
            </a:r>
            <a:endParaRPr sz="14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8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51" name="Google Shape;451;p8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Memory </a:t>
            </a:r>
            <a:endParaRPr b="1" sz="1600">
              <a:solidFill>
                <a:srgbClr val="FFFFFF"/>
              </a:solidFill>
              <a:highlight>
                <a:schemeClr val="dk2"/>
              </a:highlight>
            </a:endParaRPr>
          </a:p>
        </p:txBody>
      </p:sp>
      <p:sp>
        <p:nvSpPr>
          <p:cNvPr id="452" name="Google Shape;452;p85"/>
          <p:cNvSpPr/>
          <p:nvPr/>
        </p:nvSpPr>
        <p:spPr>
          <a:xfrm>
            <a:off x="505400" y="1547525"/>
            <a:ext cx="2135700" cy="13056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Identify the </a:t>
            </a:r>
            <a:r>
              <a:rPr b="1" i="1" lang="en" sz="2200"/>
              <a:t>EXTERNAL </a:t>
            </a:r>
            <a:r>
              <a:rPr i="1" lang="en" sz="2000"/>
              <a:t>fragmentation</a:t>
            </a:r>
            <a:endParaRPr i="1" sz="2000"/>
          </a:p>
        </p:txBody>
      </p:sp>
      <p:sp>
        <p:nvSpPr>
          <p:cNvPr id="453" name="Google Shape;453;p85"/>
          <p:cNvSpPr/>
          <p:nvPr/>
        </p:nvSpPr>
        <p:spPr>
          <a:xfrm>
            <a:off x="5715975" y="620425"/>
            <a:ext cx="627300" cy="455700"/>
          </a:xfrm>
          <a:prstGeom prst="leftArrow">
            <a:avLst>
              <a:gd fmla="val 50000" name="adj1"/>
              <a:gd fmla="val 50000" name="adj2"/>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4" name="Google Shape;454;p85"/>
          <p:cNvSpPr/>
          <p:nvPr/>
        </p:nvSpPr>
        <p:spPr>
          <a:xfrm>
            <a:off x="5715975" y="2343900"/>
            <a:ext cx="627300" cy="455700"/>
          </a:xfrm>
          <a:prstGeom prst="leftArrow">
            <a:avLst>
              <a:gd fmla="val 50000" name="adj1"/>
              <a:gd fmla="val 50000" name="adj2"/>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5" name="Google Shape;455;p85"/>
          <p:cNvSpPr/>
          <p:nvPr/>
        </p:nvSpPr>
        <p:spPr>
          <a:xfrm>
            <a:off x="5715975" y="4067375"/>
            <a:ext cx="627300" cy="455700"/>
          </a:xfrm>
          <a:prstGeom prst="leftArrow">
            <a:avLst>
              <a:gd fmla="val 50000" name="adj1"/>
              <a:gd fmla="val 50000" name="adj2"/>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456" name="Google Shape;456;p85"/>
          <p:cNvGraphicFramePr/>
          <p:nvPr/>
        </p:nvGraphicFramePr>
        <p:xfrm>
          <a:off x="3603975" y="601863"/>
          <a:ext cx="3000000" cy="3000000"/>
        </p:xfrm>
        <a:graphic>
          <a:graphicData uri="http://schemas.openxmlformats.org/drawingml/2006/table">
            <a:tbl>
              <a:tblPr>
                <a:noFill/>
                <a:tableStyleId>{F2B506CA-7CEA-4379-B609-BE47AD58AF7B}</a:tableStyleId>
              </a:tblPr>
              <a:tblGrid>
                <a:gridCol w="1936050"/>
              </a:tblGrid>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AD1DC"/>
                    </a:solidFill>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AD1DC"/>
                    </a:solidFill>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2825">
                <a:tc>
                  <a:txBody>
                    <a:bodyPr/>
                    <a:lstStyle/>
                    <a:p>
                      <a:pPr indent="0" lvl="0" marL="0" rtl="0" algn="ctr">
                        <a:spcBef>
                          <a:spcPts val="0"/>
                        </a:spcBef>
                        <a:spcAft>
                          <a:spcPts val="0"/>
                        </a:spcAft>
                        <a:buNone/>
                      </a:pPr>
                      <a:r>
                        <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EAD1DC"/>
                    </a:solidFill>
                  </a:tcPr>
                </a:tc>
              </a:tr>
            </a:tbl>
          </a:graphicData>
        </a:graphic>
      </p:graphicFrame>
      <p:sp>
        <p:nvSpPr>
          <p:cNvPr id="457" name="Google Shape;457;p85"/>
          <p:cNvSpPr/>
          <p:nvPr/>
        </p:nvSpPr>
        <p:spPr>
          <a:xfrm>
            <a:off x="3605075" y="1733475"/>
            <a:ext cx="1935300" cy="2607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458" name="Google Shape;458;p85"/>
          <p:cNvSpPr/>
          <p:nvPr/>
        </p:nvSpPr>
        <p:spPr>
          <a:xfrm>
            <a:off x="3605075" y="1164688"/>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459" name="Google Shape;459;p85"/>
          <p:cNvSpPr/>
          <p:nvPr/>
        </p:nvSpPr>
        <p:spPr>
          <a:xfrm>
            <a:off x="3604350" y="3415988"/>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460" name="Google Shape;460;p85"/>
          <p:cNvSpPr/>
          <p:nvPr/>
        </p:nvSpPr>
        <p:spPr>
          <a:xfrm>
            <a:off x="3605075" y="2853163"/>
            <a:ext cx="1935300" cy="556800"/>
          </a:xfrm>
          <a:prstGeom prst="rect">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461" name="Google Shape;461;p85"/>
          <p:cNvSpPr/>
          <p:nvPr/>
        </p:nvSpPr>
        <p:spPr>
          <a:xfrm>
            <a:off x="505400" y="3324525"/>
            <a:ext cx="2135700" cy="13056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Identify the </a:t>
            </a:r>
            <a:r>
              <a:rPr b="1" i="1" lang="en" sz="2200"/>
              <a:t>IN</a:t>
            </a:r>
            <a:r>
              <a:rPr b="1" i="1" lang="en" sz="2200"/>
              <a:t>TERNAL </a:t>
            </a:r>
            <a:r>
              <a:rPr i="1" lang="en" sz="2000"/>
              <a:t>fragmentation</a:t>
            </a:r>
            <a:endParaRPr i="1" sz="2000"/>
          </a:p>
        </p:txBody>
      </p:sp>
      <p:sp>
        <p:nvSpPr>
          <p:cNvPr id="462" name="Google Shape;462;p85"/>
          <p:cNvSpPr txBox="1"/>
          <p:nvPr/>
        </p:nvSpPr>
        <p:spPr>
          <a:xfrm>
            <a:off x="3788400" y="197775"/>
            <a:ext cx="1567200" cy="40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25">
                <a:solidFill>
                  <a:schemeClr val="dk1"/>
                </a:solidFill>
              </a:rPr>
              <a:t>Physical Memory</a:t>
            </a:r>
            <a:endParaRPr sz="14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2019-July-Provost-Office">
  <a:themeElements>
    <a:clrScheme name="ASU Brand colors">
      <a:dk1>
        <a:srgbClr val="000000"/>
      </a:dk1>
      <a:lt1>
        <a:srgbClr val="FFFFFF"/>
      </a:lt1>
      <a:dk2>
        <a:srgbClr val="000000"/>
      </a:dk2>
      <a:lt2>
        <a:srgbClr val="FFFFFF"/>
      </a:lt2>
      <a:accent1>
        <a:srgbClr val="8C1D40"/>
      </a:accent1>
      <a:accent2>
        <a:srgbClr val="FFC627"/>
      </a:accent2>
      <a:accent3>
        <a:srgbClr val="78BE20"/>
      </a:accent3>
      <a:accent4>
        <a:srgbClr val="00A3E0"/>
      </a:accent4>
      <a:accent5>
        <a:srgbClr val="FF7F32"/>
      </a:accent5>
      <a:accent6>
        <a:srgbClr val="5C6670"/>
      </a:accent6>
      <a:hlink>
        <a:srgbClr val="8C1D40"/>
      </a:hlink>
      <a:folHlink>
        <a:srgbClr val="FFC6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