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0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72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1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73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69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21" r:id="rId5"/>
    <p:sldMasterId id="2147483722" r:id="rId6"/>
    <p:sldMasterId id="2147483723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</p:sldIdLst>
  <p:sldSz cy="5143500" cx="9144000"/>
  <p:notesSz cx="6858000" cy="9144000"/>
  <p:embeddedFontLst>
    <p:embeddedFont>
      <p:font typeface="Arial Black"/>
      <p:regular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08773A4-8A64-4491-9344-73A9FDBF0927}">
  <a:tblStyle styleId="{208773A4-8A64-4491-9344-73A9FDBF092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2.xml"/><Relationship Id="rId22" Type="http://schemas.openxmlformats.org/officeDocument/2006/relationships/slide" Target="slides/slide14.xml"/><Relationship Id="rId21" Type="http://schemas.openxmlformats.org/officeDocument/2006/relationships/slide" Target="slides/slide13.xml"/><Relationship Id="rId24" Type="http://schemas.openxmlformats.org/officeDocument/2006/relationships/slide" Target="slides/slide16.xml"/><Relationship Id="rId23" Type="http://schemas.openxmlformats.org/officeDocument/2006/relationships/slide" Target="slides/slide15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1.xml"/><Relationship Id="rId26" Type="http://schemas.openxmlformats.org/officeDocument/2006/relationships/slide" Target="slides/slide18.xml"/><Relationship Id="rId25" Type="http://schemas.openxmlformats.org/officeDocument/2006/relationships/slide" Target="slides/slide17.xml"/><Relationship Id="rId28" Type="http://schemas.openxmlformats.org/officeDocument/2006/relationships/slide" Target="slides/slide20.xml"/><Relationship Id="rId27" Type="http://schemas.openxmlformats.org/officeDocument/2006/relationships/slide" Target="slides/slide19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slide" Target="slides/slide21.xml"/><Relationship Id="rId7" Type="http://schemas.openxmlformats.org/officeDocument/2006/relationships/slideMaster" Target="slideMasters/slideMaster3.xml"/><Relationship Id="rId8" Type="http://schemas.openxmlformats.org/officeDocument/2006/relationships/notesMaster" Target="notesMasters/notesMaster1.xml"/><Relationship Id="rId31" Type="http://schemas.openxmlformats.org/officeDocument/2006/relationships/slide" Target="slides/slide23.xml"/><Relationship Id="rId30" Type="http://schemas.openxmlformats.org/officeDocument/2006/relationships/slide" Target="slides/slide22.xml"/><Relationship Id="rId11" Type="http://schemas.openxmlformats.org/officeDocument/2006/relationships/slide" Target="slides/slide3.xml"/><Relationship Id="rId33" Type="http://schemas.openxmlformats.org/officeDocument/2006/relationships/slide" Target="slides/slide25.xml"/><Relationship Id="rId10" Type="http://schemas.openxmlformats.org/officeDocument/2006/relationships/slide" Target="slides/slide2.xml"/><Relationship Id="rId32" Type="http://schemas.openxmlformats.org/officeDocument/2006/relationships/slide" Target="slides/slide24.xml"/><Relationship Id="rId13" Type="http://schemas.openxmlformats.org/officeDocument/2006/relationships/slide" Target="slides/slide5.xml"/><Relationship Id="rId35" Type="http://schemas.openxmlformats.org/officeDocument/2006/relationships/slide" Target="slides/slide27.xml"/><Relationship Id="rId12" Type="http://schemas.openxmlformats.org/officeDocument/2006/relationships/slide" Target="slides/slide4.xml"/><Relationship Id="rId34" Type="http://schemas.openxmlformats.org/officeDocument/2006/relationships/slide" Target="slides/slide26.xml"/><Relationship Id="rId15" Type="http://schemas.openxmlformats.org/officeDocument/2006/relationships/slide" Target="slides/slide7.xml"/><Relationship Id="rId14" Type="http://schemas.openxmlformats.org/officeDocument/2006/relationships/slide" Target="slides/slide6.xml"/><Relationship Id="rId36" Type="http://schemas.openxmlformats.org/officeDocument/2006/relationships/font" Target="fonts/ArialBlack-regular.fntdata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19" Type="http://schemas.openxmlformats.org/officeDocument/2006/relationships/slide" Target="slides/slide11.xml"/><Relationship Id="rId18" Type="http://schemas.openxmlformats.org/officeDocument/2006/relationships/slide" Target="slides/slide10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cb0c67dde9_2_3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cb0c67dde9_2_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26974bbdee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26974bbdee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OS based stuff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2ba2682184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2ba2682184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2697a91e767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2697a91e767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slots in backing store than in physical memory 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2697a91e767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Google Shape;546;g2697a91e767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2a31c548da8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g2a31c548da8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26974bbdee3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Google Shape;562;g26974bbdee3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2a31c548da8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2a31c548da8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g2a31c548da8_0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8" name="Google Shape;578;g2a31c548da8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Compulsory misses on first load!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g26974bbdee3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6" name="Google Shape;586;g26974bbdee3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g26974bbdee3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4" name="Google Shape;594;g26974bbdee3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cb0c67dde9_2_3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cb0c67dde9_2_3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g2697a91e767_0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2" name="Google Shape;602;g2697a91e767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2697a91e767_0_2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g2697a91e767_0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2ba5c16c0b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7" name="Google Shape;617;g2ba5c16c0b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2a31c548da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4" name="Google Shape;624;g2a31c548da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g25bfee61657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2" name="Google Shape;632;g25bfee6165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25bfee61657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6" name="Google Shape;646;g25bfee61657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26839dde40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26839dde40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g2b45585eed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6" name="Google Shape;666;g2b45585eed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cb0c67dde9_2_9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cb0c67dde9_2_9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cb0c67dde9_2_9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cb0c67dde9_2_9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cb0c67dde9_2_9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cb0c67dde9_2_9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come first served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Shortest</a:t>
            </a:r>
            <a:r>
              <a:rPr lang="en"/>
              <a:t> job first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Shortest job first LIVE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Priority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Round robin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Multilevel queue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Multilevel Feedback Queue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Periodic/Priority Based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Rate-Monotonic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Earliest Deadline First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Proportional Share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2ba2682184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2ba268218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one I can fit into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 closest to my size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Biggest hole, makes the next hole bigger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2a31c548da8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2a31c548da8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2ba2682184f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2ba2682184f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2ba2682184f_0_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2ba2682184f_0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png"/></Relationships>
</file>

<file path=ppt/slideLayouts/_rels/slideLayout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/Relationships>
</file>

<file path=ppt/slideLayouts/_rels/slideLayout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7" name="Google Shape;97;p25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98" name="Google Shape;98;p2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99" name="Google Shape;99;p2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00" name="Google Shape;100;p2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6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3" name="Google Shape;103;p26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104" name="Google Shape;104;p26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105" name="Google Shape;105;p2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06" name="Google Shape;106;p2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07" name="Google Shape;107;p2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0 Blank">
  <p:cSld name="CUSTOM_7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0 Agenda White with 2 columns">
  <p:cSld name="CUSTOM_3_1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8"/>
          <p:cNvSpPr txBox="1"/>
          <p:nvPr>
            <p:ph type="title"/>
          </p:nvPr>
        </p:nvSpPr>
        <p:spPr>
          <a:xfrm>
            <a:off x="673025" y="2285400"/>
            <a:ext cx="2927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000">
                <a:highlight>
                  <a:schemeClr val="accent1"/>
                </a:highlight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28"/>
          <p:cNvSpPr txBox="1"/>
          <p:nvPr>
            <p:ph idx="1" type="body"/>
          </p:nvPr>
        </p:nvSpPr>
        <p:spPr>
          <a:xfrm>
            <a:off x="4168625" y="472450"/>
            <a:ext cx="4340100" cy="418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12" name="Google Shape;112;p28"/>
          <p:cNvCxnSpPr/>
          <p:nvPr/>
        </p:nvCxnSpPr>
        <p:spPr>
          <a:xfrm>
            <a:off x="3891200" y="1884300"/>
            <a:ext cx="0" cy="13803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0 Chapter break agenda black with bracket">
  <p:cSld name="Custom Layout 1 1_1">
    <p:bg>
      <p:bgPr>
        <a:solidFill>
          <a:srgbClr val="000000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9"/>
          <p:cNvSpPr txBox="1"/>
          <p:nvPr>
            <p:ph type="title"/>
          </p:nvPr>
        </p:nvSpPr>
        <p:spPr>
          <a:xfrm>
            <a:off x="464100" y="2045225"/>
            <a:ext cx="2787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b="1" i="0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None/>
              <a:defRPr b="1" sz="4800">
                <a:solidFill>
                  <a:srgbClr val="FFFFFF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None/>
              <a:defRPr b="1" sz="4800">
                <a:solidFill>
                  <a:srgbClr val="FFFFFF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None/>
              <a:defRPr b="1" sz="4800">
                <a:solidFill>
                  <a:srgbClr val="FFFFFF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None/>
              <a:defRPr b="1" sz="4800">
                <a:solidFill>
                  <a:srgbClr val="FFFFFF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None/>
              <a:defRPr b="1" sz="4800">
                <a:solidFill>
                  <a:srgbClr val="FFFFFF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None/>
              <a:defRPr b="1" sz="4800">
                <a:solidFill>
                  <a:srgbClr val="FFFFFF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None/>
              <a:defRPr b="1" sz="4800">
                <a:solidFill>
                  <a:srgbClr val="FFFFFF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None/>
              <a:defRPr b="1" sz="4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15" name="Google Shape;115;p29"/>
          <p:cNvSpPr txBox="1"/>
          <p:nvPr/>
        </p:nvSpPr>
        <p:spPr>
          <a:xfrm>
            <a:off x="3664990" y="371598"/>
            <a:ext cx="1057200" cy="3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500"/>
              <a:buFont typeface="Arial"/>
              <a:buNone/>
            </a:pPr>
            <a:r>
              <a:rPr b="0" i="0" lang="en" sz="225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b="0" i="0" sz="11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29"/>
          <p:cNvSpPr txBox="1"/>
          <p:nvPr>
            <p:ph idx="1" type="subTitle"/>
          </p:nvPr>
        </p:nvSpPr>
        <p:spPr>
          <a:xfrm>
            <a:off x="4898000" y="508875"/>
            <a:ext cx="3737100" cy="410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</a:defRPr>
            </a:lvl1pPr>
            <a:lvl2pPr lvl="1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highlight>
                  <a:schemeClr val="lt1"/>
                </a:highlight>
              </a:defRPr>
            </a:lvl2pPr>
            <a:lvl3pPr lvl="2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highlight>
                  <a:schemeClr val="lt1"/>
                </a:highlight>
              </a:defRPr>
            </a:lvl3pPr>
            <a:lvl4pPr lvl="3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highlight>
                  <a:schemeClr val="lt1"/>
                </a:highlight>
              </a:defRPr>
            </a:lvl4pPr>
            <a:lvl5pPr lvl="4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highlight>
                  <a:schemeClr val="lt1"/>
                </a:highlight>
              </a:defRPr>
            </a:lvl5pPr>
            <a:lvl6pPr lvl="5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highlight>
                  <a:schemeClr val="lt1"/>
                </a:highlight>
              </a:defRPr>
            </a:lvl6pPr>
            <a:lvl7pPr lvl="6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highlight>
                  <a:schemeClr val="lt1"/>
                </a:highlight>
              </a:defRPr>
            </a:lvl7pPr>
            <a:lvl8pPr lvl="7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highlight>
                  <a:schemeClr val="lt1"/>
                </a:highlight>
              </a:defRPr>
            </a:lvl8pPr>
            <a:lvl9pPr lvl="8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b="1">
                <a:highlight>
                  <a:schemeClr val="lt1"/>
                </a:highlight>
              </a:defRPr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0 Gold chapter break or bold statement gold">
  <p:cSld name="Gold chapter break or bold statement gold">
    <p:bg>
      <p:bgPr>
        <a:solidFill>
          <a:schemeClr val="accent1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0"/>
          <p:cNvSpPr txBox="1"/>
          <p:nvPr>
            <p:ph type="title"/>
          </p:nvPr>
        </p:nvSpPr>
        <p:spPr>
          <a:xfrm>
            <a:off x="311700" y="826025"/>
            <a:ext cx="6246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6200">
                <a:solidFill>
                  <a:schemeClr val="dk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6200">
                <a:solidFill>
                  <a:schemeClr val="dk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6200">
                <a:solidFill>
                  <a:schemeClr val="dk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6200">
                <a:solidFill>
                  <a:schemeClr val="dk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6200">
                <a:solidFill>
                  <a:schemeClr val="dk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6200">
                <a:solidFill>
                  <a:schemeClr val="dk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6200">
                <a:solidFill>
                  <a:schemeClr val="dk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6200">
                <a:solidFill>
                  <a:schemeClr val="dk1"/>
                </a:solidFill>
              </a:defRPr>
            </a:lvl9pPr>
          </a:lstStyle>
          <a:p/>
        </p:txBody>
      </p:sp>
      <p:pic>
        <p:nvPicPr>
          <p:cNvPr descr="ASU_Horiz_RGB_Digital_MaroonGold.png" id="119" name="Google Shape;119;p30"/>
          <p:cNvPicPr preferRelativeResize="0"/>
          <p:nvPr/>
        </p:nvPicPr>
        <p:blipFill rotWithShape="1">
          <a:blip r:embed="rId2">
            <a:alphaModFix/>
          </a:blip>
          <a:srcRect b="0" l="0" r="57818" t="0"/>
          <a:stretch/>
        </p:blipFill>
        <p:spPr>
          <a:xfrm>
            <a:off x="7541375" y="4198900"/>
            <a:ext cx="1244950" cy="819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0 Headline with text 1">
  <p:cSld name="TITLE_ONLY_1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1"/>
          <p:cNvSpPr txBox="1"/>
          <p:nvPr>
            <p:ph idx="1" type="body"/>
          </p:nvPr>
        </p:nvSpPr>
        <p:spPr>
          <a:xfrm>
            <a:off x="311699" y="1204825"/>
            <a:ext cx="78204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2" name="Google Shape;122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i="0" sz="3000" u="none" cap="none" strike="noStrike">
                <a:solidFill>
                  <a:schemeClr val="dk1"/>
                </a:solidFill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2800">
                <a:solidFill>
                  <a:schemeClr val="dk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2800">
                <a:solidFill>
                  <a:schemeClr val="dk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2800">
                <a:solidFill>
                  <a:schemeClr val="dk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2800">
                <a:solidFill>
                  <a:schemeClr val="dk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2800">
                <a:solidFill>
                  <a:schemeClr val="dk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2800">
                <a:solidFill>
                  <a:schemeClr val="dk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2800">
                <a:solidFill>
                  <a:schemeClr val="dk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2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0 Title plus white horizontal block  and gold heading">
  <p:cSld name="CUSTOM_2_1_1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2"/>
          <p:cNvSpPr/>
          <p:nvPr/>
        </p:nvSpPr>
        <p:spPr>
          <a:xfrm>
            <a:off x="-9600" y="-40250"/>
            <a:ext cx="9163200" cy="1800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i="0" sz="30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2800">
                <a:solidFill>
                  <a:schemeClr val="dk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2800">
                <a:solidFill>
                  <a:schemeClr val="dk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2800">
                <a:solidFill>
                  <a:schemeClr val="dk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2800">
                <a:solidFill>
                  <a:schemeClr val="dk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2800">
                <a:solidFill>
                  <a:schemeClr val="dk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2800">
                <a:solidFill>
                  <a:schemeClr val="dk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2800">
                <a:solidFill>
                  <a:schemeClr val="dk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2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3"/>
          <p:cNvSpPr txBox="1"/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8" name="Google Shape;128;p33"/>
          <p:cNvSpPr txBox="1"/>
          <p:nvPr>
            <p:ph idx="1" type="body"/>
          </p:nvPr>
        </p:nvSpPr>
        <p:spPr>
          <a:xfrm>
            <a:off x="629841" y="1260872"/>
            <a:ext cx="38685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29" name="Google Shape;129;p33"/>
          <p:cNvSpPr txBox="1"/>
          <p:nvPr>
            <p:ph idx="2" type="body"/>
          </p:nvPr>
        </p:nvSpPr>
        <p:spPr>
          <a:xfrm>
            <a:off x="629841" y="1878806"/>
            <a:ext cx="38685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130" name="Google Shape;130;p33"/>
          <p:cNvSpPr txBox="1"/>
          <p:nvPr>
            <p:ph idx="3" type="body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31" name="Google Shape;131;p33"/>
          <p:cNvSpPr txBox="1"/>
          <p:nvPr>
            <p:ph idx="4" type="body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132" name="Google Shape;132;p3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33" name="Google Shape;133;p3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34" name="Google Shape;134;p3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0 Text with small vertical photo to the right">
  <p:cSld name="CUSTOM_5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4"/>
          <p:cNvSpPr/>
          <p:nvPr/>
        </p:nvSpPr>
        <p:spPr>
          <a:xfrm>
            <a:off x="5387925" y="-12950"/>
            <a:ext cx="3756000" cy="5156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Insert a photo here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34"/>
          <p:cNvSpPr txBox="1"/>
          <p:nvPr>
            <p:ph idx="1" type="body"/>
          </p:nvPr>
        </p:nvSpPr>
        <p:spPr>
          <a:xfrm>
            <a:off x="311700" y="1475625"/>
            <a:ext cx="4622400" cy="28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34"/>
          <p:cNvSpPr txBox="1"/>
          <p:nvPr>
            <p:ph type="title"/>
          </p:nvPr>
        </p:nvSpPr>
        <p:spPr>
          <a:xfrm>
            <a:off x="311700" y="445025"/>
            <a:ext cx="4666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i="0" sz="3000" u="none" cap="none" strike="noStrike">
                <a:solidFill>
                  <a:schemeClr val="dk1"/>
                </a:solidFill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2800">
                <a:solidFill>
                  <a:schemeClr val="dk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2800">
                <a:solidFill>
                  <a:schemeClr val="dk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2800">
                <a:solidFill>
                  <a:schemeClr val="dk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2800">
                <a:solidFill>
                  <a:schemeClr val="dk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2800">
                <a:solidFill>
                  <a:schemeClr val="dk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2800">
                <a:solidFill>
                  <a:schemeClr val="dk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2800">
                <a:solidFill>
                  <a:schemeClr val="dk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2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0 Title plus white horizontal block and black heading">
  <p:cSld name="CUSTOM_2_1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5"/>
          <p:cNvSpPr/>
          <p:nvPr/>
        </p:nvSpPr>
        <p:spPr>
          <a:xfrm>
            <a:off x="-9600" y="-40250"/>
            <a:ext cx="9163200" cy="1800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i="0" sz="3000" u="none" cap="none" strike="noStrike">
                <a:solidFill>
                  <a:schemeClr val="dk1"/>
                </a:solidFill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2800">
                <a:solidFill>
                  <a:schemeClr val="dk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2800">
                <a:solidFill>
                  <a:schemeClr val="dk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2800">
                <a:solidFill>
                  <a:schemeClr val="dk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2800">
                <a:solidFill>
                  <a:schemeClr val="dk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2800">
                <a:solidFill>
                  <a:schemeClr val="dk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2800">
                <a:solidFill>
                  <a:schemeClr val="dk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2800">
                <a:solidFill>
                  <a:schemeClr val="dk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2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0 Two Column Format Gold Right">
  <p:cSld name="Section title and description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6"/>
          <p:cNvSpPr/>
          <p:nvPr/>
        </p:nvSpPr>
        <p:spPr>
          <a:xfrm>
            <a:off x="4572000" y="-134650"/>
            <a:ext cx="4572000" cy="5277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36"/>
          <p:cNvSpPr txBox="1"/>
          <p:nvPr>
            <p:ph idx="1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5" name="Google Shape;145;p36"/>
          <p:cNvSpPr txBox="1"/>
          <p:nvPr>
            <p:ph type="title"/>
          </p:nvPr>
        </p:nvSpPr>
        <p:spPr>
          <a:xfrm>
            <a:off x="311700" y="445025"/>
            <a:ext cx="3837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i="0" sz="3000" u="none" cap="none" strike="noStrike">
                <a:solidFill>
                  <a:schemeClr val="dk1"/>
                </a:solidFill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sz="3000">
                <a:solidFill>
                  <a:schemeClr val="dk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sz="3000">
                <a:solidFill>
                  <a:schemeClr val="dk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sz="3000">
                <a:solidFill>
                  <a:schemeClr val="dk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sz="3000">
                <a:solidFill>
                  <a:schemeClr val="dk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sz="3000">
                <a:solidFill>
                  <a:schemeClr val="dk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sz="3000">
                <a:solidFill>
                  <a:schemeClr val="dk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sz="3000">
                <a:solidFill>
                  <a:schemeClr val="dk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sz="30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#1" showMasterSp="0" type="title">
  <p:cSld name="TITLE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8"/>
          <p:cNvSpPr txBox="1"/>
          <p:nvPr>
            <p:ph type="ctrTitle"/>
          </p:nvPr>
        </p:nvSpPr>
        <p:spPr>
          <a:xfrm>
            <a:off x="628650" y="1304920"/>
            <a:ext cx="8125200" cy="19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9722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38"/>
          <p:cNvSpPr txBox="1"/>
          <p:nvPr>
            <p:ph idx="1" type="subTitle"/>
          </p:nvPr>
        </p:nvSpPr>
        <p:spPr>
          <a:xfrm>
            <a:off x="796836" y="1005326"/>
            <a:ext cx="2961000" cy="289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b="1" sz="1400"/>
            </a:lvl1pPr>
            <a:lvl2pPr lvl="1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53" name="Google Shape;153;p3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>
              <a:buNone/>
              <a:defRPr sz="1300">
                <a:solidFill>
                  <a:schemeClr val="dk1"/>
                </a:solidFill>
              </a:defRPr>
            </a:lvl1pPr>
            <a:lvl2pPr lvl="1" rtl="0">
              <a:buNone/>
              <a:defRPr sz="1300">
                <a:solidFill>
                  <a:schemeClr val="dk1"/>
                </a:solidFill>
              </a:defRPr>
            </a:lvl2pPr>
            <a:lvl3pPr lvl="2" rtl="0">
              <a:buNone/>
              <a:defRPr sz="1300">
                <a:solidFill>
                  <a:schemeClr val="dk1"/>
                </a:solidFill>
              </a:defRPr>
            </a:lvl3pPr>
            <a:lvl4pPr lvl="3" rtl="0">
              <a:buNone/>
              <a:defRPr sz="1300">
                <a:solidFill>
                  <a:schemeClr val="dk1"/>
                </a:solidFill>
              </a:defRPr>
            </a:lvl4pPr>
            <a:lvl5pPr lvl="4" rtl="0">
              <a:buNone/>
              <a:defRPr sz="1300">
                <a:solidFill>
                  <a:schemeClr val="dk1"/>
                </a:solidFill>
              </a:defRPr>
            </a:lvl5pPr>
            <a:lvl6pPr lvl="5" rtl="0">
              <a:buNone/>
              <a:defRPr sz="1300">
                <a:solidFill>
                  <a:schemeClr val="dk1"/>
                </a:solidFill>
              </a:defRPr>
            </a:lvl6pPr>
            <a:lvl7pPr lvl="6" rtl="0">
              <a:buNone/>
              <a:defRPr sz="1300">
                <a:solidFill>
                  <a:schemeClr val="dk1"/>
                </a:solidFill>
              </a:defRPr>
            </a:lvl7pPr>
            <a:lvl8pPr lvl="7" rtl="0">
              <a:buNone/>
              <a:defRPr sz="1300">
                <a:solidFill>
                  <a:schemeClr val="dk1"/>
                </a:solidFill>
              </a:defRPr>
            </a:lvl8pPr>
            <a:lvl9pPr lvl="8" rtl="0">
              <a:buNone/>
              <a:defRPr sz="13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9"/>
          <p:cNvSpPr txBox="1"/>
          <p:nvPr>
            <p:ph idx="12" type="sldNum"/>
          </p:nvPr>
        </p:nvSpPr>
        <p:spPr>
          <a:xfrm>
            <a:off x="69134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no content">
  <p:cSld name="Title, no content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40"/>
          <p:cNvSpPr txBox="1"/>
          <p:nvPr>
            <p:ph type="title"/>
          </p:nvPr>
        </p:nvSpPr>
        <p:spPr>
          <a:xfrm>
            <a:off x="628650" y="410034"/>
            <a:ext cx="66864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40"/>
          <p:cNvSpPr txBox="1"/>
          <p:nvPr>
            <p:ph idx="12" type="sldNum"/>
          </p:nvPr>
        </p:nvSpPr>
        <p:spPr>
          <a:xfrm>
            <a:off x="69134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one column content">
  <p:cSld name="Title and one column content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41"/>
          <p:cNvSpPr txBox="1"/>
          <p:nvPr>
            <p:ph type="title"/>
          </p:nvPr>
        </p:nvSpPr>
        <p:spPr>
          <a:xfrm>
            <a:off x="628651" y="410034"/>
            <a:ext cx="67059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41"/>
          <p:cNvSpPr txBox="1"/>
          <p:nvPr>
            <p:ph idx="1" type="body"/>
          </p:nvPr>
        </p:nvSpPr>
        <p:spPr>
          <a:xfrm>
            <a:off x="1401900" y="1440300"/>
            <a:ext cx="7886700" cy="30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200"/>
            </a:lvl1pPr>
            <a:lvl2pPr indent="-335280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80"/>
              <a:buChar char="•"/>
              <a:defRPr sz="1200"/>
            </a:lvl2pPr>
            <a:lvl3pPr indent="-3048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3pPr>
            <a:lvl4pPr indent="-3048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4pPr>
            <a:lvl5pPr indent="-3048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5pPr>
            <a:lvl6pPr indent="-3429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2" name="Google Shape;162;p41"/>
          <p:cNvSpPr txBox="1"/>
          <p:nvPr>
            <p:ph idx="12" type="sldNum"/>
          </p:nvPr>
        </p:nvSpPr>
        <p:spPr>
          <a:xfrm>
            <a:off x="69134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#2" showMasterSp="0">
  <p:cSld name="Title slide #2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42"/>
          <p:cNvSpPr txBox="1"/>
          <p:nvPr>
            <p:ph idx="1" type="subTitle"/>
          </p:nvPr>
        </p:nvSpPr>
        <p:spPr>
          <a:xfrm>
            <a:off x="628651" y="1005326"/>
            <a:ext cx="2961000" cy="289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b="1" sz="1400"/>
            </a:lvl1pPr>
            <a:lvl2pPr lvl="1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65" name="Google Shape;165;p42"/>
          <p:cNvSpPr txBox="1"/>
          <p:nvPr>
            <p:ph type="ctrTitle"/>
          </p:nvPr>
        </p:nvSpPr>
        <p:spPr>
          <a:xfrm>
            <a:off x="628650" y="1295859"/>
            <a:ext cx="8125200" cy="822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Arial"/>
              <a:buNone/>
              <a:defRPr b="1" sz="4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42"/>
          <p:cNvSpPr txBox="1"/>
          <p:nvPr>
            <p:ph idx="2" type="body"/>
          </p:nvPr>
        </p:nvSpPr>
        <p:spPr>
          <a:xfrm>
            <a:off x="628651" y="2112556"/>
            <a:ext cx="8124900" cy="822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None/>
              <a:defRPr b="1" sz="4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8619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520"/>
              <a:buChar char="•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7" name="Google Shape;167;p42"/>
          <p:cNvSpPr txBox="1"/>
          <p:nvPr>
            <p:ph idx="3" type="body"/>
          </p:nvPr>
        </p:nvSpPr>
        <p:spPr>
          <a:xfrm>
            <a:off x="647440" y="2941780"/>
            <a:ext cx="69438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1800"/>
            </a:lvl1pPr>
            <a:lvl2pPr indent="-228600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65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8" name="Google Shape;168;p4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>
              <a:buNone/>
              <a:defRPr sz="1300">
                <a:solidFill>
                  <a:schemeClr val="lt2"/>
                </a:solidFill>
              </a:defRPr>
            </a:lvl1pPr>
            <a:lvl2pPr lvl="1" rtl="0">
              <a:buNone/>
              <a:defRPr sz="1300">
                <a:solidFill>
                  <a:schemeClr val="lt2"/>
                </a:solidFill>
              </a:defRPr>
            </a:lvl2pPr>
            <a:lvl3pPr lvl="2" rtl="0">
              <a:buNone/>
              <a:defRPr sz="1300">
                <a:solidFill>
                  <a:schemeClr val="lt2"/>
                </a:solidFill>
              </a:defRPr>
            </a:lvl3pPr>
            <a:lvl4pPr lvl="3" rtl="0">
              <a:buNone/>
              <a:defRPr sz="1300">
                <a:solidFill>
                  <a:schemeClr val="lt2"/>
                </a:solidFill>
              </a:defRPr>
            </a:lvl4pPr>
            <a:lvl5pPr lvl="4" rtl="0">
              <a:buNone/>
              <a:defRPr sz="1300">
                <a:solidFill>
                  <a:schemeClr val="lt2"/>
                </a:solidFill>
              </a:defRPr>
            </a:lvl5pPr>
            <a:lvl6pPr lvl="5" rtl="0">
              <a:buNone/>
              <a:defRPr sz="1300">
                <a:solidFill>
                  <a:schemeClr val="lt2"/>
                </a:solidFill>
              </a:defRPr>
            </a:lvl6pPr>
            <a:lvl7pPr lvl="6" rtl="0">
              <a:buNone/>
              <a:defRPr sz="1300">
                <a:solidFill>
                  <a:schemeClr val="lt2"/>
                </a:solidFill>
              </a:defRPr>
            </a:lvl7pPr>
            <a:lvl8pPr lvl="7" rtl="0">
              <a:buNone/>
              <a:defRPr sz="1300">
                <a:solidFill>
                  <a:schemeClr val="lt2"/>
                </a:solidFill>
              </a:defRPr>
            </a:lvl8pPr>
            <a:lvl9pPr lvl="8" rtl="0">
              <a:buNone/>
              <a:defRPr sz="13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>
  <p:cSld name="Title Slide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43"/>
          <p:cNvSpPr txBox="1"/>
          <p:nvPr>
            <p:ph type="ctrTitle"/>
          </p:nvPr>
        </p:nvSpPr>
        <p:spPr>
          <a:xfrm>
            <a:off x="461963" y="1509591"/>
            <a:ext cx="7772400" cy="13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Font typeface="Arial"/>
              <a:buNone/>
              <a:defRPr b="1" sz="45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43"/>
          <p:cNvSpPr txBox="1"/>
          <p:nvPr>
            <p:ph idx="1" type="subTitle"/>
          </p:nvPr>
        </p:nvSpPr>
        <p:spPr>
          <a:xfrm>
            <a:off x="461964" y="1208849"/>
            <a:ext cx="4257600" cy="27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b="1" sz="18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365"/>
              <a:buNone/>
              <a:defRPr>
                <a:solidFill>
                  <a:srgbClr val="888888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975"/>
              <a:buNone/>
              <a:defRPr>
                <a:solidFill>
                  <a:srgbClr val="888888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975"/>
              <a:buNone/>
              <a:defRPr>
                <a:solidFill>
                  <a:srgbClr val="888888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975"/>
              <a:buNone/>
              <a:defRPr>
                <a:solidFill>
                  <a:srgbClr val="888888"/>
                </a:solidFill>
              </a:defRPr>
            </a:lvl5pPr>
            <a:lvl6pPr lvl="5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>
                <a:solidFill>
                  <a:srgbClr val="888888"/>
                </a:solidFill>
              </a:defRPr>
            </a:lvl6pPr>
            <a:lvl7pPr lvl="6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>
                <a:solidFill>
                  <a:srgbClr val="888888"/>
                </a:solidFill>
              </a:defRPr>
            </a:lvl7pPr>
            <a:lvl8pPr lvl="7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>
                <a:solidFill>
                  <a:srgbClr val="888888"/>
                </a:solidFill>
              </a:defRPr>
            </a:lvl8pPr>
            <a:lvl9pPr lvl="8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72" name="Google Shape;172;p43"/>
          <p:cNvSpPr txBox="1"/>
          <p:nvPr>
            <p:ph idx="2" type="body"/>
          </p:nvPr>
        </p:nvSpPr>
        <p:spPr>
          <a:xfrm>
            <a:off x="461964" y="2832497"/>
            <a:ext cx="6709200" cy="11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13"/>
              <a:buNone/>
              <a:defRPr sz="1875"/>
            </a:lvl1pPr>
            <a:lvl2pPr indent="-228600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65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3" name="Google Shape;173;p4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>
              <a:buNone/>
              <a:defRPr sz="1300">
                <a:solidFill>
                  <a:schemeClr val="dk1"/>
                </a:solidFill>
              </a:defRPr>
            </a:lvl1pPr>
            <a:lvl2pPr lvl="1" rtl="0">
              <a:buNone/>
              <a:defRPr sz="1300">
                <a:solidFill>
                  <a:schemeClr val="dk1"/>
                </a:solidFill>
              </a:defRPr>
            </a:lvl2pPr>
            <a:lvl3pPr lvl="2" rtl="0">
              <a:buNone/>
              <a:defRPr sz="1300">
                <a:solidFill>
                  <a:schemeClr val="dk1"/>
                </a:solidFill>
              </a:defRPr>
            </a:lvl3pPr>
            <a:lvl4pPr lvl="3" rtl="0">
              <a:buNone/>
              <a:defRPr sz="1300">
                <a:solidFill>
                  <a:schemeClr val="dk1"/>
                </a:solidFill>
              </a:defRPr>
            </a:lvl4pPr>
            <a:lvl5pPr lvl="4" rtl="0">
              <a:buNone/>
              <a:defRPr sz="1300">
                <a:solidFill>
                  <a:schemeClr val="dk1"/>
                </a:solidFill>
              </a:defRPr>
            </a:lvl5pPr>
            <a:lvl6pPr lvl="5" rtl="0">
              <a:buNone/>
              <a:defRPr sz="1300">
                <a:solidFill>
                  <a:schemeClr val="dk1"/>
                </a:solidFill>
              </a:defRPr>
            </a:lvl6pPr>
            <a:lvl7pPr lvl="6" rtl="0">
              <a:buNone/>
              <a:defRPr sz="1300">
                <a:solidFill>
                  <a:schemeClr val="dk1"/>
                </a:solidFill>
              </a:defRPr>
            </a:lvl7pPr>
            <a:lvl8pPr lvl="7" rtl="0">
              <a:buNone/>
              <a:defRPr sz="1300">
                <a:solidFill>
                  <a:schemeClr val="dk1"/>
                </a:solidFill>
              </a:defRPr>
            </a:lvl8pPr>
            <a:lvl9pPr lvl="8" rtl="0">
              <a:buNone/>
              <a:defRPr sz="13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#3" showMasterSp="0">
  <p:cSld name="Title slide #3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44"/>
          <p:cNvSpPr/>
          <p:nvPr>
            <p:ph idx="2" type="pic"/>
          </p:nvPr>
        </p:nvSpPr>
        <p:spPr>
          <a:xfrm>
            <a:off x="0" y="0"/>
            <a:ext cx="9144000" cy="358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88"/>
              <a:buFont typeface="Noto Sans Symbols"/>
              <a:buNone/>
              <a:defRPr b="0" i="0" sz="112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65"/>
              <a:buFont typeface="Noto Sans Symbols"/>
              <a:buChar char="•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Char char="–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Char char="•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Char char="•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6" name="Google Shape;176;p44"/>
          <p:cNvSpPr txBox="1"/>
          <p:nvPr>
            <p:ph type="ctrTitle"/>
          </p:nvPr>
        </p:nvSpPr>
        <p:spPr>
          <a:xfrm>
            <a:off x="509452" y="2964979"/>
            <a:ext cx="8517900" cy="88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2037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  <a:defRPr sz="5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44"/>
          <p:cNvSpPr txBox="1"/>
          <p:nvPr>
            <p:ph idx="1" type="subTitle"/>
          </p:nvPr>
        </p:nvSpPr>
        <p:spPr>
          <a:xfrm>
            <a:off x="633736" y="3618696"/>
            <a:ext cx="2961000" cy="289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b="1" sz="1400"/>
            </a:lvl1pPr>
            <a:lvl2pPr lvl="1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78" name="Google Shape;178;p4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>
              <a:buNone/>
              <a:defRPr sz="1300">
                <a:solidFill>
                  <a:schemeClr val="dk1"/>
                </a:solidFill>
              </a:defRPr>
            </a:lvl1pPr>
            <a:lvl2pPr lvl="1" rtl="0">
              <a:buNone/>
              <a:defRPr sz="1300">
                <a:solidFill>
                  <a:schemeClr val="dk1"/>
                </a:solidFill>
              </a:defRPr>
            </a:lvl2pPr>
            <a:lvl3pPr lvl="2" rtl="0">
              <a:buNone/>
              <a:defRPr sz="1300">
                <a:solidFill>
                  <a:schemeClr val="dk1"/>
                </a:solidFill>
              </a:defRPr>
            </a:lvl3pPr>
            <a:lvl4pPr lvl="3" rtl="0">
              <a:buNone/>
              <a:defRPr sz="1300">
                <a:solidFill>
                  <a:schemeClr val="dk1"/>
                </a:solidFill>
              </a:defRPr>
            </a:lvl4pPr>
            <a:lvl5pPr lvl="4" rtl="0">
              <a:buNone/>
              <a:defRPr sz="1300">
                <a:solidFill>
                  <a:schemeClr val="dk1"/>
                </a:solidFill>
              </a:defRPr>
            </a:lvl5pPr>
            <a:lvl6pPr lvl="5" rtl="0">
              <a:buNone/>
              <a:defRPr sz="1300">
                <a:solidFill>
                  <a:schemeClr val="dk1"/>
                </a:solidFill>
              </a:defRPr>
            </a:lvl6pPr>
            <a:lvl7pPr lvl="6" rtl="0">
              <a:buNone/>
              <a:defRPr sz="1300">
                <a:solidFill>
                  <a:schemeClr val="dk1"/>
                </a:solidFill>
              </a:defRPr>
            </a:lvl7pPr>
            <a:lvl8pPr lvl="7" rtl="0">
              <a:buNone/>
              <a:defRPr sz="1300">
                <a:solidFill>
                  <a:schemeClr val="dk1"/>
                </a:solidFill>
              </a:defRPr>
            </a:lvl8pPr>
            <a:lvl9pPr lvl="8" rtl="0">
              <a:buNone/>
              <a:defRPr sz="13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4" showMasterSp="0" type="secHead">
  <p:cSld name="SECTION_HEADER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45"/>
          <p:cNvSpPr txBox="1"/>
          <p:nvPr>
            <p:ph type="title"/>
          </p:nvPr>
        </p:nvSpPr>
        <p:spPr>
          <a:xfrm>
            <a:off x="623888" y="1282305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45"/>
          <p:cNvSpPr txBox="1"/>
          <p:nvPr>
            <p:ph idx="1" type="body"/>
          </p:nvPr>
        </p:nvSpPr>
        <p:spPr>
          <a:xfrm>
            <a:off x="623888" y="3540869"/>
            <a:ext cx="7886700" cy="10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b="1" sz="2800">
                <a:solidFill>
                  <a:schemeClr val="dk2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21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pic>
        <p:nvPicPr>
          <p:cNvPr descr="ASU_Horiz_RGB_Digital_MaroonGold.png" id="182" name="Google Shape;182;p4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45069" y="187047"/>
            <a:ext cx="3844969" cy="106710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4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>
              <a:buNone/>
              <a:defRPr sz="1300">
                <a:solidFill>
                  <a:schemeClr val="dk2"/>
                </a:solidFill>
              </a:defRPr>
            </a:lvl1pPr>
            <a:lvl2pPr lvl="1" rtl="0">
              <a:buNone/>
              <a:defRPr sz="1300">
                <a:solidFill>
                  <a:schemeClr val="dk2"/>
                </a:solidFill>
              </a:defRPr>
            </a:lvl2pPr>
            <a:lvl3pPr lvl="2" rtl="0">
              <a:buNone/>
              <a:defRPr sz="1300">
                <a:solidFill>
                  <a:schemeClr val="dk2"/>
                </a:solidFill>
              </a:defRPr>
            </a:lvl3pPr>
            <a:lvl4pPr lvl="3" rtl="0">
              <a:buNone/>
              <a:defRPr sz="1300">
                <a:solidFill>
                  <a:schemeClr val="dk2"/>
                </a:solidFill>
              </a:defRPr>
            </a:lvl4pPr>
            <a:lvl5pPr lvl="4" rtl="0">
              <a:buNone/>
              <a:defRPr sz="1300">
                <a:solidFill>
                  <a:schemeClr val="dk2"/>
                </a:solidFill>
              </a:defRPr>
            </a:lvl5pPr>
            <a:lvl6pPr lvl="5" rtl="0">
              <a:buNone/>
              <a:defRPr sz="1300">
                <a:solidFill>
                  <a:schemeClr val="dk2"/>
                </a:solidFill>
              </a:defRPr>
            </a:lvl6pPr>
            <a:lvl7pPr lvl="6" rtl="0">
              <a:buNone/>
              <a:defRPr sz="1300">
                <a:solidFill>
                  <a:schemeClr val="dk2"/>
                </a:solidFill>
              </a:defRPr>
            </a:lvl7pPr>
            <a:lvl8pPr lvl="7" rtl="0">
              <a:buNone/>
              <a:defRPr sz="1300">
                <a:solidFill>
                  <a:schemeClr val="dk2"/>
                </a:solidFill>
              </a:defRPr>
            </a:lvl8pPr>
            <a:lvl9pPr lvl="8" rtl="0">
              <a:buNone/>
              <a:defRPr sz="13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#1" showMasterSp="0">
  <p:cSld name="Agenda #1">
    <p:bg>
      <p:bgPr>
        <a:solidFill>
          <a:schemeClr val="dk2"/>
        </a:solid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46"/>
          <p:cNvSpPr txBox="1"/>
          <p:nvPr>
            <p:ph type="title"/>
          </p:nvPr>
        </p:nvSpPr>
        <p:spPr>
          <a:xfrm>
            <a:off x="160987" y="0"/>
            <a:ext cx="34902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Arial"/>
              <a:buNone/>
              <a:defRPr sz="36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6" name="Google Shape;186;p46"/>
          <p:cNvSpPr txBox="1"/>
          <p:nvPr/>
        </p:nvSpPr>
        <p:spPr>
          <a:xfrm>
            <a:off x="3664989" y="371598"/>
            <a:ext cx="1057200" cy="3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25"/>
              <a:buFont typeface="Arial"/>
              <a:buNone/>
            </a:pPr>
            <a:r>
              <a:rPr b="0" i="0" lang="en" sz="22499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</p:txBody>
      </p:sp>
      <p:sp>
        <p:nvSpPr>
          <p:cNvPr id="187" name="Google Shape;187;p46"/>
          <p:cNvSpPr txBox="1"/>
          <p:nvPr>
            <p:ph idx="1" type="body"/>
          </p:nvPr>
        </p:nvSpPr>
        <p:spPr>
          <a:xfrm>
            <a:off x="4772025" y="0"/>
            <a:ext cx="36573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700"/>
              <a:buNone/>
              <a:defRPr b="1" sz="1800">
                <a:solidFill>
                  <a:schemeClr val="lt2"/>
                </a:solidFill>
              </a:defRPr>
            </a:lvl1pPr>
            <a:lvl2pPr indent="-228600" lvl="1" marL="914400" rtl="0" algn="l">
              <a:lnSpc>
                <a:spcPct val="114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20"/>
              <a:buNone/>
              <a:defRPr b="1" sz="1800"/>
            </a:lvl2pPr>
            <a:lvl3pPr indent="-228600" lvl="2" marL="13716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975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8" name="Google Shape;188;p4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>
              <a:buNone/>
              <a:defRPr sz="1300">
                <a:solidFill>
                  <a:schemeClr val="lt2"/>
                </a:solidFill>
              </a:defRPr>
            </a:lvl1pPr>
            <a:lvl2pPr lvl="1" rtl="0">
              <a:buNone/>
              <a:defRPr sz="1300">
                <a:solidFill>
                  <a:schemeClr val="lt2"/>
                </a:solidFill>
              </a:defRPr>
            </a:lvl2pPr>
            <a:lvl3pPr lvl="2" rtl="0">
              <a:buNone/>
              <a:defRPr sz="1300">
                <a:solidFill>
                  <a:schemeClr val="lt2"/>
                </a:solidFill>
              </a:defRPr>
            </a:lvl3pPr>
            <a:lvl4pPr lvl="3" rtl="0">
              <a:buNone/>
              <a:defRPr sz="1300">
                <a:solidFill>
                  <a:schemeClr val="lt2"/>
                </a:solidFill>
              </a:defRPr>
            </a:lvl4pPr>
            <a:lvl5pPr lvl="4" rtl="0">
              <a:buNone/>
              <a:defRPr sz="1300">
                <a:solidFill>
                  <a:schemeClr val="lt2"/>
                </a:solidFill>
              </a:defRPr>
            </a:lvl5pPr>
            <a:lvl6pPr lvl="5" rtl="0">
              <a:buNone/>
              <a:defRPr sz="1300">
                <a:solidFill>
                  <a:schemeClr val="lt2"/>
                </a:solidFill>
              </a:defRPr>
            </a:lvl6pPr>
            <a:lvl7pPr lvl="6" rtl="0">
              <a:buNone/>
              <a:defRPr sz="1300">
                <a:solidFill>
                  <a:schemeClr val="lt2"/>
                </a:solidFill>
              </a:defRPr>
            </a:lvl7pPr>
            <a:lvl8pPr lvl="7" rtl="0">
              <a:buNone/>
              <a:defRPr sz="1300">
                <a:solidFill>
                  <a:schemeClr val="lt2"/>
                </a:solidFill>
              </a:defRPr>
            </a:lvl8pPr>
            <a:lvl9pPr lvl="8" rtl="0">
              <a:buNone/>
              <a:defRPr sz="13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#2" showMasterSp="0">
  <p:cSld name="Agenda #2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47"/>
          <p:cNvSpPr txBox="1"/>
          <p:nvPr>
            <p:ph type="title"/>
          </p:nvPr>
        </p:nvSpPr>
        <p:spPr>
          <a:xfrm>
            <a:off x="160987" y="0"/>
            <a:ext cx="34902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47"/>
          <p:cNvSpPr txBox="1"/>
          <p:nvPr/>
        </p:nvSpPr>
        <p:spPr>
          <a:xfrm>
            <a:off x="3664989" y="371598"/>
            <a:ext cx="1057200" cy="3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25"/>
              <a:buFont typeface="Arial"/>
              <a:buNone/>
            </a:pPr>
            <a:r>
              <a:rPr b="0" i="0" lang="en" sz="22499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</p:txBody>
      </p:sp>
      <p:sp>
        <p:nvSpPr>
          <p:cNvPr id="192" name="Google Shape;192;p47"/>
          <p:cNvSpPr txBox="1"/>
          <p:nvPr>
            <p:ph idx="1" type="body"/>
          </p:nvPr>
        </p:nvSpPr>
        <p:spPr>
          <a:xfrm>
            <a:off x="4772025" y="0"/>
            <a:ext cx="36573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1800"/>
            </a:lvl1pPr>
            <a:lvl2pPr indent="-228600" lvl="1" marL="914400" rtl="0" algn="l">
              <a:lnSpc>
                <a:spcPct val="114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20"/>
              <a:buNone/>
              <a:defRPr b="1" sz="1800"/>
            </a:lvl2pPr>
            <a:lvl3pPr indent="-228600" lvl="2" marL="13716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975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3" name="Google Shape;193;p4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>
              <a:buNone/>
              <a:defRPr sz="1300">
                <a:solidFill>
                  <a:schemeClr val="dk1"/>
                </a:solidFill>
              </a:defRPr>
            </a:lvl1pPr>
            <a:lvl2pPr lvl="1" rtl="0">
              <a:buNone/>
              <a:defRPr sz="1300">
                <a:solidFill>
                  <a:schemeClr val="dk1"/>
                </a:solidFill>
              </a:defRPr>
            </a:lvl2pPr>
            <a:lvl3pPr lvl="2" rtl="0">
              <a:buNone/>
              <a:defRPr sz="1300">
                <a:solidFill>
                  <a:schemeClr val="dk1"/>
                </a:solidFill>
              </a:defRPr>
            </a:lvl3pPr>
            <a:lvl4pPr lvl="3" rtl="0">
              <a:buNone/>
              <a:defRPr sz="1300">
                <a:solidFill>
                  <a:schemeClr val="dk1"/>
                </a:solidFill>
              </a:defRPr>
            </a:lvl4pPr>
            <a:lvl5pPr lvl="4" rtl="0">
              <a:buNone/>
              <a:defRPr sz="1300">
                <a:solidFill>
                  <a:schemeClr val="dk1"/>
                </a:solidFill>
              </a:defRPr>
            </a:lvl5pPr>
            <a:lvl6pPr lvl="5" rtl="0">
              <a:buNone/>
              <a:defRPr sz="1300">
                <a:solidFill>
                  <a:schemeClr val="dk1"/>
                </a:solidFill>
              </a:defRPr>
            </a:lvl6pPr>
            <a:lvl7pPr lvl="6" rtl="0">
              <a:buNone/>
              <a:defRPr sz="1300">
                <a:solidFill>
                  <a:schemeClr val="dk1"/>
                </a:solidFill>
              </a:defRPr>
            </a:lvl7pPr>
            <a:lvl8pPr lvl="7" rtl="0">
              <a:buNone/>
              <a:defRPr sz="1300">
                <a:solidFill>
                  <a:schemeClr val="dk1"/>
                </a:solidFill>
              </a:defRPr>
            </a:lvl8pPr>
            <a:lvl9pPr lvl="8" rtl="0">
              <a:buNone/>
              <a:defRPr sz="13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reak or bold statement (maroon)" showMasterSp="0">
  <p:cSld name="Break or bold statement (maroon)">
    <p:bg>
      <p:bgPr>
        <a:solidFill>
          <a:schemeClr val="accent1"/>
        </a:solid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8"/>
          <p:cNvSpPr txBox="1"/>
          <p:nvPr>
            <p:ph type="title"/>
          </p:nvPr>
        </p:nvSpPr>
        <p:spPr>
          <a:xfrm>
            <a:off x="457200" y="0"/>
            <a:ext cx="77628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200"/>
              <a:buFont typeface="Arial"/>
              <a:buNone/>
              <a:defRPr sz="62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6" name="Google Shape;196;p4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>
              <a:buNone/>
              <a:defRPr sz="1300">
                <a:solidFill>
                  <a:schemeClr val="dk1"/>
                </a:solidFill>
              </a:defRPr>
            </a:lvl1pPr>
            <a:lvl2pPr lvl="1" rtl="0">
              <a:buNone/>
              <a:defRPr sz="1300">
                <a:solidFill>
                  <a:schemeClr val="dk1"/>
                </a:solidFill>
              </a:defRPr>
            </a:lvl2pPr>
            <a:lvl3pPr lvl="2" rtl="0">
              <a:buNone/>
              <a:defRPr sz="1300">
                <a:solidFill>
                  <a:schemeClr val="dk1"/>
                </a:solidFill>
              </a:defRPr>
            </a:lvl3pPr>
            <a:lvl4pPr lvl="3" rtl="0">
              <a:buNone/>
              <a:defRPr sz="1300">
                <a:solidFill>
                  <a:schemeClr val="dk1"/>
                </a:solidFill>
              </a:defRPr>
            </a:lvl4pPr>
            <a:lvl5pPr lvl="4" rtl="0">
              <a:buNone/>
              <a:defRPr sz="1300">
                <a:solidFill>
                  <a:schemeClr val="dk1"/>
                </a:solidFill>
              </a:defRPr>
            </a:lvl5pPr>
            <a:lvl6pPr lvl="5" rtl="0">
              <a:buNone/>
              <a:defRPr sz="1300">
                <a:solidFill>
                  <a:schemeClr val="dk1"/>
                </a:solidFill>
              </a:defRPr>
            </a:lvl6pPr>
            <a:lvl7pPr lvl="6" rtl="0">
              <a:buNone/>
              <a:defRPr sz="1300">
                <a:solidFill>
                  <a:schemeClr val="dk1"/>
                </a:solidFill>
              </a:defRPr>
            </a:lvl7pPr>
            <a:lvl8pPr lvl="7" rtl="0">
              <a:buNone/>
              <a:defRPr sz="1300">
                <a:solidFill>
                  <a:schemeClr val="dk1"/>
                </a:solidFill>
              </a:defRPr>
            </a:lvl8pPr>
            <a:lvl9pPr lvl="8" rtl="0">
              <a:buNone/>
              <a:defRPr sz="13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reak or bold statement (gold)" showMasterSp="0">
  <p:cSld name="Break or bold statement (gold)">
    <p:bg>
      <p:bgPr>
        <a:solidFill>
          <a:schemeClr val="accent2"/>
        </a:solidFill>
      </p:bgPr>
    </p:bg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9"/>
          <p:cNvSpPr txBox="1"/>
          <p:nvPr>
            <p:ph type="title"/>
          </p:nvPr>
        </p:nvSpPr>
        <p:spPr>
          <a:xfrm>
            <a:off x="457200" y="0"/>
            <a:ext cx="77628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Arial"/>
              <a:buNone/>
              <a:defRPr sz="6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9" name="Google Shape;199;p4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>
              <a:buNone/>
              <a:defRPr sz="1300">
                <a:solidFill>
                  <a:schemeClr val="dk1"/>
                </a:solidFill>
              </a:defRPr>
            </a:lvl1pPr>
            <a:lvl2pPr lvl="1" rtl="0">
              <a:buNone/>
              <a:defRPr sz="1300">
                <a:solidFill>
                  <a:schemeClr val="dk1"/>
                </a:solidFill>
              </a:defRPr>
            </a:lvl2pPr>
            <a:lvl3pPr lvl="2" rtl="0">
              <a:buNone/>
              <a:defRPr sz="1300">
                <a:solidFill>
                  <a:schemeClr val="dk1"/>
                </a:solidFill>
              </a:defRPr>
            </a:lvl3pPr>
            <a:lvl4pPr lvl="3" rtl="0">
              <a:buNone/>
              <a:defRPr sz="1300">
                <a:solidFill>
                  <a:schemeClr val="dk1"/>
                </a:solidFill>
              </a:defRPr>
            </a:lvl4pPr>
            <a:lvl5pPr lvl="4" rtl="0">
              <a:buNone/>
              <a:defRPr sz="1300">
                <a:solidFill>
                  <a:schemeClr val="dk1"/>
                </a:solidFill>
              </a:defRPr>
            </a:lvl5pPr>
            <a:lvl6pPr lvl="5" rtl="0">
              <a:buNone/>
              <a:defRPr sz="1300">
                <a:solidFill>
                  <a:schemeClr val="dk1"/>
                </a:solidFill>
              </a:defRPr>
            </a:lvl6pPr>
            <a:lvl7pPr lvl="6" rtl="0">
              <a:buNone/>
              <a:defRPr sz="1300">
                <a:solidFill>
                  <a:schemeClr val="dk1"/>
                </a:solidFill>
              </a:defRPr>
            </a:lvl7pPr>
            <a:lvl8pPr lvl="7" rtl="0">
              <a:buNone/>
              <a:defRPr sz="1300">
                <a:solidFill>
                  <a:schemeClr val="dk1"/>
                </a:solidFill>
              </a:defRPr>
            </a:lvl8pPr>
            <a:lvl9pPr lvl="8" rtl="0">
              <a:buNone/>
              <a:defRPr sz="13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reak bar (maroon)" showMasterSp="0">
  <p:cSld name="Break bar (maroon)">
    <p:bg>
      <p:bgPr>
        <a:solidFill>
          <a:schemeClr val="lt2"/>
        </a:solid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50"/>
          <p:cNvSpPr/>
          <p:nvPr/>
        </p:nvSpPr>
        <p:spPr>
          <a:xfrm>
            <a:off x="0" y="1314450"/>
            <a:ext cx="9144000" cy="154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t/>
            </a:r>
            <a:endParaRPr b="1" i="0" sz="3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50"/>
          <p:cNvSpPr txBox="1"/>
          <p:nvPr>
            <p:ph type="title"/>
          </p:nvPr>
        </p:nvSpPr>
        <p:spPr>
          <a:xfrm>
            <a:off x="457200" y="1314450"/>
            <a:ext cx="7762800" cy="15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Arial"/>
              <a:buNone/>
              <a:defRPr sz="4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3" name="Google Shape;203;p5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>
              <a:buNone/>
              <a:defRPr sz="1300">
                <a:solidFill>
                  <a:schemeClr val="dk1"/>
                </a:solidFill>
              </a:defRPr>
            </a:lvl1pPr>
            <a:lvl2pPr lvl="1" rtl="0">
              <a:buNone/>
              <a:defRPr sz="1300">
                <a:solidFill>
                  <a:schemeClr val="dk1"/>
                </a:solidFill>
              </a:defRPr>
            </a:lvl2pPr>
            <a:lvl3pPr lvl="2" rtl="0">
              <a:buNone/>
              <a:defRPr sz="1300">
                <a:solidFill>
                  <a:schemeClr val="dk1"/>
                </a:solidFill>
              </a:defRPr>
            </a:lvl3pPr>
            <a:lvl4pPr lvl="3" rtl="0">
              <a:buNone/>
              <a:defRPr sz="1300">
                <a:solidFill>
                  <a:schemeClr val="dk1"/>
                </a:solidFill>
              </a:defRPr>
            </a:lvl4pPr>
            <a:lvl5pPr lvl="4" rtl="0">
              <a:buNone/>
              <a:defRPr sz="1300">
                <a:solidFill>
                  <a:schemeClr val="dk1"/>
                </a:solidFill>
              </a:defRPr>
            </a:lvl5pPr>
            <a:lvl6pPr lvl="5" rtl="0">
              <a:buNone/>
              <a:defRPr sz="1300">
                <a:solidFill>
                  <a:schemeClr val="dk1"/>
                </a:solidFill>
              </a:defRPr>
            </a:lvl6pPr>
            <a:lvl7pPr lvl="6" rtl="0">
              <a:buNone/>
              <a:defRPr sz="1300">
                <a:solidFill>
                  <a:schemeClr val="dk1"/>
                </a:solidFill>
              </a:defRPr>
            </a:lvl7pPr>
            <a:lvl8pPr lvl="7" rtl="0">
              <a:buNone/>
              <a:defRPr sz="1300">
                <a:solidFill>
                  <a:schemeClr val="dk1"/>
                </a:solidFill>
              </a:defRPr>
            </a:lvl8pPr>
            <a:lvl9pPr lvl="8" rtl="0">
              <a:buNone/>
              <a:defRPr sz="13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reak bar (gold)" showMasterSp="0">
  <p:cSld name="Break bar (gold)">
    <p:bg>
      <p:bgPr>
        <a:solidFill>
          <a:schemeClr val="lt2"/>
        </a:solidFill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51"/>
          <p:cNvSpPr/>
          <p:nvPr/>
        </p:nvSpPr>
        <p:spPr>
          <a:xfrm>
            <a:off x="0" y="1314450"/>
            <a:ext cx="9144000" cy="1543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t/>
            </a:r>
            <a:endParaRPr b="1" i="0" sz="3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51"/>
          <p:cNvSpPr txBox="1"/>
          <p:nvPr>
            <p:ph type="title"/>
          </p:nvPr>
        </p:nvSpPr>
        <p:spPr>
          <a:xfrm>
            <a:off x="457200" y="1314450"/>
            <a:ext cx="7762800" cy="15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7" name="Google Shape;207;p5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>
              <a:buNone/>
              <a:defRPr sz="1300">
                <a:solidFill>
                  <a:schemeClr val="dk1"/>
                </a:solidFill>
              </a:defRPr>
            </a:lvl1pPr>
            <a:lvl2pPr lvl="1" rtl="0">
              <a:buNone/>
              <a:defRPr sz="1300">
                <a:solidFill>
                  <a:schemeClr val="dk1"/>
                </a:solidFill>
              </a:defRPr>
            </a:lvl2pPr>
            <a:lvl3pPr lvl="2" rtl="0">
              <a:buNone/>
              <a:defRPr sz="1300">
                <a:solidFill>
                  <a:schemeClr val="dk1"/>
                </a:solidFill>
              </a:defRPr>
            </a:lvl3pPr>
            <a:lvl4pPr lvl="3" rtl="0">
              <a:buNone/>
              <a:defRPr sz="1300">
                <a:solidFill>
                  <a:schemeClr val="dk1"/>
                </a:solidFill>
              </a:defRPr>
            </a:lvl4pPr>
            <a:lvl5pPr lvl="4" rtl="0">
              <a:buNone/>
              <a:defRPr sz="1300">
                <a:solidFill>
                  <a:schemeClr val="dk1"/>
                </a:solidFill>
              </a:defRPr>
            </a:lvl5pPr>
            <a:lvl6pPr lvl="5" rtl="0">
              <a:buNone/>
              <a:defRPr sz="1300">
                <a:solidFill>
                  <a:schemeClr val="dk1"/>
                </a:solidFill>
              </a:defRPr>
            </a:lvl6pPr>
            <a:lvl7pPr lvl="6" rtl="0">
              <a:buNone/>
              <a:defRPr sz="1300">
                <a:solidFill>
                  <a:schemeClr val="dk1"/>
                </a:solidFill>
              </a:defRPr>
            </a:lvl7pPr>
            <a:lvl8pPr lvl="7" rtl="0">
              <a:buNone/>
              <a:defRPr sz="1300">
                <a:solidFill>
                  <a:schemeClr val="dk1"/>
                </a:solidFill>
              </a:defRPr>
            </a:lvl8pPr>
            <a:lvl9pPr lvl="8" rtl="0">
              <a:buNone/>
              <a:defRPr sz="13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 content" type="obj">
  <p:cSld name="OBJECT"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52"/>
          <p:cNvSpPr txBox="1"/>
          <p:nvPr>
            <p:ph type="title"/>
          </p:nvPr>
        </p:nvSpPr>
        <p:spPr>
          <a:xfrm>
            <a:off x="628651" y="410034"/>
            <a:ext cx="66963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0" name="Google Shape;210;p52"/>
          <p:cNvSpPr txBox="1"/>
          <p:nvPr>
            <p:ph idx="1" type="body"/>
          </p:nvPr>
        </p:nvSpPr>
        <p:spPr>
          <a:xfrm>
            <a:off x="628650" y="914400"/>
            <a:ext cx="7886700" cy="37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0050" lvl="0" marL="457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1pPr>
            <a:lvl2pPr indent="-388619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520"/>
              <a:buChar char="•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1" name="Google Shape;211;p52"/>
          <p:cNvSpPr txBox="1"/>
          <p:nvPr>
            <p:ph idx="11" type="ftr"/>
          </p:nvPr>
        </p:nvSpPr>
        <p:spPr>
          <a:xfrm>
            <a:off x="3028950" y="4767264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2" name="Google Shape;212;p52"/>
          <p:cNvSpPr txBox="1"/>
          <p:nvPr>
            <p:ph idx="12" type="sldNum"/>
          </p:nvPr>
        </p:nvSpPr>
        <p:spPr>
          <a:xfrm>
            <a:off x="69134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reak with image and gold box" showMasterSp="0">
  <p:cSld name="Break with image and gold box"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53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88"/>
              <a:buFont typeface="Noto Sans Symbols"/>
              <a:buNone/>
              <a:defRPr b="0" i="0" sz="112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65"/>
              <a:buFont typeface="Noto Sans Symbols"/>
              <a:buChar char="•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Char char="–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Char char="•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Char char="•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5" name="Google Shape;215;p53"/>
          <p:cNvSpPr txBox="1"/>
          <p:nvPr>
            <p:ph type="title"/>
          </p:nvPr>
        </p:nvSpPr>
        <p:spPr>
          <a:xfrm>
            <a:off x="628650" y="3970357"/>
            <a:ext cx="7396800" cy="453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6" name="Google Shape;216;p5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>
              <a:buNone/>
              <a:defRPr sz="1300">
                <a:solidFill>
                  <a:schemeClr val="dk1"/>
                </a:solidFill>
              </a:defRPr>
            </a:lvl1pPr>
            <a:lvl2pPr lvl="1" rtl="0">
              <a:buNone/>
              <a:defRPr sz="1300">
                <a:solidFill>
                  <a:schemeClr val="dk1"/>
                </a:solidFill>
              </a:defRPr>
            </a:lvl2pPr>
            <a:lvl3pPr lvl="2" rtl="0">
              <a:buNone/>
              <a:defRPr sz="1300">
                <a:solidFill>
                  <a:schemeClr val="dk1"/>
                </a:solidFill>
              </a:defRPr>
            </a:lvl3pPr>
            <a:lvl4pPr lvl="3" rtl="0">
              <a:buNone/>
              <a:defRPr sz="1300">
                <a:solidFill>
                  <a:schemeClr val="dk1"/>
                </a:solidFill>
              </a:defRPr>
            </a:lvl4pPr>
            <a:lvl5pPr lvl="4" rtl="0">
              <a:buNone/>
              <a:defRPr sz="1300">
                <a:solidFill>
                  <a:schemeClr val="dk1"/>
                </a:solidFill>
              </a:defRPr>
            </a:lvl5pPr>
            <a:lvl6pPr lvl="5" rtl="0">
              <a:buNone/>
              <a:defRPr sz="1300">
                <a:solidFill>
                  <a:schemeClr val="dk1"/>
                </a:solidFill>
              </a:defRPr>
            </a:lvl6pPr>
            <a:lvl7pPr lvl="6" rtl="0">
              <a:buNone/>
              <a:defRPr sz="1300">
                <a:solidFill>
                  <a:schemeClr val="dk1"/>
                </a:solidFill>
              </a:defRPr>
            </a:lvl7pPr>
            <a:lvl8pPr lvl="7" rtl="0">
              <a:buNone/>
              <a:defRPr sz="1300">
                <a:solidFill>
                  <a:schemeClr val="dk1"/>
                </a:solidFill>
              </a:defRPr>
            </a:lvl8pPr>
            <a:lvl9pPr lvl="8" rtl="0">
              <a:buNone/>
              <a:defRPr sz="13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50/50">
  <p:cSld name="Title and 50/50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54"/>
          <p:cNvSpPr txBox="1"/>
          <p:nvPr>
            <p:ph type="title"/>
          </p:nvPr>
        </p:nvSpPr>
        <p:spPr>
          <a:xfrm>
            <a:off x="628650" y="410034"/>
            <a:ext cx="66864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9" name="Google Shape;219;p54"/>
          <p:cNvSpPr txBox="1"/>
          <p:nvPr>
            <p:ph idx="1" type="body"/>
          </p:nvPr>
        </p:nvSpPr>
        <p:spPr>
          <a:xfrm>
            <a:off x="628650" y="914401"/>
            <a:ext cx="3886200" cy="36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0050" lvl="0" marL="457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1pPr>
            <a:lvl2pPr indent="-388619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520"/>
              <a:buChar char="•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0" name="Google Shape;220;p54"/>
          <p:cNvSpPr txBox="1"/>
          <p:nvPr>
            <p:ph idx="2" type="body"/>
          </p:nvPr>
        </p:nvSpPr>
        <p:spPr>
          <a:xfrm>
            <a:off x="4629150" y="914401"/>
            <a:ext cx="3886200" cy="36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0050" lvl="0" marL="457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1pPr>
            <a:lvl2pPr indent="-388619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520"/>
              <a:buChar char="•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1" name="Google Shape;221;p54"/>
          <p:cNvSpPr txBox="1"/>
          <p:nvPr>
            <p:ph idx="11" type="ftr"/>
          </p:nvPr>
        </p:nvSpPr>
        <p:spPr>
          <a:xfrm>
            <a:off x="3028950" y="4767264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2" name="Google Shape;222;p54"/>
          <p:cNvSpPr txBox="1"/>
          <p:nvPr>
            <p:ph idx="12" type="sldNum"/>
          </p:nvPr>
        </p:nvSpPr>
        <p:spPr>
          <a:xfrm>
            <a:off x="69134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mparison">
  <p:cSld name="Title and comparison"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55"/>
          <p:cNvSpPr txBox="1"/>
          <p:nvPr>
            <p:ph type="title"/>
          </p:nvPr>
        </p:nvSpPr>
        <p:spPr>
          <a:xfrm>
            <a:off x="629841" y="406646"/>
            <a:ext cx="67047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5" name="Google Shape;225;p55"/>
          <p:cNvSpPr txBox="1"/>
          <p:nvPr>
            <p:ph idx="1" type="body"/>
          </p:nvPr>
        </p:nvSpPr>
        <p:spPr>
          <a:xfrm>
            <a:off x="629842" y="924128"/>
            <a:ext cx="3868200" cy="3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1800"/>
            </a:lvl1pPr>
            <a:lvl2pPr indent="-228600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b="1" sz="1500"/>
            </a:lvl2pPr>
            <a:lvl3pPr indent="-2286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226" name="Google Shape;226;p55"/>
          <p:cNvSpPr txBox="1"/>
          <p:nvPr>
            <p:ph idx="2" type="body"/>
          </p:nvPr>
        </p:nvSpPr>
        <p:spPr>
          <a:xfrm>
            <a:off x="629842" y="1257858"/>
            <a:ext cx="3868200" cy="32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0050" lvl="0" marL="457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1pPr>
            <a:lvl2pPr indent="-388619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520"/>
              <a:buChar char="•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7" name="Google Shape;227;p55"/>
          <p:cNvSpPr txBox="1"/>
          <p:nvPr>
            <p:ph idx="3" type="body"/>
          </p:nvPr>
        </p:nvSpPr>
        <p:spPr>
          <a:xfrm>
            <a:off x="4629151" y="924128"/>
            <a:ext cx="3887400" cy="3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1800"/>
            </a:lvl1pPr>
            <a:lvl2pPr indent="-228600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b="1" sz="1500"/>
            </a:lvl2pPr>
            <a:lvl3pPr indent="-2286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228" name="Google Shape;228;p55"/>
          <p:cNvSpPr txBox="1"/>
          <p:nvPr>
            <p:ph idx="4" type="body"/>
          </p:nvPr>
        </p:nvSpPr>
        <p:spPr>
          <a:xfrm>
            <a:off x="4629151" y="1257858"/>
            <a:ext cx="3887400" cy="32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0050" lvl="0" marL="457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1pPr>
            <a:lvl2pPr indent="-388619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520"/>
              <a:buChar char="•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9" name="Google Shape;229;p55"/>
          <p:cNvSpPr txBox="1"/>
          <p:nvPr>
            <p:ph idx="11" type="ftr"/>
          </p:nvPr>
        </p:nvSpPr>
        <p:spPr>
          <a:xfrm>
            <a:off x="3028950" y="4767264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0" name="Google Shape;230;p55"/>
          <p:cNvSpPr txBox="1"/>
          <p:nvPr>
            <p:ph idx="12" type="sldNum"/>
          </p:nvPr>
        </p:nvSpPr>
        <p:spPr>
          <a:xfrm>
            <a:off x="69134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/3 Column on right ">
  <p:cSld name="1/3 Column on right "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56"/>
          <p:cNvSpPr txBox="1"/>
          <p:nvPr>
            <p:ph type="title"/>
          </p:nvPr>
        </p:nvSpPr>
        <p:spPr>
          <a:xfrm>
            <a:off x="628650" y="410034"/>
            <a:ext cx="66864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3" name="Google Shape;233;p56"/>
          <p:cNvSpPr txBox="1"/>
          <p:nvPr>
            <p:ph idx="1" type="body"/>
          </p:nvPr>
        </p:nvSpPr>
        <p:spPr>
          <a:xfrm>
            <a:off x="628650" y="914401"/>
            <a:ext cx="5047200" cy="36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0050" lvl="0" marL="457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1pPr>
            <a:lvl2pPr indent="-388619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520"/>
              <a:buChar char="•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4" name="Google Shape;234;p56"/>
          <p:cNvSpPr txBox="1"/>
          <p:nvPr>
            <p:ph idx="2" type="body"/>
          </p:nvPr>
        </p:nvSpPr>
        <p:spPr>
          <a:xfrm>
            <a:off x="5971566" y="914401"/>
            <a:ext cx="2514600" cy="36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0050" lvl="0" marL="457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1pPr>
            <a:lvl2pPr indent="-388619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520"/>
              <a:buChar char="•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5" name="Google Shape;235;p56"/>
          <p:cNvSpPr txBox="1"/>
          <p:nvPr>
            <p:ph idx="11" type="ftr"/>
          </p:nvPr>
        </p:nvSpPr>
        <p:spPr>
          <a:xfrm>
            <a:off x="3028950" y="4767264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6" name="Google Shape;236;p56"/>
          <p:cNvSpPr txBox="1"/>
          <p:nvPr>
            <p:ph idx="12" type="sldNum"/>
          </p:nvPr>
        </p:nvSpPr>
        <p:spPr>
          <a:xfrm>
            <a:off x="69134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/3 Column on left">
  <p:cSld name="1/3 Column on left"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57"/>
          <p:cNvSpPr txBox="1"/>
          <p:nvPr>
            <p:ph type="title"/>
          </p:nvPr>
        </p:nvSpPr>
        <p:spPr>
          <a:xfrm>
            <a:off x="628650" y="410034"/>
            <a:ext cx="66864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9" name="Google Shape;239;p57"/>
          <p:cNvSpPr txBox="1"/>
          <p:nvPr>
            <p:ph idx="1" type="body"/>
          </p:nvPr>
        </p:nvSpPr>
        <p:spPr>
          <a:xfrm>
            <a:off x="3468102" y="914401"/>
            <a:ext cx="5047200" cy="36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0050" lvl="0" marL="457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1pPr>
            <a:lvl2pPr indent="-388619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520"/>
              <a:buChar char="•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0" name="Google Shape;240;p57"/>
          <p:cNvSpPr txBox="1"/>
          <p:nvPr>
            <p:ph idx="2" type="body"/>
          </p:nvPr>
        </p:nvSpPr>
        <p:spPr>
          <a:xfrm>
            <a:off x="637674" y="914401"/>
            <a:ext cx="2514600" cy="36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0050" lvl="0" marL="457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1pPr>
            <a:lvl2pPr indent="-388619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520"/>
              <a:buChar char="•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1" name="Google Shape;241;p57"/>
          <p:cNvSpPr txBox="1"/>
          <p:nvPr>
            <p:ph idx="11" type="ftr"/>
          </p:nvPr>
        </p:nvSpPr>
        <p:spPr>
          <a:xfrm>
            <a:off x="3028950" y="4767264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2" name="Google Shape;242;p57"/>
          <p:cNvSpPr txBox="1"/>
          <p:nvPr>
            <p:ph idx="12" type="sldNum"/>
          </p:nvPr>
        </p:nvSpPr>
        <p:spPr>
          <a:xfrm>
            <a:off x="69134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ist with Image on Right">
  <p:cSld name="List with Image on Right"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58"/>
          <p:cNvSpPr txBox="1"/>
          <p:nvPr>
            <p:ph type="title"/>
          </p:nvPr>
        </p:nvSpPr>
        <p:spPr>
          <a:xfrm>
            <a:off x="748967" y="438150"/>
            <a:ext cx="3452700" cy="37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50"/>
              <a:buFont typeface="Arial"/>
              <a:buNone/>
              <a:defRPr b="1" sz="255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5" name="Google Shape;245;p58"/>
          <p:cNvSpPr txBox="1"/>
          <p:nvPr>
            <p:ph idx="1" type="body"/>
          </p:nvPr>
        </p:nvSpPr>
        <p:spPr>
          <a:xfrm>
            <a:off x="748967" y="1028700"/>
            <a:ext cx="3452700" cy="36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1475" lvl="0" marL="457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 sz="1500"/>
            </a:lvl1pPr>
            <a:lvl2pPr indent="-348615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90"/>
              <a:buChar char="•"/>
              <a:defRPr sz="1350"/>
            </a:lvl2pPr>
            <a:lvl3pPr indent="-3048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3pPr>
            <a:lvl4pPr indent="-3048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4pPr>
            <a:lvl5pPr indent="-3048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5pPr>
            <a:lvl6pPr indent="-3429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6" name="Google Shape;246;p58"/>
          <p:cNvSpPr/>
          <p:nvPr>
            <p:ph idx="2" type="pic"/>
          </p:nvPr>
        </p:nvSpPr>
        <p:spPr>
          <a:xfrm>
            <a:off x="4572000" y="0"/>
            <a:ext cx="4572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88"/>
              <a:buFont typeface="Noto Sans Symbols"/>
              <a:buNone/>
              <a:defRPr b="0" i="0" sz="112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65"/>
              <a:buFont typeface="Noto Sans Symbols"/>
              <a:buChar char="•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Char char="–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Char char="•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Char char="•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7" name="Google Shape;247;p5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>
              <a:buNone/>
              <a:defRPr sz="1300">
                <a:solidFill>
                  <a:schemeClr val="dk1"/>
                </a:solidFill>
              </a:defRPr>
            </a:lvl1pPr>
            <a:lvl2pPr lvl="1" rtl="0">
              <a:buNone/>
              <a:defRPr sz="1300">
                <a:solidFill>
                  <a:schemeClr val="dk1"/>
                </a:solidFill>
              </a:defRPr>
            </a:lvl2pPr>
            <a:lvl3pPr lvl="2" rtl="0">
              <a:buNone/>
              <a:defRPr sz="1300">
                <a:solidFill>
                  <a:schemeClr val="dk1"/>
                </a:solidFill>
              </a:defRPr>
            </a:lvl3pPr>
            <a:lvl4pPr lvl="3" rtl="0">
              <a:buNone/>
              <a:defRPr sz="1300">
                <a:solidFill>
                  <a:schemeClr val="dk1"/>
                </a:solidFill>
              </a:defRPr>
            </a:lvl4pPr>
            <a:lvl5pPr lvl="4" rtl="0">
              <a:buNone/>
              <a:defRPr sz="1300">
                <a:solidFill>
                  <a:schemeClr val="dk1"/>
                </a:solidFill>
              </a:defRPr>
            </a:lvl5pPr>
            <a:lvl6pPr lvl="5" rtl="0">
              <a:buNone/>
              <a:defRPr sz="1300">
                <a:solidFill>
                  <a:schemeClr val="dk1"/>
                </a:solidFill>
              </a:defRPr>
            </a:lvl6pPr>
            <a:lvl7pPr lvl="6" rtl="0">
              <a:buNone/>
              <a:defRPr sz="1300">
                <a:solidFill>
                  <a:schemeClr val="dk1"/>
                </a:solidFill>
              </a:defRPr>
            </a:lvl7pPr>
            <a:lvl8pPr lvl="7" rtl="0">
              <a:buNone/>
              <a:defRPr sz="1300">
                <a:solidFill>
                  <a:schemeClr val="dk1"/>
                </a:solidFill>
              </a:defRPr>
            </a:lvl8pPr>
            <a:lvl9pPr lvl="8" rtl="0">
              <a:buNone/>
              <a:defRPr sz="13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ist with Image on Left">
  <p:cSld name="List with Image on Left"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59"/>
          <p:cNvSpPr txBox="1"/>
          <p:nvPr>
            <p:ph type="title"/>
          </p:nvPr>
        </p:nvSpPr>
        <p:spPr>
          <a:xfrm>
            <a:off x="4929810" y="438150"/>
            <a:ext cx="3480300" cy="37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50"/>
              <a:buFont typeface="Arial"/>
              <a:buNone/>
              <a:defRPr b="1" sz="255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0" name="Google Shape;250;p59"/>
          <p:cNvSpPr txBox="1"/>
          <p:nvPr>
            <p:ph idx="1" type="body"/>
          </p:nvPr>
        </p:nvSpPr>
        <p:spPr>
          <a:xfrm>
            <a:off x="4929829" y="1028702"/>
            <a:ext cx="3480300" cy="36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1475" lvl="0" marL="457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 sz="1500"/>
            </a:lvl1pPr>
            <a:lvl2pPr indent="-348615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90"/>
              <a:buChar char="•"/>
              <a:defRPr sz="1350"/>
            </a:lvl2pPr>
            <a:lvl3pPr indent="-3048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3pPr>
            <a:lvl4pPr indent="-3048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4pPr>
            <a:lvl5pPr indent="-3048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5pPr>
            <a:lvl6pPr indent="-3429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1" name="Google Shape;251;p59"/>
          <p:cNvSpPr/>
          <p:nvPr>
            <p:ph idx="2" type="pic"/>
          </p:nvPr>
        </p:nvSpPr>
        <p:spPr>
          <a:xfrm>
            <a:off x="0" y="0"/>
            <a:ext cx="4572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88"/>
              <a:buFont typeface="Noto Sans Symbols"/>
              <a:buNone/>
              <a:defRPr b="0" i="0" sz="112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65"/>
              <a:buFont typeface="Noto Sans Symbols"/>
              <a:buChar char="•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Char char="–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Char char="•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Char char="•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2" name="Google Shape;252;p5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>
              <a:buNone/>
              <a:defRPr sz="1300">
                <a:solidFill>
                  <a:schemeClr val="dk1"/>
                </a:solidFill>
              </a:defRPr>
            </a:lvl1pPr>
            <a:lvl2pPr lvl="1" rtl="0">
              <a:buNone/>
              <a:defRPr sz="1300">
                <a:solidFill>
                  <a:schemeClr val="dk1"/>
                </a:solidFill>
              </a:defRPr>
            </a:lvl2pPr>
            <a:lvl3pPr lvl="2" rtl="0">
              <a:buNone/>
              <a:defRPr sz="1300">
                <a:solidFill>
                  <a:schemeClr val="dk1"/>
                </a:solidFill>
              </a:defRPr>
            </a:lvl3pPr>
            <a:lvl4pPr lvl="3" rtl="0">
              <a:buNone/>
              <a:defRPr sz="1300">
                <a:solidFill>
                  <a:schemeClr val="dk1"/>
                </a:solidFill>
              </a:defRPr>
            </a:lvl4pPr>
            <a:lvl5pPr lvl="4" rtl="0">
              <a:buNone/>
              <a:defRPr sz="1300">
                <a:solidFill>
                  <a:schemeClr val="dk1"/>
                </a:solidFill>
              </a:defRPr>
            </a:lvl5pPr>
            <a:lvl6pPr lvl="5" rtl="0">
              <a:buNone/>
              <a:defRPr sz="1300">
                <a:solidFill>
                  <a:schemeClr val="dk1"/>
                </a:solidFill>
              </a:defRPr>
            </a:lvl6pPr>
            <a:lvl7pPr lvl="6" rtl="0">
              <a:buNone/>
              <a:defRPr sz="1300">
                <a:solidFill>
                  <a:schemeClr val="dk1"/>
                </a:solidFill>
              </a:defRPr>
            </a:lvl7pPr>
            <a:lvl8pPr lvl="7" rtl="0">
              <a:buNone/>
              <a:defRPr sz="1300">
                <a:solidFill>
                  <a:schemeClr val="dk1"/>
                </a:solidFill>
              </a:defRPr>
            </a:lvl8pPr>
            <a:lvl9pPr lvl="8" rtl="0">
              <a:buNone/>
              <a:defRPr sz="13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one column content (black-gold title)">
  <p:cSld name="Title and one column content (black-gold title)"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60"/>
          <p:cNvSpPr txBox="1"/>
          <p:nvPr>
            <p:ph idx="1" type="body"/>
          </p:nvPr>
        </p:nvSpPr>
        <p:spPr>
          <a:xfrm>
            <a:off x="2519266" y="914400"/>
            <a:ext cx="5794200" cy="37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756" lvl="0" marL="457200" rtl="0" algn="l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688"/>
              <a:buFont typeface="Noto Sans Symbols"/>
              <a:buChar char="•"/>
              <a:defRPr sz="1125"/>
            </a:lvl1pPr>
            <a:lvl2pPr indent="-328612" lvl="1" marL="914400" rtl="0" algn="l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575"/>
              <a:buChar char="•"/>
              <a:defRPr sz="1125"/>
            </a:lvl2pPr>
            <a:lvl3pPr indent="-300037" lvl="2" marL="1371600" rtl="0" algn="l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125"/>
              <a:buChar char="–"/>
              <a:defRPr sz="1125"/>
            </a:lvl3pPr>
            <a:lvl4pPr indent="-300037" lvl="3" marL="1828800" rtl="0" algn="l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125"/>
              <a:buChar char="•"/>
              <a:defRPr sz="1125"/>
            </a:lvl4pPr>
            <a:lvl5pPr indent="-300037" lvl="4" marL="2286000" rtl="0" algn="l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125"/>
              <a:buChar char="•"/>
              <a:defRPr sz="1125"/>
            </a:lvl5pPr>
            <a:lvl6pPr indent="-3429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5" name="Google Shape;255;p60"/>
          <p:cNvSpPr txBox="1"/>
          <p:nvPr>
            <p:ph idx="11" type="ftr"/>
          </p:nvPr>
        </p:nvSpPr>
        <p:spPr>
          <a:xfrm>
            <a:off x="3028950" y="4767264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6" name="Google Shape;256;p60"/>
          <p:cNvSpPr txBox="1"/>
          <p:nvPr>
            <p:ph idx="12" type="sldNum"/>
          </p:nvPr>
        </p:nvSpPr>
        <p:spPr>
          <a:xfrm>
            <a:off x="69134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7" name="Google Shape;257;p60"/>
          <p:cNvSpPr txBox="1"/>
          <p:nvPr>
            <p:ph idx="2" type="body"/>
          </p:nvPr>
        </p:nvSpPr>
        <p:spPr>
          <a:xfrm>
            <a:off x="2519264" y="409575"/>
            <a:ext cx="5609700" cy="3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2400"/>
            </a:lvl1pPr>
            <a:lvl2pPr indent="-388619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520"/>
              <a:buChar char="•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8" name="Google Shape;258;p60"/>
          <p:cNvSpPr/>
          <p:nvPr/>
        </p:nvSpPr>
        <p:spPr>
          <a:xfrm>
            <a:off x="0" y="0"/>
            <a:ext cx="2289900" cy="5152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60"/>
          <p:cNvSpPr/>
          <p:nvPr/>
        </p:nvSpPr>
        <p:spPr>
          <a:xfrm>
            <a:off x="-1" y="128096"/>
            <a:ext cx="22899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1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Continuing and</a:t>
            </a:r>
            <a:endParaRPr/>
          </a:p>
          <a:p>
            <a:pPr indent="0" lvl="0" marL="0" marR="0" rtl="0" algn="ctr">
              <a:lnSpc>
                <a:spcPct val="9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1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Professional Education</a:t>
            </a:r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 content (black-gold title)">
  <p:cSld name="Title and two column content (black-gold title)"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61"/>
          <p:cNvSpPr txBox="1"/>
          <p:nvPr>
            <p:ph idx="1" type="body"/>
          </p:nvPr>
        </p:nvSpPr>
        <p:spPr>
          <a:xfrm>
            <a:off x="2519267" y="914400"/>
            <a:ext cx="5795100" cy="37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756" lvl="0" marL="457200" rtl="0" algn="l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688"/>
              <a:buChar char="•"/>
              <a:defRPr sz="1125"/>
            </a:lvl1pPr>
            <a:lvl2pPr indent="-328612" lvl="1" marL="914400" rtl="0" algn="l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575"/>
              <a:buChar char="•"/>
              <a:defRPr sz="1125"/>
            </a:lvl2pPr>
            <a:lvl3pPr indent="-300037" lvl="2" marL="1371600" rtl="0" algn="l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125"/>
              <a:buChar char="–"/>
              <a:defRPr sz="1125"/>
            </a:lvl3pPr>
            <a:lvl4pPr indent="-300037" lvl="3" marL="1828800" rtl="0" algn="l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125"/>
              <a:buChar char="•"/>
              <a:defRPr sz="1125"/>
            </a:lvl4pPr>
            <a:lvl5pPr indent="-300037" lvl="4" marL="2286000" rtl="0" algn="l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125"/>
              <a:buChar char="•"/>
              <a:defRPr sz="1125"/>
            </a:lvl5pPr>
            <a:lvl6pPr indent="-3429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2" name="Google Shape;262;p61"/>
          <p:cNvSpPr txBox="1"/>
          <p:nvPr>
            <p:ph idx="11" type="ftr"/>
          </p:nvPr>
        </p:nvSpPr>
        <p:spPr>
          <a:xfrm>
            <a:off x="3028950" y="4767264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3" name="Google Shape;263;p61"/>
          <p:cNvSpPr txBox="1"/>
          <p:nvPr>
            <p:ph idx="12" type="sldNum"/>
          </p:nvPr>
        </p:nvSpPr>
        <p:spPr>
          <a:xfrm>
            <a:off x="69134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4" name="Google Shape;264;p61"/>
          <p:cNvSpPr txBox="1"/>
          <p:nvPr>
            <p:ph idx="2" type="body"/>
          </p:nvPr>
        </p:nvSpPr>
        <p:spPr>
          <a:xfrm>
            <a:off x="2519266" y="409575"/>
            <a:ext cx="5609700" cy="3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2400"/>
            </a:lvl1pPr>
            <a:lvl2pPr indent="-388619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520"/>
              <a:buChar char="•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5" name="Google Shape;265;p61"/>
          <p:cNvSpPr/>
          <p:nvPr/>
        </p:nvSpPr>
        <p:spPr>
          <a:xfrm>
            <a:off x="0" y="0"/>
            <a:ext cx="2289900" cy="5152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61"/>
          <p:cNvSpPr/>
          <p:nvPr/>
        </p:nvSpPr>
        <p:spPr>
          <a:xfrm>
            <a:off x="-1" y="128096"/>
            <a:ext cx="22899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1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Continuing and</a:t>
            </a:r>
            <a:endParaRPr/>
          </a:p>
          <a:p>
            <a:pPr indent="0" lvl="0" marL="0" marR="0" rtl="0" algn="ctr">
              <a:lnSpc>
                <a:spcPct val="9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1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Professional Education</a:t>
            </a:r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10 photos">
  <p:cSld name="Title and 10 photos"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62"/>
          <p:cNvSpPr txBox="1"/>
          <p:nvPr>
            <p:ph idx="1" type="body"/>
          </p:nvPr>
        </p:nvSpPr>
        <p:spPr>
          <a:xfrm>
            <a:off x="2251437" y="4329603"/>
            <a:ext cx="14604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0476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75"/>
              <a:buFont typeface="Arial"/>
              <a:buNone/>
              <a:defRPr b="0" sz="1050"/>
            </a:lvl1pPr>
            <a:lvl2pPr indent="-228600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65"/>
              <a:buFont typeface="Arial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9" name="Google Shape;269;p62"/>
          <p:cNvSpPr txBox="1"/>
          <p:nvPr>
            <p:ph idx="2" type="body"/>
          </p:nvPr>
        </p:nvSpPr>
        <p:spPr>
          <a:xfrm>
            <a:off x="5451837" y="4329603"/>
            <a:ext cx="14604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0476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75"/>
              <a:buFont typeface="Arial"/>
              <a:buNone/>
              <a:defRPr b="0" sz="1050"/>
            </a:lvl1pPr>
            <a:lvl2pPr indent="-228600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65"/>
              <a:buFont typeface="Arial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0" name="Google Shape;270;p62"/>
          <p:cNvSpPr txBox="1"/>
          <p:nvPr>
            <p:ph idx="3" type="body"/>
          </p:nvPr>
        </p:nvSpPr>
        <p:spPr>
          <a:xfrm>
            <a:off x="651237" y="4329603"/>
            <a:ext cx="14604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0476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75"/>
              <a:buFont typeface="Arial"/>
              <a:buNone/>
              <a:defRPr b="0" sz="1050"/>
            </a:lvl1pPr>
            <a:lvl2pPr indent="-228600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65"/>
              <a:buFont typeface="Arial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1" name="Google Shape;271;p62"/>
          <p:cNvSpPr txBox="1"/>
          <p:nvPr>
            <p:ph idx="4" type="body"/>
          </p:nvPr>
        </p:nvSpPr>
        <p:spPr>
          <a:xfrm>
            <a:off x="3851637" y="4329603"/>
            <a:ext cx="14604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0476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75"/>
              <a:buFont typeface="Arial"/>
              <a:buNone/>
              <a:defRPr b="0" sz="1050"/>
            </a:lvl1pPr>
            <a:lvl2pPr indent="-228600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65"/>
              <a:buFont typeface="Arial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2" name="Google Shape;272;p62"/>
          <p:cNvSpPr txBox="1"/>
          <p:nvPr>
            <p:ph idx="5" type="body"/>
          </p:nvPr>
        </p:nvSpPr>
        <p:spPr>
          <a:xfrm>
            <a:off x="7043873" y="4329603"/>
            <a:ext cx="14604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0476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75"/>
              <a:buFont typeface="Arial"/>
              <a:buNone/>
              <a:defRPr b="0" sz="1050"/>
            </a:lvl1pPr>
            <a:lvl2pPr indent="-228600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65"/>
              <a:buFont typeface="Arial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3" name="Google Shape;273;p62"/>
          <p:cNvSpPr txBox="1"/>
          <p:nvPr>
            <p:ph idx="6" type="body"/>
          </p:nvPr>
        </p:nvSpPr>
        <p:spPr>
          <a:xfrm>
            <a:off x="2251437" y="2272203"/>
            <a:ext cx="14604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0476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75"/>
              <a:buFont typeface="Arial"/>
              <a:buNone/>
              <a:defRPr b="0" sz="1050"/>
            </a:lvl1pPr>
            <a:lvl2pPr indent="-228600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65"/>
              <a:buFont typeface="Arial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4" name="Google Shape;274;p62"/>
          <p:cNvSpPr txBox="1"/>
          <p:nvPr>
            <p:ph idx="7" type="body"/>
          </p:nvPr>
        </p:nvSpPr>
        <p:spPr>
          <a:xfrm>
            <a:off x="5451837" y="2272203"/>
            <a:ext cx="14604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0476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75"/>
              <a:buFont typeface="Arial"/>
              <a:buNone/>
              <a:defRPr b="0" sz="1050"/>
            </a:lvl1pPr>
            <a:lvl2pPr indent="-228600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65"/>
              <a:buFont typeface="Arial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5" name="Google Shape;275;p62"/>
          <p:cNvSpPr txBox="1"/>
          <p:nvPr>
            <p:ph type="title"/>
          </p:nvPr>
        </p:nvSpPr>
        <p:spPr>
          <a:xfrm>
            <a:off x="747395" y="438150"/>
            <a:ext cx="6995100" cy="37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6" name="Google Shape;276;p62"/>
          <p:cNvSpPr/>
          <p:nvPr>
            <p:ph idx="8" type="pic"/>
          </p:nvPr>
        </p:nvSpPr>
        <p:spPr>
          <a:xfrm>
            <a:off x="747395" y="1028701"/>
            <a:ext cx="1188600" cy="11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88"/>
              <a:buFont typeface="Noto Sans Symbols"/>
              <a:buNone/>
              <a:defRPr b="0" i="0" sz="112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65"/>
              <a:buFont typeface="Noto Sans Symbols"/>
              <a:buChar char="•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Char char="–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Char char="•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Char char="•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7" name="Google Shape;277;p62"/>
          <p:cNvSpPr/>
          <p:nvPr>
            <p:ph idx="9" type="pic"/>
          </p:nvPr>
        </p:nvSpPr>
        <p:spPr>
          <a:xfrm>
            <a:off x="2344616" y="1028701"/>
            <a:ext cx="1188600" cy="11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88"/>
              <a:buFont typeface="Noto Sans Symbols"/>
              <a:buNone/>
              <a:defRPr b="0" i="0" sz="112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65"/>
              <a:buFont typeface="Noto Sans Symbols"/>
              <a:buChar char="•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Char char="–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Char char="•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Char char="•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8" name="Google Shape;278;p62"/>
          <p:cNvSpPr/>
          <p:nvPr>
            <p:ph idx="13" type="pic"/>
          </p:nvPr>
        </p:nvSpPr>
        <p:spPr>
          <a:xfrm>
            <a:off x="3941837" y="1028701"/>
            <a:ext cx="1188600" cy="11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88"/>
              <a:buFont typeface="Noto Sans Symbols"/>
              <a:buNone/>
              <a:defRPr b="0" i="0" sz="112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65"/>
              <a:buFont typeface="Noto Sans Symbols"/>
              <a:buChar char="•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Char char="–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Char char="•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Char char="•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9" name="Google Shape;279;p62"/>
          <p:cNvSpPr/>
          <p:nvPr>
            <p:ph idx="14" type="pic"/>
          </p:nvPr>
        </p:nvSpPr>
        <p:spPr>
          <a:xfrm>
            <a:off x="5539058" y="1028701"/>
            <a:ext cx="1188600" cy="11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88"/>
              <a:buFont typeface="Noto Sans Symbols"/>
              <a:buNone/>
              <a:defRPr b="0" i="0" sz="112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65"/>
              <a:buFont typeface="Noto Sans Symbols"/>
              <a:buChar char="•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Char char="–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Char char="•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Char char="•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0" name="Google Shape;280;p62"/>
          <p:cNvSpPr/>
          <p:nvPr>
            <p:ph idx="15" type="pic"/>
          </p:nvPr>
        </p:nvSpPr>
        <p:spPr>
          <a:xfrm>
            <a:off x="7136279" y="1028701"/>
            <a:ext cx="1188600" cy="11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88"/>
              <a:buFont typeface="Noto Sans Symbols"/>
              <a:buNone/>
              <a:defRPr b="0" i="0" sz="112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65"/>
              <a:buFont typeface="Noto Sans Symbols"/>
              <a:buChar char="•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Char char="–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Char char="•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Char char="•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1" name="Google Shape;281;p62"/>
          <p:cNvSpPr/>
          <p:nvPr>
            <p:ph idx="16" type="pic"/>
          </p:nvPr>
        </p:nvSpPr>
        <p:spPr>
          <a:xfrm>
            <a:off x="747395" y="3090583"/>
            <a:ext cx="1188600" cy="11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88"/>
              <a:buFont typeface="Noto Sans Symbols"/>
              <a:buNone/>
              <a:defRPr b="0" i="0" sz="112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65"/>
              <a:buFont typeface="Noto Sans Symbols"/>
              <a:buChar char="•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Char char="–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Char char="•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Char char="•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2" name="Google Shape;282;p62"/>
          <p:cNvSpPr/>
          <p:nvPr>
            <p:ph idx="17" type="pic"/>
          </p:nvPr>
        </p:nvSpPr>
        <p:spPr>
          <a:xfrm>
            <a:off x="2344616" y="3090583"/>
            <a:ext cx="1188600" cy="11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88"/>
              <a:buFont typeface="Noto Sans Symbols"/>
              <a:buNone/>
              <a:defRPr b="0" i="0" sz="112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65"/>
              <a:buFont typeface="Noto Sans Symbols"/>
              <a:buChar char="•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Char char="–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Char char="•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Char char="•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3" name="Google Shape;283;p62"/>
          <p:cNvSpPr/>
          <p:nvPr>
            <p:ph idx="18" type="pic"/>
          </p:nvPr>
        </p:nvSpPr>
        <p:spPr>
          <a:xfrm>
            <a:off x="3941837" y="3090583"/>
            <a:ext cx="1188600" cy="11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88"/>
              <a:buFont typeface="Noto Sans Symbols"/>
              <a:buNone/>
              <a:defRPr b="0" i="0" sz="112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65"/>
              <a:buFont typeface="Noto Sans Symbols"/>
              <a:buChar char="•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Char char="–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Char char="•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Char char="•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4" name="Google Shape;284;p62"/>
          <p:cNvSpPr/>
          <p:nvPr>
            <p:ph idx="19" type="pic"/>
          </p:nvPr>
        </p:nvSpPr>
        <p:spPr>
          <a:xfrm>
            <a:off x="5539058" y="3090583"/>
            <a:ext cx="1188600" cy="11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88"/>
              <a:buFont typeface="Noto Sans Symbols"/>
              <a:buNone/>
              <a:defRPr b="0" i="0" sz="112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65"/>
              <a:buFont typeface="Noto Sans Symbols"/>
              <a:buChar char="•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Char char="–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Char char="•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Char char="•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5" name="Google Shape;285;p62"/>
          <p:cNvSpPr/>
          <p:nvPr>
            <p:ph idx="20" type="pic"/>
          </p:nvPr>
        </p:nvSpPr>
        <p:spPr>
          <a:xfrm>
            <a:off x="7136279" y="3090583"/>
            <a:ext cx="1188600" cy="11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88"/>
              <a:buFont typeface="Noto Sans Symbols"/>
              <a:buNone/>
              <a:defRPr b="0" i="0" sz="112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65"/>
              <a:buFont typeface="Noto Sans Symbols"/>
              <a:buChar char="•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Char char="–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Char char="•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Char char="•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6" name="Google Shape;286;p62"/>
          <p:cNvSpPr txBox="1"/>
          <p:nvPr>
            <p:ph idx="21" type="body"/>
          </p:nvPr>
        </p:nvSpPr>
        <p:spPr>
          <a:xfrm>
            <a:off x="651237" y="2272203"/>
            <a:ext cx="14604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0476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75"/>
              <a:buFont typeface="Arial"/>
              <a:buNone/>
              <a:defRPr b="0" sz="1050"/>
            </a:lvl1pPr>
            <a:lvl2pPr indent="-228600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65"/>
              <a:buFont typeface="Arial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7" name="Google Shape;287;p62"/>
          <p:cNvSpPr txBox="1"/>
          <p:nvPr>
            <p:ph idx="22" type="body"/>
          </p:nvPr>
        </p:nvSpPr>
        <p:spPr>
          <a:xfrm>
            <a:off x="3851637" y="2272203"/>
            <a:ext cx="14604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0476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75"/>
              <a:buFont typeface="Arial"/>
              <a:buNone/>
              <a:defRPr b="0" sz="1050"/>
            </a:lvl1pPr>
            <a:lvl2pPr indent="-228600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65"/>
              <a:buFont typeface="Arial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8" name="Google Shape;288;p62"/>
          <p:cNvSpPr txBox="1"/>
          <p:nvPr>
            <p:ph idx="23" type="body"/>
          </p:nvPr>
        </p:nvSpPr>
        <p:spPr>
          <a:xfrm>
            <a:off x="7043873" y="2272203"/>
            <a:ext cx="14604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0476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75"/>
              <a:buFont typeface="Arial"/>
              <a:buNone/>
              <a:defRPr b="0" sz="1050"/>
            </a:lvl1pPr>
            <a:lvl2pPr indent="-228600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65"/>
              <a:buFont typeface="Arial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9" name="Google Shape;289;p6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>
              <a:buNone/>
              <a:defRPr sz="1300">
                <a:solidFill>
                  <a:schemeClr val="dk1"/>
                </a:solidFill>
              </a:defRPr>
            </a:lvl1pPr>
            <a:lvl2pPr lvl="1" rtl="0">
              <a:buNone/>
              <a:defRPr sz="1300">
                <a:solidFill>
                  <a:schemeClr val="dk1"/>
                </a:solidFill>
              </a:defRPr>
            </a:lvl2pPr>
            <a:lvl3pPr lvl="2" rtl="0">
              <a:buNone/>
              <a:defRPr sz="1300">
                <a:solidFill>
                  <a:schemeClr val="dk1"/>
                </a:solidFill>
              </a:defRPr>
            </a:lvl3pPr>
            <a:lvl4pPr lvl="3" rtl="0">
              <a:buNone/>
              <a:defRPr sz="1300">
                <a:solidFill>
                  <a:schemeClr val="dk1"/>
                </a:solidFill>
              </a:defRPr>
            </a:lvl4pPr>
            <a:lvl5pPr lvl="4" rtl="0">
              <a:buNone/>
              <a:defRPr sz="1300">
                <a:solidFill>
                  <a:schemeClr val="dk1"/>
                </a:solidFill>
              </a:defRPr>
            </a:lvl5pPr>
            <a:lvl6pPr lvl="5" rtl="0">
              <a:buNone/>
              <a:defRPr sz="1300">
                <a:solidFill>
                  <a:schemeClr val="dk1"/>
                </a:solidFill>
              </a:defRPr>
            </a:lvl6pPr>
            <a:lvl7pPr lvl="6" rtl="0">
              <a:buNone/>
              <a:defRPr sz="1300">
                <a:solidFill>
                  <a:schemeClr val="dk1"/>
                </a:solidFill>
              </a:defRPr>
            </a:lvl7pPr>
            <a:lvl8pPr lvl="7" rtl="0">
              <a:buNone/>
              <a:defRPr sz="1300">
                <a:solidFill>
                  <a:schemeClr val="dk1"/>
                </a:solidFill>
              </a:defRPr>
            </a:lvl8pPr>
            <a:lvl9pPr lvl="8" rtl="0">
              <a:buNone/>
              <a:defRPr sz="13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ntent (Vertical split)">
  <p:cSld name="Title and two content (Vertical split)"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63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63"/>
          <p:cNvSpPr txBox="1"/>
          <p:nvPr>
            <p:ph type="title"/>
          </p:nvPr>
        </p:nvSpPr>
        <p:spPr>
          <a:xfrm>
            <a:off x="628651" y="740570"/>
            <a:ext cx="3578400" cy="102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3" name="Google Shape;293;p63"/>
          <p:cNvSpPr txBox="1"/>
          <p:nvPr>
            <p:ph idx="1" type="body"/>
          </p:nvPr>
        </p:nvSpPr>
        <p:spPr>
          <a:xfrm>
            <a:off x="4834647" y="740570"/>
            <a:ext cx="36819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1600"/>
            </a:lvl1pPr>
            <a:lvl2pPr indent="-370840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40"/>
              <a:buChar char="•"/>
              <a:defRPr sz="1600"/>
            </a:lvl2pPr>
            <a:lvl3pPr indent="-304800" lvl="2" marL="1371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3pPr>
            <a:lvl4pPr indent="-298450" lvl="3" marL="18288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/>
            </a:lvl4pPr>
            <a:lvl5pPr indent="-298450" lvl="4" marL="2286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/>
            </a:lvl5pPr>
            <a:lvl6pPr indent="-32385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294" name="Google Shape;294;p63"/>
          <p:cNvSpPr txBox="1"/>
          <p:nvPr>
            <p:ph idx="2" type="body"/>
          </p:nvPr>
        </p:nvSpPr>
        <p:spPr>
          <a:xfrm>
            <a:off x="629840" y="1767264"/>
            <a:ext cx="3577200" cy="26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1800"/>
            </a:lvl1pPr>
            <a:lvl2pPr indent="-228600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70"/>
              <a:buNone/>
              <a:defRPr sz="1050"/>
            </a:lvl2pPr>
            <a:lvl3pPr indent="-2286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295" name="Google Shape;295;p63"/>
          <p:cNvSpPr txBox="1"/>
          <p:nvPr>
            <p:ph idx="11" type="ftr"/>
          </p:nvPr>
        </p:nvSpPr>
        <p:spPr>
          <a:xfrm>
            <a:off x="3028950" y="4767264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6" name="Google Shape;296;p63"/>
          <p:cNvSpPr txBox="1"/>
          <p:nvPr>
            <p:ph idx="12" type="sldNum"/>
          </p:nvPr>
        </p:nvSpPr>
        <p:spPr>
          <a:xfrm>
            <a:off x="69134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(Horiz. split)" type="titleOnly">
  <p:cSld name="TITLE_ONLY"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64"/>
          <p:cNvSpPr/>
          <p:nvPr/>
        </p:nvSpPr>
        <p:spPr>
          <a:xfrm>
            <a:off x="0" y="1663431"/>
            <a:ext cx="9144000" cy="348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64"/>
          <p:cNvSpPr txBox="1"/>
          <p:nvPr>
            <p:ph type="title"/>
          </p:nvPr>
        </p:nvSpPr>
        <p:spPr>
          <a:xfrm>
            <a:off x="628650" y="1"/>
            <a:ext cx="8515200" cy="16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0" name="Google Shape;300;p64"/>
          <p:cNvSpPr txBox="1"/>
          <p:nvPr>
            <p:ph idx="11" type="ftr"/>
          </p:nvPr>
        </p:nvSpPr>
        <p:spPr>
          <a:xfrm>
            <a:off x="3028950" y="4767264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1" name="Google Shape;301;p64"/>
          <p:cNvSpPr txBox="1"/>
          <p:nvPr>
            <p:ph idx="12" type="sldNum"/>
          </p:nvPr>
        </p:nvSpPr>
        <p:spPr>
          <a:xfrm>
            <a:off x="69134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1/3 [gold] Column on Left">
  <p:cSld name="2_1/3 [gold] Column on Left"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65"/>
          <p:cNvSpPr/>
          <p:nvPr/>
        </p:nvSpPr>
        <p:spPr>
          <a:xfrm>
            <a:off x="0" y="0"/>
            <a:ext cx="29574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65"/>
          <p:cNvSpPr txBox="1"/>
          <p:nvPr>
            <p:ph type="title"/>
          </p:nvPr>
        </p:nvSpPr>
        <p:spPr>
          <a:xfrm>
            <a:off x="316205" y="438150"/>
            <a:ext cx="2405700" cy="152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5" name="Google Shape;305;p65"/>
          <p:cNvSpPr txBox="1"/>
          <p:nvPr>
            <p:ph idx="1" type="body"/>
          </p:nvPr>
        </p:nvSpPr>
        <p:spPr>
          <a:xfrm>
            <a:off x="316205" y="1964531"/>
            <a:ext cx="2405700" cy="26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200"/>
            </a:lvl1pPr>
            <a:lvl2pPr indent="-228600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None/>
              <a:defRPr sz="1050"/>
            </a:lvl2pPr>
            <a:lvl3pPr indent="-2286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3pPr>
            <a:lvl4pPr indent="-3048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4pPr>
            <a:lvl5pPr indent="-3048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5pPr>
            <a:lvl6pPr indent="-314325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6pPr>
            <a:lvl7pPr indent="-314325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7pPr>
            <a:lvl8pPr indent="-314325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8pPr>
            <a:lvl9pPr indent="-314325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9pPr>
          </a:lstStyle>
          <a:p/>
        </p:txBody>
      </p:sp>
      <p:sp>
        <p:nvSpPr>
          <p:cNvPr id="306" name="Google Shape;306;p65"/>
          <p:cNvSpPr txBox="1"/>
          <p:nvPr>
            <p:ph idx="2" type="body"/>
          </p:nvPr>
        </p:nvSpPr>
        <p:spPr>
          <a:xfrm>
            <a:off x="3186112" y="438150"/>
            <a:ext cx="5223900" cy="41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200"/>
            </a:lvl1pPr>
            <a:lvl2pPr indent="-321944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70"/>
              <a:buChar char="•"/>
              <a:defRPr sz="1050"/>
            </a:lvl2pPr>
            <a:lvl3pPr indent="-28575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 sz="900"/>
            </a:lvl3pPr>
            <a:lvl4pPr indent="-3048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4pPr>
            <a:lvl5pPr indent="-3048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5pPr>
            <a:lvl6pPr indent="-314325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6pPr>
            <a:lvl7pPr indent="-314325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7pPr>
            <a:lvl8pPr indent="-314325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8pPr>
            <a:lvl9pPr indent="-314325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9pPr>
          </a:lstStyle>
          <a:p/>
        </p:txBody>
      </p:sp>
      <p:sp>
        <p:nvSpPr>
          <p:cNvPr id="307" name="Google Shape;307;p6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>
              <a:buNone/>
              <a:defRPr sz="1300">
                <a:solidFill>
                  <a:schemeClr val="dk1"/>
                </a:solidFill>
              </a:defRPr>
            </a:lvl1pPr>
            <a:lvl2pPr lvl="1" rtl="0">
              <a:buNone/>
              <a:defRPr sz="1300">
                <a:solidFill>
                  <a:schemeClr val="dk1"/>
                </a:solidFill>
              </a:defRPr>
            </a:lvl2pPr>
            <a:lvl3pPr lvl="2" rtl="0">
              <a:buNone/>
              <a:defRPr sz="1300">
                <a:solidFill>
                  <a:schemeClr val="dk1"/>
                </a:solidFill>
              </a:defRPr>
            </a:lvl3pPr>
            <a:lvl4pPr lvl="3" rtl="0">
              <a:buNone/>
              <a:defRPr sz="1300">
                <a:solidFill>
                  <a:schemeClr val="dk1"/>
                </a:solidFill>
              </a:defRPr>
            </a:lvl4pPr>
            <a:lvl5pPr lvl="4" rtl="0">
              <a:buNone/>
              <a:defRPr sz="1300">
                <a:solidFill>
                  <a:schemeClr val="dk1"/>
                </a:solidFill>
              </a:defRPr>
            </a:lvl5pPr>
            <a:lvl6pPr lvl="5" rtl="0">
              <a:buNone/>
              <a:defRPr sz="1300">
                <a:solidFill>
                  <a:schemeClr val="dk1"/>
                </a:solidFill>
              </a:defRPr>
            </a:lvl6pPr>
            <a:lvl7pPr lvl="6" rtl="0">
              <a:buNone/>
              <a:defRPr sz="1300">
                <a:solidFill>
                  <a:schemeClr val="dk1"/>
                </a:solidFill>
              </a:defRPr>
            </a:lvl7pPr>
            <a:lvl8pPr lvl="7" rtl="0">
              <a:buNone/>
              <a:defRPr sz="1300">
                <a:solidFill>
                  <a:schemeClr val="dk1"/>
                </a:solidFill>
              </a:defRPr>
            </a:lvl8pPr>
            <a:lvl9pPr lvl="8" rtl="0">
              <a:buNone/>
              <a:defRPr sz="13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/3 [white] Column on Left" showMasterSp="0">
  <p:cSld name="1/3 [white] Column on Left"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66"/>
          <p:cNvSpPr/>
          <p:nvPr/>
        </p:nvSpPr>
        <p:spPr>
          <a:xfrm flipH="1">
            <a:off x="2957400" y="0"/>
            <a:ext cx="6186600" cy="5143500"/>
          </a:xfrm>
          <a:prstGeom prst="rect">
            <a:avLst/>
          </a:prstGeom>
          <a:solidFill>
            <a:srgbClr val="DDE0E3">
              <a:alpha val="498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66"/>
          <p:cNvSpPr/>
          <p:nvPr/>
        </p:nvSpPr>
        <p:spPr>
          <a:xfrm flipH="1">
            <a:off x="2957400" y="0"/>
            <a:ext cx="6186600" cy="5143500"/>
          </a:xfrm>
          <a:prstGeom prst="rect">
            <a:avLst/>
          </a:prstGeom>
          <a:solidFill>
            <a:srgbClr val="DDE0E3">
              <a:alpha val="498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66"/>
          <p:cNvSpPr txBox="1"/>
          <p:nvPr>
            <p:ph type="title"/>
          </p:nvPr>
        </p:nvSpPr>
        <p:spPr>
          <a:xfrm>
            <a:off x="316205" y="438150"/>
            <a:ext cx="2405700" cy="152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2" name="Google Shape;312;p66"/>
          <p:cNvSpPr txBox="1"/>
          <p:nvPr>
            <p:ph idx="1" type="body"/>
          </p:nvPr>
        </p:nvSpPr>
        <p:spPr>
          <a:xfrm>
            <a:off x="316205" y="1964530"/>
            <a:ext cx="2405700" cy="26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200"/>
            </a:lvl1pPr>
            <a:lvl2pPr indent="-228600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80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3048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4pPr>
            <a:lvl5pPr indent="-3048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5pPr>
            <a:lvl6pPr indent="-314325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6pPr>
            <a:lvl7pPr indent="-314325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7pPr>
            <a:lvl8pPr indent="-314325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8pPr>
            <a:lvl9pPr indent="-314325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9pPr>
          </a:lstStyle>
          <a:p/>
        </p:txBody>
      </p:sp>
      <p:sp>
        <p:nvSpPr>
          <p:cNvPr id="313" name="Google Shape;313;p66"/>
          <p:cNvSpPr txBox="1"/>
          <p:nvPr>
            <p:ph idx="2" type="body"/>
          </p:nvPr>
        </p:nvSpPr>
        <p:spPr>
          <a:xfrm>
            <a:off x="3186113" y="438150"/>
            <a:ext cx="5223900" cy="41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200"/>
            </a:lvl1pPr>
            <a:lvl2pPr indent="-321944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70"/>
              <a:buChar char="•"/>
              <a:defRPr sz="1050"/>
            </a:lvl2pPr>
            <a:lvl3pPr indent="-28575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 sz="900"/>
            </a:lvl3pPr>
            <a:lvl4pPr indent="-3048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4pPr>
            <a:lvl5pPr indent="-3048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5pPr>
            <a:lvl6pPr indent="-314325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6pPr>
            <a:lvl7pPr indent="-314325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7pPr>
            <a:lvl8pPr indent="-314325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8pPr>
            <a:lvl9pPr indent="-314325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9pPr>
          </a:lstStyle>
          <a:p/>
        </p:txBody>
      </p:sp>
      <p:sp>
        <p:nvSpPr>
          <p:cNvPr id="314" name="Google Shape;314;p6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>
              <a:buNone/>
              <a:defRPr sz="1300">
                <a:solidFill>
                  <a:schemeClr val="dk1"/>
                </a:solidFill>
              </a:defRPr>
            </a:lvl1pPr>
            <a:lvl2pPr lvl="1" rtl="0">
              <a:buNone/>
              <a:defRPr sz="1300">
                <a:solidFill>
                  <a:schemeClr val="dk1"/>
                </a:solidFill>
              </a:defRPr>
            </a:lvl2pPr>
            <a:lvl3pPr lvl="2" rtl="0">
              <a:buNone/>
              <a:defRPr sz="1300">
                <a:solidFill>
                  <a:schemeClr val="dk1"/>
                </a:solidFill>
              </a:defRPr>
            </a:lvl3pPr>
            <a:lvl4pPr lvl="3" rtl="0">
              <a:buNone/>
              <a:defRPr sz="1300">
                <a:solidFill>
                  <a:schemeClr val="dk1"/>
                </a:solidFill>
              </a:defRPr>
            </a:lvl4pPr>
            <a:lvl5pPr lvl="4" rtl="0">
              <a:buNone/>
              <a:defRPr sz="1300">
                <a:solidFill>
                  <a:schemeClr val="dk1"/>
                </a:solidFill>
              </a:defRPr>
            </a:lvl5pPr>
            <a:lvl6pPr lvl="5" rtl="0">
              <a:buNone/>
              <a:defRPr sz="1300">
                <a:solidFill>
                  <a:schemeClr val="dk1"/>
                </a:solidFill>
              </a:defRPr>
            </a:lvl6pPr>
            <a:lvl7pPr lvl="6" rtl="0">
              <a:buNone/>
              <a:defRPr sz="1300">
                <a:solidFill>
                  <a:schemeClr val="dk1"/>
                </a:solidFill>
              </a:defRPr>
            </a:lvl7pPr>
            <a:lvl8pPr lvl="7" rtl="0">
              <a:buNone/>
              <a:defRPr sz="1300">
                <a:solidFill>
                  <a:schemeClr val="dk1"/>
                </a:solidFill>
              </a:defRPr>
            </a:lvl8pPr>
            <a:lvl9pPr lvl="8" rtl="0">
              <a:buNone/>
              <a:defRPr sz="13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-Left and Content-Right">
  <p:cSld name="Title-Left and Content-Right"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67"/>
          <p:cNvSpPr txBox="1"/>
          <p:nvPr>
            <p:ph idx="1" type="body"/>
          </p:nvPr>
        </p:nvSpPr>
        <p:spPr>
          <a:xfrm>
            <a:off x="2653642" y="376403"/>
            <a:ext cx="927300" cy="12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200"/>
              <a:buNone/>
              <a:defRPr sz="8800">
                <a:solidFill>
                  <a:schemeClr val="accent2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-388619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520"/>
              <a:buChar char="•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7" name="Google Shape;317;p67"/>
          <p:cNvSpPr txBox="1"/>
          <p:nvPr>
            <p:ph type="title"/>
          </p:nvPr>
        </p:nvSpPr>
        <p:spPr>
          <a:xfrm>
            <a:off x="400928" y="1828801"/>
            <a:ext cx="2995500" cy="27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r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8" name="Google Shape;318;p67"/>
          <p:cNvSpPr txBox="1"/>
          <p:nvPr>
            <p:ph idx="2" type="body"/>
          </p:nvPr>
        </p:nvSpPr>
        <p:spPr>
          <a:xfrm>
            <a:off x="3910014" y="1"/>
            <a:ext cx="42069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250"/>
              <a:buNone/>
              <a:defRPr sz="1500"/>
            </a:lvl1pPr>
            <a:lvl2pPr indent="-228600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90"/>
              <a:buNone/>
              <a:defRPr sz="1350"/>
            </a:lvl2pPr>
            <a:lvl3pPr indent="-2286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3048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4pPr>
            <a:lvl5pPr indent="-3048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5pPr>
            <a:lvl6pPr indent="-314325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6pPr>
            <a:lvl7pPr indent="-314325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7pPr>
            <a:lvl8pPr indent="-314325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8pPr>
            <a:lvl9pPr indent="-314325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9pPr>
          </a:lstStyle>
          <a:p/>
        </p:txBody>
      </p:sp>
      <p:cxnSp>
        <p:nvCxnSpPr>
          <p:cNvPr id="319" name="Google Shape;319;p67"/>
          <p:cNvCxnSpPr/>
          <p:nvPr/>
        </p:nvCxnSpPr>
        <p:spPr>
          <a:xfrm>
            <a:off x="3654127" y="759406"/>
            <a:ext cx="0" cy="36606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20" name="Google Shape;320;p6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>
              <a:buNone/>
              <a:defRPr sz="1300">
                <a:solidFill>
                  <a:schemeClr val="accent2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rtl="0">
              <a:buNone/>
              <a:defRPr sz="1300">
                <a:solidFill>
                  <a:schemeClr val="accent2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lvl="2" rtl="0">
              <a:buNone/>
              <a:defRPr sz="1300">
                <a:solidFill>
                  <a:schemeClr val="accent2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lvl="3" rtl="0">
              <a:buNone/>
              <a:defRPr sz="1300">
                <a:solidFill>
                  <a:schemeClr val="accent2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lvl="4" rtl="0">
              <a:buNone/>
              <a:defRPr sz="1300">
                <a:solidFill>
                  <a:schemeClr val="accent2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lvl="5" rtl="0">
              <a:buNone/>
              <a:defRPr sz="1300">
                <a:solidFill>
                  <a:schemeClr val="accent2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lvl="6" rtl="0">
              <a:buNone/>
              <a:defRPr sz="1300">
                <a:solidFill>
                  <a:schemeClr val="accent2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lvl="7" rtl="0">
              <a:buNone/>
              <a:defRPr sz="1300">
                <a:solidFill>
                  <a:schemeClr val="accent2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lvl="8" rtl="0">
              <a:buNone/>
              <a:defRPr sz="1300">
                <a:solidFill>
                  <a:schemeClr val="accent2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-top : title-Left : content right">
  <p:cSld name="Image-top : title-Left : content right"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68"/>
          <p:cNvSpPr txBox="1"/>
          <p:nvPr>
            <p:ph type="title"/>
          </p:nvPr>
        </p:nvSpPr>
        <p:spPr>
          <a:xfrm>
            <a:off x="1" y="2575932"/>
            <a:ext cx="3958800" cy="256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3" name="Google Shape;323;p68"/>
          <p:cNvSpPr txBox="1"/>
          <p:nvPr>
            <p:ph idx="1" type="body"/>
          </p:nvPr>
        </p:nvSpPr>
        <p:spPr>
          <a:xfrm>
            <a:off x="4362360" y="2575933"/>
            <a:ext cx="4435500" cy="256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1800"/>
            </a:lvl1pPr>
            <a:lvl2pPr indent="-228600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40"/>
              <a:buNone/>
              <a:defRPr sz="1600"/>
            </a:lvl2pPr>
            <a:lvl3pPr indent="-228600" lvl="2" marL="1371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indent="-304800" lvl="3" marL="18288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4pPr>
            <a:lvl5pPr indent="-3048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5pPr>
            <a:lvl6pPr indent="-314325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6pPr>
            <a:lvl7pPr indent="-314325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7pPr>
            <a:lvl8pPr indent="-314325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8pPr>
            <a:lvl9pPr indent="-314325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9pPr>
          </a:lstStyle>
          <a:p/>
        </p:txBody>
      </p:sp>
      <p:cxnSp>
        <p:nvCxnSpPr>
          <p:cNvPr id="324" name="Google Shape;324;p68"/>
          <p:cNvCxnSpPr/>
          <p:nvPr/>
        </p:nvCxnSpPr>
        <p:spPr>
          <a:xfrm>
            <a:off x="4157842" y="2932772"/>
            <a:ext cx="0" cy="18618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25" name="Google Shape;325;p68"/>
          <p:cNvSpPr/>
          <p:nvPr>
            <p:ph idx="2" type="pic"/>
          </p:nvPr>
        </p:nvSpPr>
        <p:spPr>
          <a:xfrm>
            <a:off x="0" y="0"/>
            <a:ext cx="9144000" cy="25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88"/>
              <a:buFont typeface="Noto Sans Symbols"/>
              <a:buNone/>
              <a:defRPr b="0" i="0" sz="112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65"/>
              <a:buFont typeface="Noto Sans Symbols"/>
              <a:buChar char="•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Char char="–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Char char="•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Char char="•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6" name="Google Shape;326;p6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>
              <a:buNone/>
              <a:defRPr sz="1300">
                <a:solidFill>
                  <a:schemeClr val="dk1"/>
                </a:solidFill>
              </a:defRPr>
            </a:lvl1pPr>
            <a:lvl2pPr lvl="1" rtl="0">
              <a:buNone/>
              <a:defRPr sz="1300">
                <a:solidFill>
                  <a:schemeClr val="dk1"/>
                </a:solidFill>
              </a:defRPr>
            </a:lvl2pPr>
            <a:lvl3pPr lvl="2" rtl="0">
              <a:buNone/>
              <a:defRPr sz="1300">
                <a:solidFill>
                  <a:schemeClr val="dk1"/>
                </a:solidFill>
              </a:defRPr>
            </a:lvl3pPr>
            <a:lvl4pPr lvl="3" rtl="0">
              <a:buNone/>
              <a:defRPr sz="1300">
                <a:solidFill>
                  <a:schemeClr val="dk1"/>
                </a:solidFill>
              </a:defRPr>
            </a:lvl4pPr>
            <a:lvl5pPr lvl="4" rtl="0">
              <a:buNone/>
              <a:defRPr sz="1300">
                <a:solidFill>
                  <a:schemeClr val="dk1"/>
                </a:solidFill>
              </a:defRPr>
            </a:lvl5pPr>
            <a:lvl6pPr lvl="5" rtl="0">
              <a:buNone/>
              <a:defRPr sz="1300">
                <a:solidFill>
                  <a:schemeClr val="dk1"/>
                </a:solidFill>
              </a:defRPr>
            </a:lvl6pPr>
            <a:lvl7pPr lvl="6" rtl="0">
              <a:buNone/>
              <a:defRPr sz="1300">
                <a:solidFill>
                  <a:schemeClr val="dk1"/>
                </a:solidFill>
              </a:defRPr>
            </a:lvl7pPr>
            <a:lvl8pPr lvl="7" rtl="0">
              <a:buNone/>
              <a:defRPr sz="1300">
                <a:solidFill>
                  <a:schemeClr val="dk1"/>
                </a:solidFill>
              </a:defRPr>
            </a:lvl8pPr>
            <a:lvl9pPr lvl="8" rtl="0">
              <a:buNone/>
              <a:defRPr sz="13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-Left : content right">
  <p:cSld name="Title-Left : content right"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69"/>
          <p:cNvSpPr txBox="1"/>
          <p:nvPr>
            <p:ph type="title"/>
          </p:nvPr>
        </p:nvSpPr>
        <p:spPr>
          <a:xfrm>
            <a:off x="142876" y="0"/>
            <a:ext cx="42576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9" name="Google Shape;329;p69"/>
          <p:cNvSpPr txBox="1"/>
          <p:nvPr>
            <p:ph idx="1" type="body"/>
          </p:nvPr>
        </p:nvSpPr>
        <p:spPr>
          <a:xfrm>
            <a:off x="4743450" y="1"/>
            <a:ext cx="40545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3150"/>
              <a:buNone/>
              <a:defRPr sz="2100"/>
            </a:lvl1pPr>
            <a:lvl2pPr indent="-228600" lvl="1" marL="9144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240"/>
              <a:buNone/>
              <a:defRPr sz="1600"/>
            </a:lvl2pPr>
            <a:lvl3pPr indent="-228600" lvl="2" marL="13716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indent="-304800" lvl="3" marL="18288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4pPr>
            <a:lvl5pPr indent="-3048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5pPr>
            <a:lvl6pPr indent="-314325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6pPr>
            <a:lvl7pPr indent="-314325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7pPr>
            <a:lvl8pPr indent="-314325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8pPr>
            <a:lvl9pPr indent="-314325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9pPr>
          </a:lstStyle>
          <a:p/>
        </p:txBody>
      </p:sp>
      <p:cxnSp>
        <p:nvCxnSpPr>
          <p:cNvPr id="330" name="Google Shape;330;p69"/>
          <p:cNvCxnSpPr/>
          <p:nvPr/>
        </p:nvCxnSpPr>
        <p:spPr>
          <a:xfrm>
            <a:off x="4572000" y="759406"/>
            <a:ext cx="0" cy="36606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31" name="Google Shape;331;p6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>
              <a:buNone/>
              <a:defRPr sz="1300">
                <a:solidFill>
                  <a:schemeClr val="dk1"/>
                </a:solidFill>
              </a:defRPr>
            </a:lvl1pPr>
            <a:lvl2pPr lvl="1" rtl="0">
              <a:buNone/>
              <a:defRPr sz="1300">
                <a:solidFill>
                  <a:schemeClr val="dk1"/>
                </a:solidFill>
              </a:defRPr>
            </a:lvl2pPr>
            <a:lvl3pPr lvl="2" rtl="0">
              <a:buNone/>
              <a:defRPr sz="1300">
                <a:solidFill>
                  <a:schemeClr val="dk1"/>
                </a:solidFill>
              </a:defRPr>
            </a:lvl3pPr>
            <a:lvl4pPr lvl="3" rtl="0">
              <a:buNone/>
              <a:defRPr sz="1300">
                <a:solidFill>
                  <a:schemeClr val="dk1"/>
                </a:solidFill>
              </a:defRPr>
            </a:lvl4pPr>
            <a:lvl5pPr lvl="4" rtl="0">
              <a:buNone/>
              <a:defRPr sz="1300">
                <a:solidFill>
                  <a:schemeClr val="dk1"/>
                </a:solidFill>
              </a:defRPr>
            </a:lvl5pPr>
            <a:lvl6pPr lvl="5" rtl="0">
              <a:buNone/>
              <a:defRPr sz="1300">
                <a:solidFill>
                  <a:schemeClr val="dk1"/>
                </a:solidFill>
              </a:defRPr>
            </a:lvl6pPr>
            <a:lvl7pPr lvl="6" rtl="0">
              <a:buNone/>
              <a:defRPr sz="1300">
                <a:solidFill>
                  <a:schemeClr val="dk1"/>
                </a:solidFill>
              </a:defRPr>
            </a:lvl7pPr>
            <a:lvl8pPr lvl="7" rtl="0">
              <a:buNone/>
              <a:defRPr sz="1300">
                <a:solidFill>
                  <a:schemeClr val="dk1"/>
                </a:solidFill>
              </a:defRPr>
            </a:lvl8pPr>
            <a:lvl9pPr lvl="8" rtl="0">
              <a:buNone/>
              <a:defRPr sz="13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: side-by-side" showMasterSp="0">
  <p:cSld name="Title and content : side-by-side">
    <p:bg>
      <p:bgPr>
        <a:solidFill>
          <a:schemeClr val="dk2"/>
        </a:solidFill>
      </p:bgPr>
    </p:bg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70"/>
          <p:cNvSpPr txBox="1"/>
          <p:nvPr>
            <p:ph type="title"/>
          </p:nvPr>
        </p:nvSpPr>
        <p:spPr>
          <a:xfrm>
            <a:off x="1" y="0"/>
            <a:ext cx="44244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  <a:defRPr sz="36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4" name="Google Shape;334;p70"/>
          <p:cNvSpPr txBox="1"/>
          <p:nvPr>
            <p:ph idx="1" type="body"/>
          </p:nvPr>
        </p:nvSpPr>
        <p:spPr>
          <a:xfrm>
            <a:off x="4754564" y="0"/>
            <a:ext cx="43893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4050"/>
              <a:buFont typeface="Arial"/>
              <a:buNone/>
              <a:defRPr b="0" sz="2700"/>
            </a:lvl1pPr>
            <a:lvl2pPr indent="-388619" lvl="1" marL="91440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lt1"/>
              </a:buClr>
              <a:buSzPts val="2520"/>
              <a:buChar char="•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335" name="Google Shape;335;p70"/>
          <p:cNvCxnSpPr/>
          <p:nvPr/>
        </p:nvCxnSpPr>
        <p:spPr>
          <a:xfrm>
            <a:off x="4572000" y="758536"/>
            <a:ext cx="0" cy="3657600"/>
          </a:xfrm>
          <a:prstGeom prst="straightConnector1">
            <a:avLst/>
          </a:prstGeom>
          <a:noFill/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336" name="Google Shape;336;p7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286750" y="4599147"/>
            <a:ext cx="805470" cy="472916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p7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>
              <a:buNone/>
              <a:defRPr sz="1300">
                <a:solidFill>
                  <a:schemeClr val="dk1"/>
                </a:solidFill>
              </a:defRPr>
            </a:lvl1pPr>
            <a:lvl2pPr lvl="1" rtl="0">
              <a:buNone/>
              <a:defRPr sz="1300">
                <a:solidFill>
                  <a:schemeClr val="dk1"/>
                </a:solidFill>
              </a:defRPr>
            </a:lvl2pPr>
            <a:lvl3pPr lvl="2" rtl="0">
              <a:buNone/>
              <a:defRPr sz="1300">
                <a:solidFill>
                  <a:schemeClr val="dk1"/>
                </a:solidFill>
              </a:defRPr>
            </a:lvl3pPr>
            <a:lvl4pPr lvl="3" rtl="0">
              <a:buNone/>
              <a:defRPr sz="1300">
                <a:solidFill>
                  <a:schemeClr val="dk1"/>
                </a:solidFill>
              </a:defRPr>
            </a:lvl4pPr>
            <a:lvl5pPr lvl="4" rtl="0">
              <a:buNone/>
              <a:defRPr sz="1300">
                <a:solidFill>
                  <a:schemeClr val="dk1"/>
                </a:solidFill>
              </a:defRPr>
            </a:lvl5pPr>
            <a:lvl6pPr lvl="5" rtl="0">
              <a:buNone/>
              <a:defRPr sz="1300">
                <a:solidFill>
                  <a:schemeClr val="dk1"/>
                </a:solidFill>
              </a:defRPr>
            </a:lvl6pPr>
            <a:lvl7pPr lvl="6" rtl="0">
              <a:buNone/>
              <a:defRPr sz="1300">
                <a:solidFill>
                  <a:schemeClr val="dk1"/>
                </a:solidFill>
              </a:defRPr>
            </a:lvl7pPr>
            <a:lvl8pPr lvl="7" rtl="0">
              <a:buNone/>
              <a:defRPr sz="1300">
                <a:solidFill>
                  <a:schemeClr val="dk1"/>
                </a:solidFill>
              </a:defRPr>
            </a:lvl8pPr>
            <a:lvl9pPr lvl="8" rtl="0">
              <a:buNone/>
              <a:defRPr sz="13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 Intro Option 2">
  <p:cSld name="Cover Intro Option 2"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71"/>
          <p:cNvSpPr txBox="1"/>
          <p:nvPr>
            <p:ph type="title"/>
          </p:nvPr>
        </p:nvSpPr>
        <p:spPr>
          <a:xfrm>
            <a:off x="311700" y="1283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40" name="Google Shape;340;p71"/>
          <p:cNvSpPr txBox="1"/>
          <p:nvPr>
            <p:ph idx="1" type="subTitle"/>
          </p:nvPr>
        </p:nvSpPr>
        <p:spPr>
          <a:xfrm>
            <a:off x="360625" y="1005325"/>
            <a:ext cx="75087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000000"/>
                </a:solidFill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1" name="Google Shape;341;p7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>
              <a:buNone/>
              <a:defRPr sz="1300">
                <a:solidFill>
                  <a:schemeClr val="dk1"/>
                </a:solidFill>
              </a:defRPr>
            </a:lvl1pPr>
            <a:lvl2pPr lvl="1" rtl="0">
              <a:buNone/>
              <a:defRPr sz="1300">
                <a:solidFill>
                  <a:schemeClr val="dk1"/>
                </a:solidFill>
              </a:defRPr>
            </a:lvl2pPr>
            <a:lvl3pPr lvl="2" rtl="0">
              <a:buNone/>
              <a:defRPr sz="1300">
                <a:solidFill>
                  <a:schemeClr val="dk1"/>
                </a:solidFill>
              </a:defRPr>
            </a:lvl3pPr>
            <a:lvl4pPr lvl="3" rtl="0">
              <a:buNone/>
              <a:defRPr sz="1300">
                <a:solidFill>
                  <a:schemeClr val="dk1"/>
                </a:solidFill>
              </a:defRPr>
            </a:lvl4pPr>
            <a:lvl5pPr lvl="4" rtl="0">
              <a:buNone/>
              <a:defRPr sz="1300">
                <a:solidFill>
                  <a:schemeClr val="dk1"/>
                </a:solidFill>
              </a:defRPr>
            </a:lvl5pPr>
            <a:lvl6pPr lvl="5" rtl="0">
              <a:buNone/>
              <a:defRPr sz="1300">
                <a:solidFill>
                  <a:schemeClr val="dk1"/>
                </a:solidFill>
              </a:defRPr>
            </a:lvl6pPr>
            <a:lvl7pPr lvl="6" rtl="0">
              <a:buNone/>
              <a:defRPr sz="1300">
                <a:solidFill>
                  <a:schemeClr val="dk1"/>
                </a:solidFill>
              </a:defRPr>
            </a:lvl7pPr>
            <a:lvl8pPr lvl="7" rtl="0">
              <a:buNone/>
              <a:defRPr sz="1300">
                <a:solidFill>
                  <a:schemeClr val="dk1"/>
                </a:solidFill>
              </a:defRPr>
            </a:lvl8pPr>
            <a:lvl9pPr lvl="8" rtl="0">
              <a:buNone/>
              <a:defRPr sz="13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72"/>
          <p:cNvSpPr txBox="1"/>
          <p:nvPr>
            <p:ph type="title"/>
          </p:nvPr>
        </p:nvSpPr>
        <p:spPr>
          <a:xfrm>
            <a:off x="810893" y="131666"/>
            <a:ext cx="7522200" cy="8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100"/>
              <a:buNone/>
              <a:defRPr b="0" i="0" sz="2400">
                <a:solidFill>
                  <a:srgbClr val="234157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4" name="Google Shape;344;p72"/>
          <p:cNvSpPr txBox="1"/>
          <p:nvPr>
            <p:ph idx="1" type="body"/>
          </p:nvPr>
        </p:nvSpPr>
        <p:spPr>
          <a:xfrm>
            <a:off x="457200" y="1183005"/>
            <a:ext cx="8229600" cy="3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300"/>
              </a:spcBef>
              <a:spcAft>
                <a:spcPts val="0"/>
              </a:spcAft>
              <a:buSzPts val="1688"/>
              <a:buNone/>
              <a:defRPr/>
            </a:lvl1pPr>
            <a:lvl2pPr indent="-228600" lvl="1" marL="914400" rtl="0" algn="l">
              <a:spcBef>
                <a:spcPts val="300"/>
              </a:spcBef>
              <a:spcAft>
                <a:spcPts val="0"/>
              </a:spcAft>
              <a:buSzPts val="1365"/>
              <a:buNone/>
              <a:defRPr/>
            </a:lvl2pPr>
            <a:lvl3pPr indent="-228600" lvl="2" marL="1371600" rtl="0" algn="l">
              <a:spcBef>
                <a:spcPts val="300"/>
              </a:spcBef>
              <a:spcAft>
                <a:spcPts val="0"/>
              </a:spcAft>
              <a:buSzPts val="975"/>
              <a:buNone/>
              <a:defRPr/>
            </a:lvl3pPr>
            <a:lvl4pPr indent="-228600" lvl="3" marL="1828800" rtl="0" algn="l">
              <a:spcBef>
                <a:spcPts val="300"/>
              </a:spcBef>
              <a:spcAft>
                <a:spcPts val="0"/>
              </a:spcAft>
              <a:buSzPts val="975"/>
              <a:buNone/>
              <a:defRPr/>
            </a:lvl4pPr>
            <a:lvl5pPr indent="-228600" lvl="4" marL="2286000" rtl="0" algn="l">
              <a:spcBef>
                <a:spcPts val="300"/>
              </a:spcBef>
              <a:spcAft>
                <a:spcPts val="0"/>
              </a:spcAft>
              <a:buSzPts val="975"/>
              <a:buNone/>
              <a:defRPr/>
            </a:lvl5pPr>
            <a:lvl6pPr indent="-228600" lvl="5" marL="2743200" rtl="0" algn="l">
              <a:spcBef>
                <a:spcPts val="375"/>
              </a:spcBef>
              <a:spcAft>
                <a:spcPts val="0"/>
              </a:spcAft>
              <a:buSzPts val="1350"/>
              <a:buNone/>
              <a:defRPr/>
            </a:lvl6pPr>
            <a:lvl7pPr indent="-228600" lvl="6" marL="3200400" rtl="0" algn="l">
              <a:spcBef>
                <a:spcPts val="375"/>
              </a:spcBef>
              <a:spcAft>
                <a:spcPts val="0"/>
              </a:spcAft>
              <a:buSzPts val="1350"/>
              <a:buNone/>
              <a:defRPr/>
            </a:lvl7pPr>
            <a:lvl8pPr indent="-228600" lvl="7" marL="3657600" rtl="0" algn="l">
              <a:spcBef>
                <a:spcPts val="375"/>
              </a:spcBef>
              <a:spcAft>
                <a:spcPts val="0"/>
              </a:spcAft>
              <a:buSzPts val="1350"/>
              <a:buNone/>
              <a:defRPr/>
            </a:lvl8pPr>
            <a:lvl9pPr indent="-228600" lvl="8" marL="4114800" rtl="0" algn="l">
              <a:spcBef>
                <a:spcPts val="375"/>
              </a:spcBef>
              <a:spcAft>
                <a:spcPts val="0"/>
              </a:spcAft>
              <a:buSzPts val="1350"/>
              <a:buNone/>
              <a:defRPr/>
            </a:lvl9pPr>
          </a:lstStyle>
          <a:p/>
        </p:txBody>
      </p:sp>
      <p:sp>
        <p:nvSpPr>
          <p:cNvPr id="345" name="Google Shape;345;p72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6" name="Google Shape;346;p72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7" name="Google Shape;347;p72"/>
          <p:cNvSpPr txBox="1"/>
          <p:nvPr>
            <p:ph idx="12" type="sldNum"/>
          </p:nvPr>
        </p:nvSpPr>
        <p:spPr>
          <a:xfrm>
            <a:off x="6788955" y="4685000"/>
            <a:ext cx="1791300" cy="3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3111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3111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3111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3111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3111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3111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3111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3111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3111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© ReUp Education | Proprietary &amp; Confidential</a:t>
            </a:r>
            <a:endParaRPr sz="900">
              <a:solidFill>
                <a:srgbClr val="888888"/>
              </a:solidFill>
            </a:endParaRPr>
          </a:p>
          <a:p>
            <a:pPr indent="0" lvl="0" marL="0" marR="17780" rtl="0" algn="r">
              <a:spcBef>
                <a:spcPts val="375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00"/>
              <a:t>‹#›</a:t>
            </a:fld>
            <a:endParaRPr sz="900"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A7B17"/>
          </p15:clr>
        </p15:guide>
        <p15:guide id="2" pos="2880">
          <p15:clr>
            <a:srgbClr val="FA7B17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0 Gold chapter break or bold statement gold">
  <p:cSld name="Gold chapter break or bold statement gold">
    <p:bg>
      <p:bgPr>
        <a:solidFill>
          <a:schemeClr val="accent1"/>
        </a:solidFill>
      </p:bgPr>
    </p:bg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73"/>
          <p:cNvSpPr txBox="1"/>
          <p:nvPr>
            <p:ph type="title"/>
          </p:nvPr>
        </p:nvSpPr>
        <p:spPr>
          <a:xfrm>
            <a:off x="311700" y="826025"/>
            <a:ext cx="6246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6200">
                <a:solidFill>
                  <a:schemeClr val="dk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6200">
                <a:solidFill>
                  <a:schemeClr val="dk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6200">
                <a:solidFill>
                  <a:schemeClr val="dk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6200">
                <a:solidFill>
                  <a:schemeClr val="dk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6200">
                <a:solidFill>
                  <a:schemeClr val="dk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6200">
                <a:solidFill>
                  <a:schemeClr val="dk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6200">
                <a:solidFill>
                  <a:schemeClr val="dk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6200">
                <a:solidFill>
                  <a:schemeClr val="dk1"/>
                </a:solidFill>
              </a:defRPr>
            </a:lvl9pPr>
          </a:lstStyle>
          <a:p/>
        </p:txBody>
      </p:sp>
      <p:pic>
        <p:nvPicPr>
          <p:cNvPr descr="ASU_Horiz_RGB_Digital_MaroonGold.png" id="350" name="Google Shape;350;p73"/>
          <p:cNvPicPr preferRelativeResize="0"/>
          <p:nvPr/>
        </p:nvPicPr>
        <p:blipFill rotWithShape="1">
          <a:blip r:embed="rId2">
            <a:alphaModFix/>
          </a:blip>
          <a:srcRect b="0" l="0" r="57818" t="0"/>
          <a:stretch/>
        </p:blipFill>
        <p:spPr>
          <a:xfrm>
            <a:off x="7541375" y="4198900"/>
            <a:ext cx="1244950" cy="819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0 Headline with text 1">
  <p:cSld name="TITLE_ONLY_1"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74"/>
          <p:cNvSpPr txBox="1"/>
          <p:nvPr>
            <p:ph idx="1" type="body"/>
          </p:nvPr>
        </p:nvSpPr>
        <p:spPr>
          <a:xfrm>
            <a:off x="311699" y="1204825"/>
            <a:ext cx="78204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3" name="Google Shape;353;p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i="0" sz="3000" u="none" cap="none" strike="noStrike">
                <a:solidFill>
                  <a:schemeClr val="dk1"/>
                </a:solidFill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2800">
                <a:solidFill>
                  <a:schemeClr val="dk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2800">
                <a:solidFill>
                  <a:schemeClr val="dk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2800">
                <a:solidFill>
                  <a:schemeClr val="dk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2800">
                <a:solidFill>
                  <a:schemeClr val="dk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2800">
                <a:solidFill>
                  <a:schemeClr val="dk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2800">
                <a:solidFill>
                  <a:schemeClr val="dk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2800">
                <a:solidFill>
                  <a:schemeClr val="dk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2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0 Chapter break agenda black with bracket">
  <p:cSld name="Custom Layout 1 1_1">
    <p:bg>
      <p:bgPr>
        <a:solidFill>
          <a:srgbClr val="000000"/>
        </a:solidFill>
      </p:bgPr>
    </p:bg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75"/>
          <p:cNvSpPr txBox="1"/>
          <p:nvPr>
            <p:ph type="title"/>
          </p:nvPr>
        </p:nvSpPr>
        <p:spPr>
          <a:xfrm>
            <a:off x="464100" y="2045225"/>
            <a:ext cx="2787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b="1" i="0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None/>
              <a:defRPr b="1" sz="4800">
                <a:solidFill>
                  <a:srgbClr val="FFFFFF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None/>
              <a:defRPr b="1" sz="4800">
                <a:solidFill>
                  <a:srgbClr val="FFFFFF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None/>
              <a:defRPr b="1" sz="4800">
                <a:solidFill>
                  <a:srgbClr val="FFFFFF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None/>
              <a:defRPr b="1" sz="4800">
                <a:solidFill>
                  <a:srgbClr val="FFFFFF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None/>
              <a:defRPr b="1" sz="4800">
                <a:solidFill>
                  <a:srgbClr val="FFFFFF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None/>
              <a:defRPr b="1" sz="4800">
                <a:solidFill>
                  <a:srgbClr val="FFFFFF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None/>
              <a:defRPr b="1" sz="4800">
                <a:solidFill>
                  <a:srgbClr val="FFFFFF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None/>
              <a:defRPr b="1" sz="4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56" name="Google Shape;356;p75"/>
          <p:cNvSpPr txBox="1"/>
          <p:nvPr/>
        </p:nvSpPr>
        <p:spPr>
          <a:xfrm>
            <a:off x="3664990" y="371598"/>
            <a:ext cx="1057200" cy="3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500"/>
              <a:buFont typeface="Arial"/>
              <a:buNone/>
            </a:pPr>
            <a:r>
              <a:rPr b="0" i="0" lang="en" sz="225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b="0" i="0" sz="11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75"/>
          <p:cNvSpPr txBox="1"/>
          <p:nvPr>
            <p:ph idx="1" type="subTitle"/>
          </p:nvPr>
        </p:nvSpPr>
        <p:spPr>
          <a:xfrm>
            <a:off x="4898000" y="508875"/>
            <a:ext cx="3737100" cy="410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</a:defRPr>
            </a:lvl1pPr>
            <a:lvl2pPr lvl="1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highlight>
                  <a:schemeClr val="lt1"/>
                </a:highlight>
              </a:defRPr>
            </a:lvl2pPr>
            <a:lvl3pPr lvl="2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highlight>
                  <a:schemeClr val="lt1"/>
                </a:highlight>
              </a:defRPr>
            </a:lvl3pPr>
            <a:lvl4pPr lvl="3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highlight>
                  <a:schemeClr val="lt1"/>
                </a:highlight>
              </a:defRPr>
            </a:lvl4pPr>
            <a:lvl5pPr lvl="4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highlight>
                  <a:schemeClr val="lt1"/>
                </a:highlight>
              </a:defRPr>
            </a:lvl5pPr>
            <a:lvl6pPr lvl="5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highlight>
                  <a:schemeClr val="lt1"/>
                </a:highlight>
              </a:defRPr>
            </a:lvl6pPr>
            <a:lvl7pPr lvl="6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highlight>
                  <a:schemeClr val="lt1"/>
                </a:highlight>
              </a:defRPr>
            </a:lvl7pPr>
            <a:lvl8pPr lvl="7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highlight>
                  <a:schemeClr val="lt1"/>
                </a:highlight>
              </a:defRPr>
            </a:lvl8pPr>
            <a:lvl9pPr lvl="8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b="1">
                <a:highlight>
                  <a:schemeClr val="lt1"/>
                </a:highlight>
              </a:defRPr>
            </a:lvl9pPr>
          </a:lstStyle>
          <a:p/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sic Body Content">
  <p:cSld name="BLANK_1"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76"/>
          <p:cNvSpPr txBox="1"/>
          <p:nvPr>
            <p:ph idx="12" type="sldNum"/>
          </p:nvPr>
        </p:nvSpPr>
        <p:spPr>
          <a:xfrm>
            <a:off x="457700" y="466811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0" name="Google Shape;360;p76"/>
          <p:cNvSpPr txBox="1"/>
          <p:nvPr>
            <p:ph type="title"/>
          </p:nvPr>
        </p:nvSpPr>
        <p:spPr>
          <a:xfrm>
            <a:off x="453125" y="457225"/>
            <a:ext cx="4740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000000"/>
                </a:solidFill>
                <a:highlight>
                  <a:schemeClr val="accent2"/>
                </a:highlight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1" name="Google Shape;361;p76"/>
          <p:cNvSpPr txBox="1"/>
          <p:nvPr>
            <p:ph idx="2" type="title"/>
          </p:nvPr>
        </p:nvSpPr>
        <p:spPr>
          <a:xfrm>
            <a:off x="453125" y="822960"/>
            <a:ext cx="47406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2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2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2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2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2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2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2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2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2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88">
          <p15:clr>
            <a:srgbClr val="FA7B17"/>
          </p15:clr>
        </p15:guide>
        <p15:guide id="2" orient="horz" pos="288">
          <p15:clr>
            <a:srgbClr val="FA7B17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22.xml"/><Relationship Id="rId22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21.xml"/><Relationship Id="rId21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24.xml"/><Relationship Id="rId24" Type="http://schemas.openxmlformats.org/officeDocument/2006/relationships/theme" Target="../theme/theme1.xml"/><Relationship Id="rId12" Type="http://schemas.openxmlformats.org/officeDocument/2006/relationships/slideLayout" Target="../slideLayouts/slideLayout23.xml"/><Relationship Id="rId23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30.xml"/><Relationship Id="rId6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29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40" Type="http://schemas.openxmlformats.org/officeDocument/2006/relationships/theme" Target="../theme/theme4.xml"/><Relationship Id="rId20" Type="http://schemas.openxmlformats.org/officeDocument/2006/relationships/slideLayout" Target="../slideLayouts/slideLayout54.xml"/><Relationship Id="rId22" Type="http://schemas.openxmlformats.org/officeDocument/2006/relationships/slideLayout" Target="../slideLayouts/slideLayout56.xml"/><Relationship Id="rId21" Type="http://schemas.openxmlformats.org/officeDocument/2006/relationships/slideLayout" Target="../slideLayouts/slideLayout55.xml"/><Relationship Id="rId24" Type="http://schemas.openxmlformats.org/officeDocument/2006/relationships/slideLayout" Target="../slideLayouts/slideLayout58.xml"/><Relationship Id="rId23" Type="http://schemas.openxmlformats.org/officeDocument/2006/relationships/slideLayout" Target="../slideLayouts/slideLayout57.xml"/><Relationship Id="rId1" Type="http://schemas.openxmlformats.org/officeDocument/2006/relationships/slideLayout" Target="../slideLayouts/slideLayout35.xml"/><Relationship Id="rId2" Type="http://schemas.openxmlformats.org/officeDocument/2006/relationships/slideLayout" Target="../slideLayouts/slideLayout36.xml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26" Type="http://schemas.openxmlformats.org/officeDocument/2006/relationships/slideLayout" Target="../slideLayouts/slideLayout60.xml"/><Relationship Id="rId25" Type="http://schemas.openxmlformats.org/officeDocument/2006/relationships/slideLayout" Target="../slideLayouts/slideLayout59.xml"/><Relationship Id="rId28" Type="http://schemas.openxmlformats.org/officeDocument/2006/relationships/slideLayout" Target="../slideLayouts/slideLayout62.xml"/><Relationship Id="rId27" Type="http://schemas.openxmlformats.org/officeDocument/2006/relationships/slideLayout" Target="../slideLayouts/slideLayout61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29" Type="http://schemas.openxmlformats.org/officeDocument/2006/relationships/slideLayout" Target="../slideLayouts/slideLayout63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31" Type="http://schemas.openxmlformats.org/officeDocument/2006/relationships/slideLayout" Target="../slideLayouts/slideLayout65.xml"/><Relationship Id="rId30" Type="http://schemas.openxmlformats.org/officeDocument/2006/relationships/slideLayout" Target="../slideLayouts/slideLayout64.xml"/><Relationship Id="rId11" Type="http://schemas.openxmlformats.org/officeDocument/2006/relationships/slideLayout" Target="../slideLayouts/slideLayout45.xml"/><Relationship Id="rId33" Type="http://schemas.openxmlformats.org/officeDocument/2006/relationships/slideLayout" Target="../slideLayouts/slideLayout67.xml"/><Relationship Id="rId10" Type="http://schemas.openxmlformats.org/officeDocument/2006/relationships/slideLayout" Target="../slideLayouts/slideLayout44.xml"/><Relationship Id="rId32" Type="http://schemas.openxmlformats.org/officeDocument/2006/relationships/slideLayout" Target="../slideLayouts/slideLayout66.xml"/><Relationship Id="rId13" Type="http://schemas.openxmlformats.org/officeDocument/2006/relationships/slideLayout" Target="../slideLayouts/slideLayout47.xml"/><Relationship Id="rId35" Type="http://schemas.openxmlformats.org/officeDocument/2006/relationships/slideLayout" Target="../slideLayouts/slideLayout69.xml"/><Relationship Id="rId12" Type="http://schemas.openxmlformats.org/officeDocument/2006/relationships/slideLayout" Target="../slideLayouts/slideLayout46.xml"/><Relationship Id="rId34" Type="http://schemas.openxmlformats.org/officeDocument/2006/relationships/slideLayout" Target="../slideLayouts/slideLayout68.xml"/><Relationship Id="rId15" Type="http://schemas.openxmlformats.org/officeDocument/2006/relationships/slideLayout" Target="../slideLayouts/slideLayout49.xml"/><Relationship Id="rId37" Type="http://schemas.openxmlformats.org/officeDocument/2006/relationships/slideLayout" Target="../slideLayouts/slideLayout71.xml"/><Relationship Id="rId14" Type="http://schemas.openxmlformats.org/officeDocument/2006/relationships/slideLayout" Target="../slideLayouts/slideLayout48.xml"/><Relationship Id="rId36" Type="http://schemas.openxmlformats.org/officeDocument/2006/relationships/slideLayout" Target="../slideLayouts/slideLayout70.xml"/><Relationship Id="rId17" Type="http://schemas.openxmlformats.org/officeDocument/2006/relationships/slideLayout" Target="../slideLayouts/slideLayout51.xml"/><Relationship Id="rId39" Type="http://schemas.openxmlformats.org/officeDocument/2006/relationships/slideLayout" Target="../slideLayouts/slideLayout73.xml"/><Relationship Id="rId16" Type="http://schemas.openxmlformats.org/officeDocument/2006/relationships/slideLayout" Target="../slideLayouts/slideLayout50.xml"/><Relationship Id="rId38" Type="http://schemas.openxmlformats.org/officeDocument/2006/relationships/slideLayout" Target="../slideLayouts/slideLayout72.xml"/><Relationship Id="rId19" Type="http://schemas.openxmlformats.org/officeDocument/2006/relationships/slideLayout" Target="../slideLayouts/slideLayout53.xml"/><Relationship Id="rId18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7"/>
          <p:cNvSpPr txBox="1"/>
          <p:nvPr>
            <p:ph type="title"/>
          </p:nvPr>
        </p:nvSpPr>
        <p:spPr>
          <a:xfrm>
            <a:off x="628650" y="410034"/>
            <a:ext cx="78867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48" name="Google Shape;148;p37"/>
          <p:cNvSpPr txBox="1"/>
          <p:nvPr>
            <p:ph idx="1" type="body"/>
          </p:nvPr>
        </p:nvSpPr>
        <p:spPr>
          <a:xfrm>
            <a:off x="628650" y="914400"/>
            <a:ext cx="7886700" cy="37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756" lvl="0" marL="457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88"/>
              <a:buFont typeface="Noto Sans Symbols"/>
              <a:buChar char="•"/>
              <a:defRPr b="0" i="0" sz="112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5277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65"/>
              <a:buFont typeface="Noto Sans Symbols"/>
              <a:buChar char="•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0512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Char char="–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0512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Char char="•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0512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Char char="•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9" name="Google Shape;149;p37"/>
          <p:cNvSpPr txBox="1"/>
          <p:nvPr>
            <p:ph idx="12" type="sldNum"/>
          </p:nvPr>
        </p:nvSpPr>
        <p:spPr>
          <a:xfrm>
            <a:off x="69134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  <p:sldLayoutId id="2147483697" r:id="rId16"/>
    <p:sldLayoutId id="2147483698" r:id="rId17"/>
    <p:sldLayoutId id="2147483699" r:id="rId18"/>
    <p:sldLayoutId id="2147483700" r:id="rId19"/>
    <p:sldLayoutId id="2147483701" r:id="rId20"/>
    <p:sldLayoutId id="2147483702" r:id="rId21"/>
    <p:sldLayoutId id="2147483703" r:id="rId22"/>
    <p:sldLayoutId id="2147483704" r:id="rId23"/>
    <p:sldLayoutId id="2147483705" r:id="rId24"/>
    <p:sldLayoutId id="2147483706" r:id="rId25"/>
    <p:sldLayoutId id="2147483707" r:id="rId26"/>
    <p:sldLayoutId id="2147483708" r:id="rId27"/>
    <p:sldLayoutId id="2147483709" r:id="rId28"/>
    <p:sldLayoutId id="2147483710" r:id="rId29"/>
    <p:sldLayoutId id="2147483711" r:id="rId30"/>
    <p:sldLayoutId id="2147483712" r:id="rId31"/>
    <p:sldLayoutId id="2147483713" r:id="rId32"/>
    <p:sldLayoutId id="2147483714" r:id="rId33"/>
    <p:sldLayoutId id="2147483715" r:id="rId34"/>
    <p:sldLayoutId id="2147483716" r:id="rId35"/>
    <p:sldLayoutId id="2147483717" r:id="rId36"/>
    <p:sldLayoutId id="2147483718" r:id="rId37"/>
    <p:sldLayoutId id="2147483719" r:id="rId38"/>
    <p:sldLayoutId id="2147483720" r:id="rId3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768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www.youtube.com/watch?v=qe1ltXdKMow" TargetMode="External"/><Relationship Id="rId4" Type="http://schemas.openxmlformats.org/officeDocument/2006/relationships/image" Target="../media/image9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Relationship Id="rId4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7.png"/><Relationship Id="rId4" Type="http://schemas.openxmlformats.org/officeDocument/2006/relationships/hyperlink" Target="http://bit.ly/ASN2324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8.png"/><Relationship Id="rId4" Type="http://schemas.openxmlformats.org/officeDocument/2006/relationships/image" Target="../media/image2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9.png"/><Relationship Id="rId4" Type="http://schemas.openxmlformats.org/officeDocument/2006/relationships/image" Target="../media/image2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6.png"/><Relationship Id="rId4" Type="http://schemas.openxmlformats.org/officeDocument/2006/relationships/hyperlink" Target="https://tutoring.asu.edu/expanded-writing-support" TargetMode="External"/><Relationship Id="rId5" Type="http://schemas.openxmlformats.org/officeDocument/2006/relationships/image" Target="../media/image2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github.com/racuna1/ser334-public" TargetMode="External"/><Relationship Id="rId4" Type="http://schemas.openxmlformats.org/officeDocument/2006/relationships/hyperlink" Target="https://discord.gg/Cn4ZMYMU" TargetMode="External"/><Relationship Id="rId9" Type="http://schemas.openxmlformats.org/officeDocument/2006/relationships/hyperlink" Target="https://iximiuz.com/node-writable-streams/visual/?utm_medium=github&amp;utm_source=gh-producer-consumer-vis" TargetMode="External"/><Relationship Id="rId5" Type="http://schemas.openxmlformats.org/officeDocument/2006/relationships/hyperlink" Target="https://en.wikipedia.org/wiki/BMP_file_format" TargetMode="External"/><Relationship Id="rId6" Type="http://schemas.openxmlformats.org/officeDocument/2006/relationships/hyperlink" Target="https://docs.kernel.org/core-api/kernel-api.html" TargetMode="External"/><Relationship Id="rId7" Type="http://schemas.openxmlformats.org/officeDocument/2006/relationships/hyperlink" Target="https://elixir.bootlin.com/linux/v5.19/source" TargetMode="External"/><Relationship Id="rId8" Type="http://schemas.openxmlformats.org/officeDocument/2006/relationships/hyperlink" Target="https://ccl.northwestern.edu/netlogo/models/DiningPhilosophers" TargetMode="External"/><Relationship Id="rId10" Type="http://schemas.openxmlformats.org/officeDocument/2006/relationships/hyperlink" Target="https://youtu.be/qe1ltXdKMow?si=Q5pPAq5DltouFTGK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tutoring.asu.edu" TargetMode="External"/><Relationship Id="rId4" Type="http://schemas.openxmlformats.org/officeDocument/2006/relationships/hyperlink" Target="http://tutoring.asu.edu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77"/>
          <p:cNvSpPr txBox="1"/>
          <p:nvPr/>
        </p:nvSpPr>
        <p:spPr>
          <a:xfrm>
            <a:off x="710900" y="1332975"/>
            <a:ext cx="7516200" cy="16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/>
              <a:t>SER 334 A Session </a:t>
            </a:r>
            <a:endParaRPr b="1" sz="6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highlight>
                  <a:srgbClr val="FFC627"/>
                </a:highlight>
              </a:rPr>
              <a:t>SI Session</a:t>
            </a:r>
            <a:endParaRPr b="1" sz="2400"/>
          </a:p>
        </p:txBody>
      </p:sp>
      <p:sp>
        <p:nvSpPr>
          <p:cNvPr id="367" name="Google Shape;367;p77"/>
          <p:cNvSpPr txBox="1"/>
          <p:nvPr/>
        </p:nvSpPr>
        <p:spPr>
          <a:xfrm>
            <a:off x="754475" y="3948050"/>
            <a:ext cx="3438300" cy="4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7:00 pm - 8:00 pm MST</a:t>
            </a:r>
            <a:endParaRPr b="1" i="1" sz="1200">
              <a:solidFill>
                <a:srgbClr val="980000"/>
              </a:solidFill>
            </a:endParaRPr>
          </a:p>
        </p:txBody>
      </p:sp>
      <p:sp>
        <p:nvSpPr>
          <p:cNvPr id="368" name="Google Shape;368;p77"/>
          <p:cNvSpPr txBox="1"/>
          <p:nvPr/>
        </p:nvSpPr>
        <p:spPr>
          <a:xfrm>
            <a:off x="754475" y="3679275"/>
            <a:ext cx="30000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Sunday, February 18th 2024</a:t>
            </a:r>
            <a:endParaRPr b="1" sz="1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86"/>
          <p:cNvSpPr txBox="1"/>
          <p:nvPr/>
        </p:nvSpPr>
        <p:spPr>
          <a:xfrm>
            <a:off x="457700" y="457225"/>
            <a:ext cx="44391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" sz="2400">
                <a:solidFill>
                  <a:schemeClr val="dk1"/>
                </a:solidFill>
                <a:highlight>
                  <a:schemeClr val="accent2"/>
                </a:highlight>
              </a:rPr>
              <a:t>SER 334</a:t>
            </a:r>
            <a:endParaRPr b="1" sz="2400">
              <a:highlight>
                <a:schemeClr val="accent2"/>
              </a:highlight>
            </a:endParaRPr>
          </a:p>
        </p:txBody>
      </p:sp>
      <p:sp>
        <p:nvSpPr>
          <p:cNvPr id="484" name="Google Shape;484;p86"/>
          <p:cNvSpPr txBox="1"/>
          <p:nvPr/>
        </p:nvSpPr>
        <p:spPr>
          <a:xfrm>
            <a:off x="457700" y="815425"/>
            <a:ext cx="59526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" sz="1600">
                <a:solidFill>
                  <a:srgbClr val="FFFFFF"/>
                </a:solidFill>
                <a:highlight>
                  <a:schemeClr val="dk2"/>
                </a:highlight>
              </a:rPr>
              <a:t>Paging </a:t>
            </a:r>
            <a:endParaRPr b="1" sz="1600">
              <a:solidFill>
                <a:srgbClr val="FFFFFF"/>
              </a:solidFill>
              <a:highlight>
                <a:schemeClr val="dk2"/>
              </a:highlight>
            </a:endParaRPr>
          </a:p>
        </p:txBody>
      </p:sp>
      <p:pic>
        <p:nvPicPr>
          <p:cNvPr id="485" name="Google Shape;485;p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1425" y="153463"/>
            <a:ext cx="6396976" cy="4836575"/>
          </a:xfrm>
          <a:prstGeom prst="rect">
            <a:avLst/>
          </a:prstGeom>
          <a:noFill/>
          <a:ln>
            <a:noFill/>
          </a:ln>
        </p:spPr>
      </p:pic>
      <p:sp>
        <p:nvSpPr>
          <p:cNvPr id="486" name="Google Shape;486;p86"/>
          <p:cNvSpPr/>
          <p:nvPr/>
        </p:nvSpPr>
        <p:spPr>
          <a:xfrm rot="310">
            <a:off x="6632627" y="71957"/>
            <a:ext cx="599454" cy="922590"/>
          </a:xfrm>
          <a:prstGeom prst="lightningBolt">
            <a:avLst/>
          </a:prstGeom>
          <a:solidFill>
            <a:srgbClr val="FFC627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86"/>
          <p:cNvSpPr txBox="1"/>
          <p:nvPr/>
        </p:nvSpPr>
        <p:spPr>
          <a:xfrm>
            <a:off x="2544175" y="3393025"/>
            <a:ext cx="1306800" cy="11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25">
                <a:solidFill>
                  <a:schemeClr val="dk1"/>
                </a:solidFill>
              </a:rPr>
              <a:t>🐢</a:t>
            </a:r>
            <a:endParaRPr sz="6025">
              <a:solidFill>
                <a:schemeClr val="dk1"/>
              </a:solidFill>
            </a:endParaRPr>
          </a:p>
        </p:txBody>
      </p:sp>
      <p:sp>
        <p:nvSpPr>
          <p:cNvPr id="488" name="Google Shape;488;p86"/>
          <p:cNvSpPr/>
          <p:nvPr/>
        </p:nvSpPr>
        <p:spPr>
          <a:xfrm>
            <a:off x="3560575" y="994575"/>
            <a:ext cx="1859100" cy="18591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C62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p86"/>
          <p:cNvSpPr/>
          <p:nvPr/>
        </p:nvSpPr>
        <p:spPr>
          <a:xfrm>
            <a:off x="2544175" y="1637625"/>
            <a:ext cx="830100" cy="573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C627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Google Shape;490;p86"/>
          <p:cNvSpPr/>
          <p:nvPr/>
        </p:nvSpPr>
        <p:spPr>
          <a:xfrm>
            <a:off x="375075" y="1637625"/>
            <a:ext cx="1859100" cy="5730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3810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Some stuff is “wired down”</a:t>
            </a:r>
            <a:endParaRPr sz="1600"/>
          </a:p>
        </p:txBody>
      </p:sp>
      <p:sp>
        <p:nvSpPr>
          <p:cNvPr id="491" name="Google Shape;491;p86"/>
          <p:cNvSpPr/>
          <p:nvPr/>
        </p:nvSpPr>
        <p:spPr>
          <a:xfrm>
            <a:off x="266175" y="3289925"/>
            <a:ext cx="2134200" cy="12708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38100">
            <a:solidFill>
              <a:srgbClr val="A64D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Suggestions for ways to remember the difference?</a:t>
            </a:r>
            <a:endParaRPr sz="1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87"/>
          <p:cNvSpPr txBox="1"/>
          <p:nvPr/>
        </p:nvSpPr>
        <p:spPr>
          <a:xfrm>
            <a:off x="457700" y="457225"/>
            <a:ext cx="44391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" sz="2400">
                <a:highlight>
                  <a:schemeClr val="accent2"/>
                </a:highlight>
              </a:rPr>
              <a:t>SER 334</a:t>
            </a:r>
            <a:endParaRPr b="1" sz="2400">
              <a:highlight>
                <a:schemeClr val="accent2"/>
              </a:highlight>
            </a:endParaRPr>
          </a:p>
        </p:txBody>
      </p:sp>
      <p:sp>
        <p:nvSpPr>
          <p:cNvPr id="497" name="Google Shape;497;p87"/>
          <p:cNvSpPr txBox="1"/>
          <p:nvPr/>
        </p:nvSpPr>
        <p:spPr>
          <a:xfrm>
            <a:off x="457700" y="815425"/>
            <a:ext cx="59526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" sz="1600">
                <a:solidFill>
                  <a:srgbClr val="FFFFFF"/>
                </a:solidFill>
                <a:highlight>
                  <a:schemeClr val="dk2"/>
                </a:highlight>
              </a:rPr>
              <a:t>Virtual </a:t>
            </a:r>
            <a:r>
              <a:rPr b="1" lang="en" sz="1600">
                <a:solidFill>
                  <a:srgbClr val="FFFFFF"/>
                </a:solidFill>
                <a:highlight>
                  <a:schemeClr val="dk2"/>
                </a:highlight>
              </a:rPr>
              <a:t>Memory</a:t>
            </a:r>
            <a:endParaRPr b="1" sz="1600">
              <a:solidFill>
                <a:srgbClr val="FFFFFF"/>
              </a:solidFill>
              <a:highlight>
                <a:schemeClr val="dk2"/>
              </a:highlight>
            </a:endParaRPr>
          </a:p>
        </p:txBody>
      </p:sp>
      <p:pic>
        <p:nvPicPr>
          <p:cNvPr id="498" name="Google Shape;498;p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67445" y="0"/>
            <a:ext cx="530246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99" name="Google Shape;499;p87"/>
          <p:cNvSpPr/>
          <p:nvPr/>
        </p:nvSpPr>
        <p:spPr>
          <a:xfrm>
            <a:off x="7280025" y="64750"/>
            <a:ext cx="1798500" cy="8394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38100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Backing Store / Secondary Storage</a:t>
            </a:r>
            <a:endParaRPr/>
          </a:p>
        </p:txBody>
      </p:sp>
      <p:sp>
        <p:nvSpPr>
          <p:cNvPr id="500" name="Google Shape;500;p87"/>
          <p:cNvSpPr/>
          <p:nvPr/>
        </p:nvSpPr>
        <p:spPr>
          <a:xfrm>
            <a:off x="7040250" y="904150"/>
            <a:ext cx="1606500" cy="29493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p87"/>
          <p:cNvSpPr/>
          <p:nvPr/>
        </p:nvSpPr>
        <p:spPr>
          <a:xfrm>
            <a:off x="314125" y="3469775"/>
            <a:ext cx="2829600" cy="1558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38100">
            <a:solidFill>
              <a:srgbClr val="A64D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Allows us to act as if memory was unlimited!</a:t>
            </a:r>
            <a:endParaRPr b="1" sz="2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88"/>
          <p:cNvSpPr txBox="1"/>
          <p:nvPr/>
        </p:nvSpPr>
        <p:spPr>
          <a:xfrm>
            <a:off x="457700" y="457225"/>
            <a:ext cx="44391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" sz="2400">
                <a:highlight>
                  <a:schemeClr val="accent2"/>
                </a:highlight>
              </a:rPr>
              <a:t>SER 334</a:t>
            </a:r>
            <a:endParaRPr b="1" sz="2400">
              <a:highlight>
                <a:schemeClr val="accent2"/>
              </a:highlight>
            </a:endParaRPr>
          </a:p>
        </p:txBody>
      </p:sp>
      <p:sp>
        <p:nvSpPr>
          <p:cNvPr id="507" name="Google Shape;507;p88"/>
          <p:cNvSpPr txBox="1"/>
          <p:nvPr/>
        </p:nvSpPr>
        <p:spPr>
          <a:xfrm>
            <a:off x="457700" y="815425"/>
            <a:ext cx="59526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" sz="1600">
                <a:solidFill>
                  <a:srgbClr val="FFFFFF"/>
                </a:solidFill>
                <a:highlight>
                  <a:schemeClr val="dk2"/>
                </a:highlight>
              </a:rPr>
              <a:t>Virtual Memory</a:t>
            </a:r>
            <a:endParaRPr b="1" sz="1600">
              <a:solidFill>
                <a:srgbClr val="FFFFFF"/>
              </a:solidFill>
              <a:highlight>
                <a:schemeClr val="dk2"/>
              </a:highlight>
            </a:endParaRPr>
          </a:p>
        </p:txBody>
      </p:sp>
      <p:pic>
        <p:nvPicPr>
          <p:cNvPr id="508" name="Google Shape;508;p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67445" y="0"/>
            <a:ext cx="530246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09" name="Google Shape;509;p88"/>
          <p:cNvSpPr/>
          <p:nvPr/>
        </p:nvSpPr>
        <p:spPr>
          <a:xfrm>
            <a:off x="314125" y="3469775"/>
            <a:ext cx="2829600" cy="1558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38100">
            <a:solidFill>
              <a:srgbClr val="A64D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Allows us to act as if memory was unlimited!</a:t>
            </a:r>
            <a:endParaRPr b="1" sz="2000"/>
          </a:p>
        </p:txBody>
      </p:sp>
      <p:grpSp>
        <p:nvGrpSpPr>
          <p:cNvPr id="510" name="Google Shape;510;p88"/>
          <p:cNvGrpSpPr/>
          <p:nvPr/>
        </p:nvGrpSpPr>
        <p:grpSpPr>
          <a:xfrm>
            <a:off x="6995275" y="951475"/>
            <a:ext cx="1798500" cy="3980400"/>
            <a:chOff x="1620975" y="645800"/>
            <a:chExt cx="1798500" cy="3980400"/>
          </a:xfrm>
        </p:grpSpPr>
        <p:sp>
          <p:nvSpPr>
            <p:cNvPr id="511" name="Google Shape;511;p88"/>
            <p:cNvSpPr/>
            <p:nvPr/>
          </p:nvSpPr>
          <p:spPr>
            <a:xfrm>
              <a:off x="1620975" y="645800"/>
              <a:ext cx="1798500" cy="3980400"/>
            </a:xfrm>
            <a:prstGeom prst="can">
              <a:avLst>
                <a:gd fmla="val 25000" name="adj"/>
              </a:avLst>
            </a:prstGeom>
            <a:solidFill>
              <a:srgbClr val="C7EBF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88"/>
            <p:cNvSpPr/>
            <p:nvPr/>
          </p:nvSpPr>
          <p:spPr>
            <a:xfrm>
              <a:off x="1824775" y="1335600"/>
              <a:ext cx="226800" cy="214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88"/>
            <p:cNvSpPr/>
            <p:nvPr/>
          </p:nvSpPr>
          <p:spPr>
            <a:xfrm>
              <a:off x="2224500" y="1335588"/>
              <a:ext cx="226800" cy="214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88"/>
            <p:cNvSpPr/>
            <p:nvPr/>
          </p:nvSpPr>
          <p:spPr>
            <a:xfrm>
              <a:off x="3023950" y="1335600"/>
              <a:ext cx="226800" cy="214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88"/>
            <p:cNvSpPr/>
            <p:nvPr/>
          </p:nvSpPr>
          <p:spPr>
            <a:xfrm>
              <a:off x="2624213" y="1335600"/>
              <a:ext cx="226800" cy="214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88"/>
            <p:cNvSpPr/>
            <p:nvPr/>
          </p:nvSpPr>
          <p:spPr>
            <a:xfrm>
              <a:off x="1824775" y="1691800"/>
              <a:ext cx="226800" cy="214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88"/>
            <p:cNvSpPr/>
            <p:nvPr/>
          </p:nvSpPr>
          <p:spPr>
            <a:xfrm>
              <a:off x="2224500" y="1691788"/>
              <a:ext cx="226800" cy="214800"/>
            </a:xfrm>
            <a:prstGeom prst="rect">
              <a:avLst/>
            </a:prstGeom>
            <a:solidFill>
              <a:srgbClr val="CCCC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A</a:t>
              </a:r>
              <a:endParaRPr sz="1000"/>
            </a:p>
          </p:txBody>
        </p:sp>
        <p:sp>
          <p:nvSpPr>
            <p:cNvPr id="518" name="Google Shape;518;p88"/>
            <p:cNvSpPr/>
            <p:nvPr/>
          </p:nvSpPr>
          <p:spPr>
            <a:xfrm>
              <a:off x="3023950" y="1691800"/>
              <a:ext cx="226800" cy="214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88"/>
            <p:cNvSpPr/>
            <p:nvPr/>
          </p:nvSpPr>
          <p:spPr>
            <a:xfrm>
              <a:off x="2624213" y="1691800"/>
              <a:ext cx="226800" cy="214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88"/>
            <p:cNvSpPr/>
            <p:nvPr/>
          </p:nvSpPr>
          <p:spPr>
            <a:xfrm>
              <a:off x="1824763" y="2035200"/>
              <a:ext cx="226800" cy="214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88"/>
            <p:cNvSpPr/>
            <p:nvPr/>
          </p:nvSpPr>
          <p:spPr>
            <a:xfrm>
              <a:off x="2224488" y="2035188"/>
              <a:ext cx="226800" cy="214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88"/>
            <p:cNvSpPr/>
            <p:nvPr/>
          </p:nvSpPr>
          <p:spPr>
            <a:xfrm>
              <a:off x="3023938" y="2035200"/>
              <a:ext cx="226800" cy="214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88"/>
            <p:cNvSpPr/>
            <p:nvPr/>
          </p:nvSpPr>
          <p:spPr>
            <a:xfrm>
              <a:off x="2624200" y="2035200"/>
              <a:ext cx="226800" cy="214800"/>
            </a:xfrm>
            <a:prstGeom prst="rect">
              <a:avLst/>
            </a:prstGeom>
            <a:solidFill>
              <a:srgbClr val="CCCC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B</a:t>
              </a:r>
              <a:endParaRPr sz="1000"/>
            </a:p>
          </p:txBody>
        </p:sp>
        <p:sp>
          <p:nvSpPr>
            <p:cNvPr id="524" name="Google Shape;524;p88"/>
            <p:cNvSpPr/>
            <p:nvPr/>
          </p:nvSpPr>
          <p:spPr>
            <a:xfrm>
              <a:off x="1824775" y="2378600"/>
              <a:ext cx="226800" cy="214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88"/>
            <p:cNvSpPr/>
            <p:nvPr/>
          </p:nvSpPr>
          <p:spPr>
            <a:xfrm>
              <a:off x="2224500" y="2378588"/>
              <a:ext cx="226800" cy="214800"/>
            </a:xfrm>
            <a:prstGeom prst="rect">
              <a:avLst/>
            </a:prstGeom>
            <a:solidFill>
              <a:srgbClr val="CCCC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C</a:t>
              </a:r>
              <a:endParaRPr sz="1000"/>
            </a:p>
          </p:txBody>
        </p:sp>
        <p:sp>
          <p:nvSpPr>
            <p:cNvPr id="526" name="Google Shape;526;p88"/>
            <p:cNvSpPr/>
            <p:nvPr/>
          </p:nvSpPr>
          <p:spPr>
            <a:xfrm>
              <a:off x="3023950" y="2378600"/>
              <a:ext cx="226800" cy="214800"/>
            </a:xfrm>
            <a:prstGeom prst="rect">
              <a:avLst/>
            </a:prstGeom>
            <a:solidFill>
              <a:srgbClr val="CCCC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D</a:t>
              </a:r>
              <a:endParaRPr sz="1000"/>
            </a:p>
          </p:txBody>
        </p:sp>
        <p:sp>
          <p:nvSpPr>
            <p:cNvPr id="527" name="Google Shape;527;p88"/>
            <p:cNvSpPr/>
            <p:nvPr/>
          </p:nvSpPr>
          <p:spPr>
            <a:xfrm>
              <a:off x="2624213" y="2378600"/>
              <a:ext cx="226800" cy="214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88"/>
            <p:cNvSpPr/>
            <p:nvPr/>
          </p:nvSpPr>
          <p:spPr>
            <a:xfrm>
              <a:off x="1824775" y="2722000"/>
              <a:ext cx="226800" cy="214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88"/>
            <p:cNvSpPr/>
            <p:nvPr/>
          </p:nvSpPr>
          <p:spPr>
            <a:xfrm>
              <a:off x="2224500" y="2721988"/>
              <a:ext cx="226800" cy="214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88"/>
            <p:cNvSpPr/>
            <p:nvPr/>
          </p:nvSpPr>
          <p:spPr>
            <a:xfrm>
              <a:off x="3023950" y="2722000"/>
              <a:ext cx="226800" cy="214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88"/>
            <p:cNvSpPr/>
            <p:nvPr/>
          </p:nvSpPr>
          <p:spPr>
            <a:xfrm>
              <a:off x="2624213" y="2722000"/>
              <a:ext cx="226800" cy="214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88"/>
            <p:cNvSpPr/>
            <p:nvPr/>
          </p:nvSpPr>
          <p:spPr>
            <a:xfrm>
              <a:off x="1824775" y="3065400"/>
              <a:ext cx="226800" cy="214800"/>
            </a:xfrm>
            <a:prstGeom prst="rect">
              <a:avLst/>
            </a:prstGeom>
            <a:solidFill>
              <a:srgbClr val="CCCC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E</a:t>
              </a:r>
              <a:endParaRPr sz="1000"/>
            </a:p>
          </p:txBody>
        </p:sp>
        <p:sp>
          <p:nvSpPr>
            <p:cNvPr id="533" name="Google Shape;533;p88"/>
            <p:cNvSpPr/>
            <p:nvPr/>
          </p:nvSpPr>
          <p:spPr>
            <a:xfrm>
              <a:off x="2224500" y="3065388"/>
              <a:ext cx="226800" cy="214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88"/>
            <p:cNvSpPr/>
            <p:nvPr/>
          </p:nvSpPr>
          <p:spPr>
            <a:xfrm>
              <a:off x="3023950" y="3065400"/>
              <a:ext cx="226800" cy="214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88"/>
            <p:cNvSpPr/>
            <p:nvPr/>
          </p:nvSpPr>
          <p:spPr>
            <a:xfrm>
              <a:off x="2624213" y="3065400"/>
              <a:ext cx="226800" cy="214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88"/>
            <p:cNvSpPr/>
            <p:nvPr/>
          </p:nvSpPr>
          <p:spPr>
            <a:xfrm>
              <a:off x="1807238" y="3408800"/>
              <a:ext cx="226800" cy="214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88"/>
            <p:cNvSpPr/>
            <p:nvPr/>
          </p:nvSpPr>
          <p:spPr>
            <a:xfrm>
              <a:off x="2206963" y="3408788"/>
              <a:ext cx="226800" cy="214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88"/>
            <p:cNvSpPr/>
            <p:nvPr/>
          </p:nvSpPr>
          <p:spPr>
            <a:xfrm>
              <a:off x="3006413" y="3408800"/>
              <a:ext cx="226800" cy="214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88"/>
            <p:cNvSpPr/>
            <p:nvPr/>
          </p:nvSpPr>
          <p:spPr>
            <a:xfrm>
              <a:off x="2606675" y="3408800"/>
              <a:ext cx="226800" cy="214800"/>
            </a:xfrm>
            <a:prstGeom prst="rect">
              <a:avLst/>
            </a:prstGeom>
            <a:solidFill>
              <a:srgbClr val="CCCC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F</a:t>
              </a:r>
              <a:endParaRPr sz="1000"/>
            </a:p>
          </p:txBody>
        </p:sp>
        <p:sp>
          <p:nvSpPr>
            <p:cNvPr id="540" name="Google Shape;540;p88"/>
            <p:cNvSpPr/>
            <p:nvPr/>
          </p:nvSpPr>
          <p:spPr>
            <a:xfrm>
              <a:off x="1824763" y="3752200"/>
              <a:ext cx="226800" cy="214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88"/>
            <p:cNvSpPr/>
            <p:nvPr/>
          </p:nvSpPr>
          <p:spPr>
            <a:xfrm>
              <a:off x="2224488" y="3752188"/>
              <a:ext cx="226800" cy="214800"/>
            </a:xfrm>
            <a:prstGeom prst="rect">
              <a:avLst/>
            </a:prstGeom>
            <a:solidFill>
              <a:srgbClr val="CCCC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G</a:t>
              </a:r>
              <a:endParaRPr sz="1000"/>
            </a:p>
          </p:txBody>
        </p:sp>
        <p:sp>
          <p:nvSpPr>
            <p:cNvPr id="542" name="Google Shape;542;p88"/>
            <p:cNvSpPr/>
            <p:nvPr/>
          </p:nvSpPr>
          <p:spPr>
            <a:xfrm>
              <a:off x="3023938" y="3752200"/>
              <a:ext cx="226800" cy="214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88"/>
            <p:cNvSpPr/>
            <p:nvPr/>
          </p:nvSpPr>
          <p:spPr>
            <a:xfrm>
              <a:off x="2624200" y="3752200"/>
              <a:ext cx="226800" cy="214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89"/>
          <p:cNvSpPr txBox="1"/>
          <p:nvPr/>
        </p:nvSpPr>
        <p:spPr>
          <a:xfrm>
            <a:off x="457700" y="457225"/>
            <a:ext cx="44391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" sz="2400">
                <a:highlight>
                  <a:schemeClr val="accent2"/>
                </a:highlight>
              </a:rPr>
              <a:t>SER 334</a:t>
            </a:r>
            <a:endParaRPr b="1" sz="2400">
              <a:highlight>
                <a:schemeClr val="accent2"/>
              </a:highlight>
            </a:endParaRPr>
          </a:p>
        </p:txBody>
      </p:sp>
      <p:sp>
        <p:nvSpPr>
          <p:cNvPr id="549" name="Google Shape;549;p89"/>
          <p:cNvSpPr txBox="1"/>
          <p:nvPr/>
        </p:nvSpPr>
        <p:spPr>
          <a:xfrm>
            <a:off x="457700" y="1295025"/>
            <a:ext cx="7980300" cy="3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0" name="Google Shape;550;p89"/>
          <p:cNvSpPr txBox="1"/>
          <p:nvPr/>
        </p:nvSpPr>
        <p:spPr>
          <a:xfrm>
            <a:off x="457700" y="815425"/>
            <a:ext cx="59526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" sz="1600">
                <a:solidFill>
                  <a:srgbClr val="FFFFFF"/>
                </a:solidFill>
                <a:highlight>
                  <a:schemeClr val="dk2"/>
                </a:highlight>
              </a:rPr>
              <a:t>Page Faults </a:t>
            </a:r>
            <a:endParaRPr b="1" sz="1600">
              <a:solidFill>
                <a:srgbClr val="FFFFFF"/>
              </a:solidFill>
              <a:highlight>
                <a:schemeClr val="dk2"/>
              </a:highlight>
            </a:endParaRPr>
          </a:p>
        </p:txBody>
      </p:sp>
      <p:pic>
        <p:nvPicPr>
          <p:cNvPr descr="Dave reveals the reasons why, for 28 years, the Windows clock has lacked seconds.  For information on my book, &quot;Secrets of the Autistic Millionaire&quot;: https://amzn.to/3diQILq&#10;&#10;My other channel, join now so you're there for episode 01 of my AudioBook!&#10;https://www.youtube.com/channel/UCtb6a_CnmGbSns9G8W2Ny0w&#10;&#10;Discord Chat w/ Myself and Subscribers: https://discord.gg/eMVWUvrkP6&#10;&#10;Primary Equipment (Amazon Affiliate Links):&#10;* Camera: Sony FX-3 - https://amzn.to/3w31C0Z&#10;* Camera Lens: 50mm F1.4 Art DG HSM - https://amzn.to/3kEnYk4&#10;* Microphone: Electro Voice RE 320 - https://amzn.to/37gL65g&#10;* Teleprompter: Glide Gear TMP 100 - https://amzn.to/3MN2nlA&#10;* SD Cards: Sony TOUGH - https://amzn.to/38QZGR9" id="551" name="Google Shape;551;p89" title="The Windows Clock: Why Seconds took Years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96088" y="1097988"/>
            <a:ext cx="7151813" cy="402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90"/>
          <p:cNvSpPr txBox="1"/>
          <p:nvPr/>
        </p:nvSpPr>
        <p:spPr>
          <a:xfrm>
            <a:off x="457700" y="457225"/>
            <a:ext cx="44391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" sz="2400">
                <a:highlight>
                  <a:schemeClr val="accent2"/>
                </a:highlight>
              </a:rPr>
              <a:t>SER 334</a:t>
            </a:r>
            <a:endParaRPr b="1" sz="2400">
              <a:highlight>
                <a:schemeClr val="accent2"/>
              </a:highlight>
            </a:endParaRPr>
          </a:p>
        </p:txBody>
      </p:sp>
      <p:sp>
        <p:nvSpPr>
          <p:cNvPr id="557" name="Google Shape;557;p90"/>
          <p:cNvSpPr txBox="1"/>
          <p:nvPr/>
        </p:nvSpPr>
        <p:spPr>
          <a:xfrm>
            <a:off x="457700" y="1295025"/>
            <a:ext cx="7980300" cy="3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" name="Google Shape;558;p90"/>
          <p:cNvSpPr txBox="1"/>
          <p:nvPr/>
        </p:nvSpPr>
        <p:spPr>
          <a:xfrm>
            <a:off x="457700" y="815425"/>
            <a:ext cx="59526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" sz="1600">
                <a:solidFill>
                  <a:srgbClr val="FFFFFF"/>
                </a:solidFill>
                <a:highlight>
                  <a:schemeClr val="dk2"/>
                </a:highlight>
              </a:rPr>
              <a:t>Page Faults </a:t>
            </a:r>
            <a:endParaRPr b="1" sz="1600">
              <a:solidFill>
                <a:srgbClr val="FFFFFF"/>
              </a:solidFill>
              <a:highlight>
                <a:schemeClr val="dk2"/>
              </a:highlight>
            </a:endParaRPr>
          </a:p>
        </p:txBody>
      </p:sp>
      <p:pic>
        <p:nvPicPr>
          <p:cNvPr id="559" name="Google Shape;559;p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4825" y="59588"/>
            <a:ext cx="6021725" cy="5024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91"/>
          <p:cNvSpPr txBox="1"/>
          <p:nvPr/>
        </p:nvSpPr>
        <p:spPr>
          <a:xfrm>
            <a:off x="457700" y="457225"/>
            <a:ext cx="44391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" sz="2400">
                <a:highlight>
                  <a:schemeClr val="accent2"/>
                </a:highlight>
              </a:rPr>
              <a:t>SER 334</a:t>
            </a:r>
            <a:endParaRPr b="1" sz="2400">
              <a:highlight>
                <a:schemeClr val="accent2"/>
              </a:highlight>
            </a:endParaRPr>
          </a:p>
        </p:txBody>
      </p:sp>
      <p:sp>
        <p:nvSpPr>
          <p:cNvPr id="565" name="Google Shape;565;p91"/>
          <p:cNvSpPr txBox="1"/>
          <p:nvPr/>
        </p:nvSpPr>
        <p:spPr>
          <a:xfrm>
            <a:off x="457700" y="815425"/>
            <a:ext cx="59526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" sz="1600">
                <a:solidFill>
                  <a:srgbClr val="FFFFFF"/>
                </a:solidFill>
                <a:highlight>
                  <a:schemeClr val="dk2"/>
                </a:highlight>
              </a:rPr>
              <a:t>Virtual Memory</a:t>
            </a:r>
            <a:endParaRPr b="1" sz="1600">
              <a:solidFill>
                <a:srgbClr val="FFFFFF"/>
              </a:solidFill>
              <a:highlight>
                <a:schemeClr val="dk2"/>
              </a:highlight>
            </a:endParaRPr>
          </a:p>
        </p:txBody>
      </p:sp>
      <p:pic>
        <p:nvPicPr>
          <p:cNvPr id="566" name="Google Shape;566;p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2799" y="275950"/>
            <a:ext cx="6231949" cy="459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1" name="Google Shape;571;p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58404"/>
            <a:ext cx="9144002" cy="940693"/>
          </a:xfrm>
          <a:prstGeom prst="rect">
            <a:avLst/>
          </a:prstGeom>
          <a:noFill/>
          <a:ln>
            <a:noFill/>
          </a:ln>
        </p:spPr>
      </p:pic>
      <p:sp>
        <p:nvSpPr>
          <p:cNvPr id="572" name="Google Shape;572;p92"/>
          <p:cNvSpPr txBox="1"/>
          <p:nvPr/>
        </p:nvSpPr>
        <p:spPr>
          <a:xfrm>
            <a:off x="457700" y="457225"/>
            <a:ext cx="44391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" sz="2400">
                <a:solidFill>
                  <a:schemeClr val="dk1"/>
                </a:solidFill>
                <a:highlight>
                  <a:schemeClr val="accent2"/>
                </a:highlight>
              </a:rPr>
              <a:t>SER 334</a:t>
            </a:r>
            <a:endParaRPr b="1" sz="2400">
              <a:highlight>
                <a:schemeClr val="accent2"/>
              </a:highlight>
            </a:endParaRPr>
          </a:p>
        </p:txBody>
      </p:sp>
      <p:sp>
        <p:nvSpPr>
          <p:cNvPr id="573" name="Google Shape;573;p92"/>
          <p:cNvSpPr txBox="1"/>
          <p:nvPr/>
        </p:nvSpPr>
        <p:spPr>
          <a:xfrm>
            <a:off x="457700" y="1295025"/>
            <a:ext cx="7980300" cy="3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4" name="Google Shape;574;p92"/>
          <p:cNvSpPr txBox="1"/>
          <p:nvPr/>
        </p:nvSpPr>
        <p:spPr>
          <a:xfrm>
            <a:off x="457700" y="815425"/>
            <a:ext cx="59526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" sz="1600">
                <a:solidFill>
                  <a:srgbClr val="FFFFFF"/>
                </a:solidFill>
                <a:highlight>
                  <a:schemeClr val="dk2"/>
                </a:highlight>
              </a:rPr>
              <a:t>Practice Problems </a:t>
            </a:r>
            <a:endParaRPr b="1" sz="1600">
              <a:solidFill>
                <a:srgbClr val="FFFFFF"/>
              </a:solidFill>
              <a:highlight>
                <a:schemeClr val="dk2"/>
              </a:highlight>
            </a:endParaRPr>
          </a:p>
        </p:txBody>
      </p:sp>
      <p:pic>
        <p:nvPicPr>
          <p:cNvPr id="575" name="Google Shape;575;p9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86069" y="1667100"/>
            <a:ext cx="3583830" cy="3476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93"/>
          <p:cNvSpPr txBox="1"/>
          <p:nvPr/>
        </p:nvSpPr>
        <p:spPr>
          <a:xfrm>
            <a:off x="457700" y="457225"/>
            <a:ext cx="44391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" sz="2400">
                <a:solidFill>
                  <a:schemeClr val="dk1"/>
                </a:solidFill>
                <a:highlight>
                  <a:schemeClr val="accent2"/>
                </a:highlight>
              </a:rPr>
              <a:t>SER 334</a:t>
            </a:r>
            <a:endParaRPr b="1" sz="2400">
              <a:highlight>
                <a:schemeClr val="accent2"/>
              </a:highlight>
            </a:endParaRPr>
          </a:p>
        </p:txBody>
      </p:sp>
      <p:sp>
        <p:nvSpPr>
          <p:cNvPr id="581" name="Google Shape;581;p93"/>
          <p:cNvSpPr txBox="1"/>
          <p:nvPr/>
        </p:nvSpPr>
        <p:spPr>
          <a:xfrm>
            <a:off x="457700" y="1295025"/>
            <a:ext cx="7980300" cy="3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2" name="Google Shape;582;p93"/>
          <p:cNvSpPr txBox="1"/>
          <p:nvPr/>
        </p:nvSpPr>
        <p:spPr>
          <a:xfrm>
            <a:off x="457700" y="815425"/>
            <a:ext cx="59526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" sz="1600">
                <a:solidFill>
                  <a:srgbClr val="FFFFFF"/>
                </a:solidFill>
                <a:highlight>
                  <a:schemeClr val="dk2"/>
                </a:highlight>
              </a:rPr>
              <a:t>Practice Problems</a:t>
            </a:r>
            <a:endParaRPr b="1" sz="1600">
              <a:solidFill>
                <a:srgbClr val="FFFFFF"/>
              </a:solidFill>
              <a:highlight>
                <a:schemeClr val="dk2"/>
              </a:highlight>
            </a:endParaRPr>
          </a:p>
        </p:txBody>
      </p:sp>
      <p:pic>
        <p:nvPicPr>
          <p:cNvPr id="583" name="Google Shape;583;p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77140"/>
            <a:ext cx="9143998" cy="8080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94"/>
          <p:cNvSpPr txBox="1"/>
          <p:nvPr/>
        </p:nvSpPr>
        <p:spPr>
          <a:xfrm>
            <a:off x="457700" y="457225"/>
            <a:ext cx="44391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" sz="2400">
                <a:solidFill>
                  <a:schemeClr val="dk1"/>
                </a:solidFill>
                <a:highlight>
                  <a:schemeClr val="accent2"/>
                </a:highlight>
              </a:rPr>
              <a:t>SER 334</a:t>
            </a:r>
            <a:endParaRPr b="1" sz="2400">
              <a:highlight>
                <a:schemeClr val="accent2"/>
              </a:highlight>
            </a:endParaRPr>
          </a:p>
        </p:txBody>
      </p:sp>
      <p:sp>
        <p:nvSpPr>
          <p:cNvPr id="589" name="Google Shape;589;p94"/>
          <p:cNvSpPr txBox="1"/>
          <p:nvPr/>
        </p:nvSpPr>
        <p:spPr>
          <a:xfrm>
            <a:off x="457700" y="1295025"/>
            <a:ext cx="7980300" cy="3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0" name="Google Shape;590;p94"/>
          <p:cNvSpPr txBox="1"/>
          <p:nvPr/>
        </p:nvSpPr>
        <p:spPr>
          <a:xfrm>
            <a:off x="457700" y="815425"/>
            <a:ext cx="59526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" sz="1600">
                <a:solidFill>
                  <a:srgbClr val="FFFFFF"/>
                </a:solidFill>
                <a:highlight>
                  <a:schemeClr val="dk2"/>
                </a:highlight>
              </a:rPr>
              <a:t>Practice Problems</a:t>
            </a:r>
            <a:endParaRPr b="1" sz="1600">
              <a:solidFill>
                <a:srgbClr val="FFFFFF"/>
              </a:solidFill>
              <a:highlight>
                <a:schemeClr val="dk2"/>
              </a:highlight>
            </a:endParaRPr>
          </a:p>
        </p:txBody>
      </p:sp>
      <p:pic>
        <p:nvPicPr>
          <p:cNvPr id="591" name="Google Shape;591;p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07888"/>
            <a:ext cx="9144001" cy="94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95"/>
          <p:cNvSpPr txBox="1"/>
          <p:nvPr/>
        </p:nvSpPr>
        <p:spPr>
          <a:xfrm>
            <a:off x="457700" y="457225"/>
            <a:ext cx="44391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" sz="2400">
                <a:solidFill>
                  <a:schemeClr val="dk1"/>
                </a:solidFill>
                <a:highlight>
                  <a:schemeClr val="accent2"/>
                </a:highlight>
              </a:rPr>
              <a:t>SER 334</a:t>
            </a:r>
            <a:endParaRPr b="1" sz="2400">
              <a:highlight>
                <a:schemeClr val="accent2"/>
              </a:highlight>
            </a:endParaRPr>
          </a:p>
        </p:txBody>
      </p:sp>
      <p:sp>
        <p:nvSpPr>
          <p:cNvPr id="597" name="Google Shape;597;p95"/>
          <p:cNvSpPr txBox="1"/>
          <p:nvPr/>
        </p:nvSpPr>
        <p:spPr>
          <a:xfrm>
            <a:off x="457700" y="1295025"/>
            <a:ext cx="7980300" cy="3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8" name="Google Shape;598;p95"/>
          <p:cNvSpPr txBox="1"/>
          <p:nvPr/>
        </p:nvSpPr>
        <p:spPr>
          <a:xfrm>
            <a:off x="457700" y="815425"/>
            <a:ext cx="59526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" sz="1600">
                <a:solidFill>
                  <a:srgbClr val="FFFFFF"/>
                </a:solidFill>
                <a:highlight>
                  <a:schemeClr val="dk2"/>
                </a:highlight>
              </a:rPr>
              <a:t>Scratch Space</a:t>
            </a:r>
            <a:endParaRPr b="1" sz="1600">
              <a:solidFill>
                <a:srgbClr val="FFFFFF"/>
              </a:solidFill>
              <a:highlight>
                <a:schemeClr val="dk2"/>
              </a:highlight>
            </a:endParaRPr>
          </a:p>
        </p:txBody>
      </p:sp>
      <p:graphicFrame>
        <p:nvGraphicFramePr>
          <p:cNvPr id="599" name="Google Shape;599;p95"/>
          <p:cNvGraphicFramePr/>
          <p:nvPr/>
        </p:nvGraphicFramePr>
        <p:xfrm>
          <a:off x="952500" y="3228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{208773A4-8A64-4491-9344-73A9FDBF0927}</a:tableStyleId>
              </a:tblPr>
              <a:tblGrid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78"/>
          <p:cNvSpPr/>
          <p:nvPr/>
        </p:nvSpPr>
        <p:spPr>
          <a:xfrm>
            <a:off x="33075" y="11138"/>
            <a:ext cx="9144000" cy="51213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78"/>
          <p:cNvSpPr txBox="1"/>
          <p:nvPr>
            <p:ph type="title"/>
          </p:nvPr>
        </p:nvSpPr>
        <p:spPr>
          <a:xfrm>
            <a:off x="1450156" y="1865675"/>
            <a:ext cx="2623800" cy="95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FFFFFF"/>
                </a:solidFill>
              </a:rPr>
              <a:t>Agenda</a:t>
            </a:r>
            <a:endParaRPr b="1" sz="4800">
              <a:solidFill>
                <a:srgbClr val="FFFFFF"/>
              </a:solidFill>
            </a:endParaRPr>
          </a:p>
        </p:txBody>
      </p:sp>
      <p:sp>
        <p:nvSpPr>
          <p:cNvPr id="375" name="Google Shape;375;p78"/>
          <p:cNvSpPr txBox="1"/>
          <p:nvPr>
            <p:ph idx="1" type="body"/>
          </p:nvPr>
        </p:nvSpPr>
        <p:spPr>
          <a:xfrm>
            <a:off x="4572000" y="1019825"/>
            <a:ext cx="4200600" cy="21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Review CPU Scheduling </a:t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Review Paging </a:t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Virtual Memory</a:t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Sample Problems 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76" name="Google Shape;376;p78"/>
          <p:cNvSpPr txBox="1"/>
          <p:nvPr>
            <p:ph type="title"/>
          </p:nvPr>
        </p:nvSpPr>
        <p:spPr>
          <a:xfrm>
            <a:off x="3260138" y="271838"/>
            <a:ext cx="2623800" cy="37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0">
                <a:solidFill>
                  <a:srgbClr val="FFC627"/>
                </a:solidFill>
              </a:rPr>
              <a:t>{</a:t>
            </a:r>
            <a:endParaRPr sz="22000">
              <a:solidFill>
                <a:srgbClr val="FFC627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96"/>
          <p:cNvSpPr txBox="1"/>
          <p:nvPr/>
        </p:nvSpPr>
        <p:spPr>
          <a:xfrm>
            <a:off x="457700" y="457225"/>
            <a:ext cx="44391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" sz="2400">
                <a:solidFill>
                  <a:schemeClr val="dk1"/>
                </a:solidFill>
                <a:highlight>
                  <a:schemeClr val="accent2"/>
                </a:highlight>
              </a:rPr>
              <a:t>SER 334</a:t>
            </a:r>
            <a:endParaRPr b="1" sz="2400">
              <a:highlight>
                <a:schemeClr val="accent2"/>
              </a:highlight>
            </a:endParaRPr>
          </a:p>
        </p:txBody>
      </p:sp>
      <p:sp>
        <p:nvSpPr>
          <p:cNvPr id="605" name="Google Shape;605;p96"/>
          <p:cNvSpPr txBox="1"/>
          <p:nvPr/>
        </p:nvSpPr>
        <p:spPr>
          <a:xfrm>
            <a:off x="457700" y="1295025"/>
            <a:ext cx="7980300" cy="3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Google Shape;606;p96"/>
          <p:cNvSpPr txBox="1"/>
          <p:nvPr/>
        </p:nvSpPr>
        <p:spPr>
          <a:xfrm>
            <a:off x="457700" y="815425"/>
            <a:ext cx="59526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" sz="1600">
                <a:solidFill>
                  <a:srgbClr val="FFFFFF"/>
                </a:solidFill>
                <a:highlight>
                  <a:schemeClr val="dk2"/>
                </a:highlight>
              </a:rPr>
              <a:t>Scratch Space</a:t>
            </a:r>
            <a:endParaRPr b="1" sz="1600">
              <a:solidFill>
                <a:srgbClr val="FFFFFF"/>
              </a:solidFill>
              <a:highlight>
                <a:schemeClr val="dk2"/>
              </a:highlight>
            </a:endParaRPr>
          </a:p>
        </p:txBody>
      </p:sp>
      <p:graphicFrame>
        <p:nvGraphicFramePr>
          <p:cNvPr id="607" name="Google Shape;607;p96"/>
          <p:cNvGraphicFramePr/>
          <p:nvPr/>
        </p:nvGraphicFramePr>
        <p:xfrm>
          <a:off x="226800" y="37834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{208773A4-8A64-4491-9344-73A9FDBF0927}</a:tableStyleId>
              </a:tblPr>
              <a:tblGrid>
                <a:gridCol w="1429300"/>
                <a:gridCol w="1429300"/>
                <a:gridCol w="1429300"/>
                <a:gridCol w="1429300"/>
                <a:gridCol w="1429300"/>
                <a:gridCol w="1429300"/>
              </a:tblGrid>
              <a:tr h="611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97"/>
          <p:cNvSpPr txBox="1"/>
          <p:nvPr/>
        </p:nvSpPr>
        <p:spPr>
          <a:xfrm>
            <a:off x="457700" y="457225"/>
            <a:ext cx="44391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" sz="2400">
                <a:solidFill>
                  <a:schemeClr val="dk1"/>
                </a:solidFill>
                <a:highlight>
                  <a:schemeClr val="accent2"/>
                </a:highlight>
              </a:rPr>
              <a:t>SER 334</a:t>
            </a:r>
            <a:endParaRPr b="1" sz="2400">
              <a:highlight>
                <a:schemeClr val="accent2"/>
              </a:highlight>
            </a:endParaRPr>
          </a:p>
        </p:txBody>
      </p:sp>
      <p:sp>
        <p:nvSpPr>
          <p:cNvPr id="613" name="Google Shape;613;p97"/>
          <p:cNvSpPr txBox="1"/>
          <p:nvPr/>
        </p:nvSpPr>
        <p:spPr>
          <a:xfrm>
            <a:off x="457700" y="1295025"/>
            <a:ext cx="7980300" cy="3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4" name="Google Shape;614;p97"/>
          <p:cNvSpPr txBox="1"/>
          <p:nvPr/>
        </p:nvSpPr>
        <p:spPr>
          <a:xfrm>
            <a:off x="457700" y="815425"/>
            <a:ext cx="59526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" sz="1600">
                <a:solidFill>
                  <a:srgbClr val="FFFFFF"/>
                </a:solidFill>
                <a:highlight>
                  <a:schemeClr val="dk2"/>
                </a:highlight>
              </a:rPr>
              <a:t>Scratch Space</a:t>
            </a:r>
            <a:endParaRPr b="1" sz="1600">
              <a:solidFill>
                <a:srgbClr val="FFFFFF"/>
              </a:solidFill>
              <a:highlight>
                <a:schemeClr val="dk2"/>
              </a:highlight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98"/>
          <p:cNvSpPr txBox="1"/>
          <p:nvPr>
            <p:ph type="title"/>
          </p:nvPr>
        </p:nvSpPr>
        <p:spPr>
          <a:xfrm>
            <a:off x="628650" y="410025"/>
            <a:ext cx="5277000" cy="342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Upcoming Events</a:t>
            </a:r>
            <a:endParaRPr b="1" sz="2400"/>
          </a:p>
        </p:txBody>
      </p:sp>
      <p:sp>
        <p:nvSpPr>
          <p:cNvPr id="620" name="Google Shape;620;p98"/>
          <p:cNvSpPr txBox="1"/>
          <p:nvPr>
            <p:ph idx="1" type="body"/>
          </p:nvPr>
        </p:nvSpPr>
        <p:spPr>
          <a:xfrm>
            <a:off x="628650" y="914400"/>
            <a:ext cx="7946400" cy="3703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525"/>
              <a:t>SI Sessions:</a:t>
            </a:r>
            <a:endParaRPr sz="1600"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" sz="1600"/>
              <a:t>Monday, February 19th at 7:00 pm MST</a:t>
            </a:r>
            <a:endParaRPr sz="1600"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" sz="1600"/>
              <a:t>Sunday, February 25th at 7:00 pm MST - Q&amp;A Session before Exam 3</a:t>
            </a:r>
            <a:endParaRPr sz="1600"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525"/>
              <a:t>Review Sessions:</a:t>
            </a:r>
            <a:endParaRPr sz="1600"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/>
          </a:p>
          <a:p>
            <a:pPr indent="-330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" sz="1600"/>
              <a:t>Exam 3 Review: Thursday, February 22nd at 7:00 pm MST</a:t>
            </a:r>
            <a:endParaRPr sz="1600"/>
          </a:p>
          <a:p>
            <a:pPr indent="0" lvl="0" marL="0" rtl="0" algn="l">
              <a:spcBef>
                <a:spcPts val="300"/>
              </a:spcBef>
              <a:spcAft>
                <a:spcPts val="300"/>
              </a:spcAft>
              <a:buNone/>
            </a:pPr>
            <a:r>
              <a:t/>
            </a:r>
            <a:endParaRPr u="sng"/>
          </a:p>
        </p:txBody>
      </p:sp>
      <p:sp>
        <p:nvSpPr>
          <p:cNvPr id="621" name="Google Shape;621;p98"/>
          <p:cNvSpPr txBox="1"/>
          <p:nvPr>
            <p:ph idx="11" type="ftr"/>
          </p:nvPr>
        </p:nvSpPr>
        <p:spPr>
          <a:xfrm>
            <a:off x="205425" y="4751939"/>
            <a:ext cx="20574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 sz="900">
                <a:solidFill>
                  <a:srgbClr val="888888"/>
                </a:solidFill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99"/>
          <p:cNvSpPr txBox="1"/>
          <p:nvPr>
            <p:ph idx="12" type="sldNum"/>
          </p:nvPr>
        </p:nvSpPr>
        <p:spPr>
          <a:xfrm>
            <a:off x="6913450" y="4767264"/>
            <a:ext cx="20574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7" name="Google Shape;627;p99"/>
          <p:cNvSpPr txBox="1"/>
          <p:nvPr>
            <p:ph idx="11" type="ftr"/>
          </p:nvPr>
        </p:nvSpPr>
        <p:spPr>
          <a:xfrm>
            <a:off x="205425" y="4751939"/>
            <a:ext cx="20574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 sz="900">
                <a:solidFill>
                  <a:srgbClr val="888888"/>
                </a:solidFill>
              </a:rPr>
              <a:t>‹#›</a:t>
            </a:fld>
            <a:endParaRPr/>
          </a:p>
        </p:txBody>
      </p:sp>
      <p:pic>
        <p:nvPicPr>
          <p:cNvPr id="628" name="Google Shape;628;p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05650" y="914400"/>
            <a:ext cx="2933551" cy="3735080"/>
          </a:xfrm>
          <a:prstGeom prst="rect">
            <a:avLst/>
          </a:prstGeom>
          <a:noFill/>
          <a:ln>
            <a:noFill/>
          </a:ln>
        </p:spPr>
      </p:pic>
      <p:sp>
        <p:nvSpPr>
          <p:cNvPr id="629" name="Google Shape;629;p99"/>
          <p:cNvSpPr txBox="1"/>
          <p:nvPr/>
        </p:nvSpPr>
        <p:spPr>
          <a:xfrm>
            <a:off x="476250" y="457200"/>
            <a:ext cx="4723500" cy="37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b="1" sz="3325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3525">
                <a:solidFill>
                  <a:srgbClr val="000000"/>
                </a:solidFill>
              </a:rPr>
              <a:t>Questions?</a:t>
            </a:r>
            <a:endParaRPr b="1" sz="3525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725"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725"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725"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725"/>
          </a:p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3525">
                <a:solidFill>
                  <a:srgbClr val="000000"/>
                </a:solidFill>
              </a:rPr>
              <a:t>Survey: </a:t>
            </a:r>
            <a:endParaRPr sz="1725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lang="en" sz="2500" u="sng">
                <a:solidFill>
                  <a:srgbClr val="8C1D40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http://bit.ly/ASN2324</a:t>
            </a:r>
            <a:r>
              <a:rPr lang="en" sz="2500">
                <a:solidFill>
                  <a:srgbClr val="000000"/>
                </a:solidFill>
              </a:rPr>
              <a:t> </a:t>
            </a:r>
            <a:endParaRPr sz="19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300"/>
              </a:spcBef>
              <a:spcAft>
                <a:spcPts val="300"/>
              </a:spcAft>
              <a:buNone/>
            </a:pPr>
            <a:r>
              <a:t/>
            </a:r>
            <a:endParaRPr sz="1525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100"/>
          <p:cNvSpPr txBox="1"/>
          <p:nvPr/>
        </p:nvSpPr>
        <p:spPr>
          <a:xfrm>
            <a:off x="457700" y="457225"/>
            <a:ext cx="44391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" sz="2400">
                <a:highlight>
                  <a:schemeClr val="accent2"/>
                </a:highlight>
              </a:rPr>
              <a:t>More Questions?</a:t>
            </a:r>
            <a:endParaRPr b="1" sz="2400">
              <a:highlight>
                <a:schemeClr val="accent2"/>
              </a:highlight>
            </a:endParaRPr>
          </a:p>
        </p:txBody>
      </p:sp>
      <p:sp>
        <p:nvSpPr>
          <p:cNvPr id="635" name="Google Shape;635;p100"/>
          <p:cNvSpPr txBox="1"/>
          <p:nvPr/>
        </p:nvSpPr>
        <p:spPr>
          <a:xfrm>
            <a:off x="457700" y="815425"/>
            <a:ext cx="59526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" sz="1600">
                <a:solidFill>
                  <a:srgbClr val="FFFFFF"/>
                </a:solidFill>
                <a:highlight>
                  <a:schemeClr val="dk2"/>
                </a:highlight>
              </a:rPr>
              <a:t>Check out our other resources!</a:t>
            </a:r>
            <a:endParaRPr b="1" sz="1600">
              <a:solidFill>
                <a:srgbClr val="FFFFFF"/>
              </a:solidFill>
              <a:highlight>
                <a:schemeClr val="dk2"/>
              </a:highlight>
            </a:endParaRPr>
          </a:p>
        </p:txBody>
      </p:sp>
      <p:sp>
        <p:nvSpPr>
          <p:cNvPr id="636" name="Google Shape;636;p100"/>
          <p:cNvSpPr txBox="1"/>
          <p:nvPr/>
        </p:nvSpPr>
        <p:spPr>
          <a:xfrm>
            <a:off x="457700" y="1009725"/>
            <a:ext cx="167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tutoring.asu.edu</a:t>
            </a:r>
            <a:endParaRPr b="1"/>
          </a:p>
        </p:txBody>
      </p:sp>
      <p:pic>
        <p:nvPicPr>
          <p:cNvPr id="637" name="Google Shape;637;p100"/>
          <p:cNvPicPr preferRelativeResize="0"/>
          <p:nvPr/>
        </p:nvPicPr>
        <p:blipFill rotWithShape="1">
          <a:blip r:embed="rId3">
            <a:alphaModFix/>
          </a:blip>
          <a:srcRect b="17142" l="3405" r="80584" t="72277"/>
          <a:stretch/>
        </p:blipFill>
        <p:spPr>
          <a:xfrm>
            <a:off x="6969300" y="1592475"/>
            <a:ext cx="1554176" cy="676724"/>
          </a:xfrm>
          <a:prstGeom prst="rect">
            <a:avLst/>
          </a:prstGeom>
          <a:noFill/>
          <a:ln>
            <a:noFill/>
          </a:ln>
        </p:spPr>
      </p:pic>
      <p:sp>
        <p:nvSpPr>
          <p:cNvPr id="638" name="Google Shape;638;p100"/>
          <p:cNvSpPr txBox="1"/>
          <p:nvPr/>
        </p:nvSpPr>
        <p:spPr>
          <a:xfrm>
            <a:off x="6869175" y="3079125"/>
            <a:ext cx="16020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177800" lvl="0" marL="142875" rtl="0" algn="l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b="1" lang="en" sz="1000">
                <a:solidFill>
                  <a:schemeClr val="dk1"/>
                </a:solidFill>
              </a:rPr>
              <a:t>Click on ‘Go to Zoom’ to log onto our Online Tutoring Center.</a:t>
            </a:r>
            <a:endParaRPr b="1" sz="1000">
              <a:solidFill>
                <a:schemeClr val="dk1"/>
              </a:solidFill>
            </a:endParaRPr>
          </a:p>
          <a:p>
            <a:pPr indent="-177800" lvl="0" marL="142875" rtl="0" algn="l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b="1" lang="en" sz="1000"/>
              <a:t>Click on ‘View the tutoring schedule’ to see when tutors are available for specific courses. </a:t>
            </a:r>
            <a:endParaRPr b="1" sz="1000"/>
          </a:p>
        </p:txBody>
      </p:sp>
      <p:sp>
        <p:nvSpPr>
          <p:cNvPr id="639" name="Google Shape;639;p100"/>
          <p:cNvSpPr/>
          <p:nvPr/>
        </p:nvSpPr>
        <p:spPr>
          <a:xfrm>
            <a:off x="4758231" y="3468025"/>
            <a:ext cx="1838100" cy="299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0" name="Google Shape;640;p100"/>
          <p:cNvSpPr/>
          <p:nvPr/>
        </p:nvSpPr>
        <p:spPr>
          <a:xfrm>
            <a:off x="6685200" y="1900675"/>
            <a:ext cx="260163" cy="14727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accent2"/>
                </a:solidFill>
                <a:latin typeface="Arial"/>
              </a:rPr>
              <a:t>1-</a:t>
            </a:r>
          </a:p>
        </p:txBody>
      </p:sp>
      <p:sp>
        <p:nvSpPr>
          <p:cNvPr id="641" name="Google Shape;641;p100"/>
          <p:cNvSpPr/>
          <p:nvPr/>
        </p:nvSpPr>
        <p:spPr>
          <a:xfrm>
            <a:off x="6735480" y="2449338"/>
            <a:ext cx="233815" cy="14727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accent2"/>
                </a:solidFill>
                <a:latin typeface="Arial"/>
              </a:rPr>
              <a:t>2-</a:t>
            </a:r>
          </a:p>
        </p:txBody>
      </p:sp>
      <p:pic>
        <p:nvPicPr>
          <p:cNvPr id="642" name="Google Shape;642;p1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675" y="1342950"/>
            <a:ext cx="4027695" cy="3800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643" name="Google Shape;643;p100"/>
          <p:cNvPicPr preferRelativeResize="0"/>
          <p:nvPr/>
        </p:nvPicPr>
        <p:blipFill rotWithShape="1">
          <a:blip r:embed="rId4">
            <a:alphaModFix/>
          </a:blip>
          <a:srcRect b="6796" l="0" r="75168" t="81262"/>
          <a:stretch/>
        </p:blipFill>
        <p:spPr>
          <a:xfrm>
            <a:off x="6970425" y="2197791"/>
            <a:ext cx="1678500" cy="7615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101"/>
          <p:cNvSpPr txBox="1"/>
          <p:nvPr/>
        </p:nvSpPr>
        <p:spPr>
          <a:xfrm>
            <a:off x="457700" y="457225"/>
            <a:ext cx="44391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" sz="2400">
                <a:highlight>
                  <a:schemeClr val="accent2"/>
                </a:highlight>
              </a:rPr>
              <a:t>More Questions?</a:t>
            </a:r>
            <a:endParaRPr b="1" sz="2400">
              <a:highlight>
                <a:schemeClr val="accent2"/>
              </a:highlight>
            </a:endParaRPr>
          </a:p>
        </p:txBody>
      </p:sp>
      <p:sp>
        <p:nvSpPr>
          <p:cNvPr id="649" name="Google Shape;649;p101"/>
          <p:cNvSpPr txBox="1"/>
          <p:nvPr/>
        </p:nvSpPr>
        <p:spPr>
          <a:xfrm>
            <a:off x="457700" y="815425"/>
            <a:ext cx="59526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" sz="1600">
                <a:solidFill>
                  <a:srgbClr val="FFFFFF"/>
                </a:solidFill>
                <a:highlight>
                  <a:schemeClr val="dk2"/>
                </a:highlight>
              </a:rPr>
              <a:t>Check out our other resources!</a:t>
            </a:r>
            <a:endParaRPr b="1" sz="1600">
              <a:solidFill>
                <a:srgbClr val="FFFFFF"/>
              </a:solidFill>
              <a:highlight>
                <a:schemeClr val="dk2"/>
              </a:highlight>
            </a:endParaRPr>
          </a:p>
        </p:txBody>
      </p:sp>
      <p:sp>
        <p:nvSpPr>
          <p:cNvPr id="650" name="Google Shape;650;p101"/>
          <p:cNvSpPr txBox="1"/>
          <p:nvPr/>
        </p:nvSpPr>
        <p:spPr>
          <a:xfrm>
            <a:off x="457700" y="1111475"/>
            <a:ext cx="399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tutoring.asu.edu/online-study-hub</a:t>
            </a:r>
            <a:endParaRPr b="1"/>
          </a:p>
        </p:txBody>
      </p:sp>
      <p:sp>
        <p:nvSpPr>
          <p:cNvPr id="651" name="Google Shape;651;p101"/>
          <p:cNvSpPr txBox="1"/>
          <p:nvPr/>
        </p:nvSpPr>
        <p:spPr>
          <a:xfrm>
            <a:off x="5809975" y="2881825"/>
            <a:ext cx="21096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Don’t forget to check out the Online Study Hub for additional resources!</a:t>
            </a:r>
            <a:endParaRPr/>
          </a:p>
        </p:txBody>
      </p:sp>
      <p:pic>
        <p:nvPicPr>
          <p:cNvPr id="652" name="Google Shape;652;p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700" y="1475163"/>
            <a:ext cx="4179024" cy="3644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3" name="Google Shape;653;p10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96800" y="300600"/>
            <a:ext cx="4179024" cy="23501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102"/>
          <p:cNvSpPr txBox="1"/>
          <p:nvPr>
            <p:ph type="title"/>
          </p:nvPr>
        </p:nvSpPr>
        <p:spPr>
          <a:xfrm>
            <a:off x="453125" y="457225"/>
            <a:ext cx="7199100" cy="369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Expanded Writing Support Available</a:t>
            </a:r>
            <a:endParaRPr/>
          </a:p>
        </p:txBody>
      </p:sp>
      <p:sp>
        <p:nvSpPr>
          <p:cNvPr id="659" name="Google Shape;659;p102"/>
          <p:cNvSpPr txBox="1"/>
          <p:nvPr>
            <p:ph idx="2" type="title"/>
          </p:nvPr>
        </p:nvSpPr>
        <p:spPr>
          <a:xfrm>
            <a:off x="453125" y="826525"/>
            <a:ext cx="6389400" cy="446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Including Grammarly for Education, at no cost!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60" name="Google Shape;660;p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82525" y="1273225"/>
            <a:ext cx="2875750" cy="2875750"/>
          </a:xfrm>
          <a:prstGeom prst="rect">
            <a:avLst/>
          </a:prstGeom>
          <a:noFill/>
          <a:ln>
            <a:noFill/>
          </a:ln>
        </p:spPr>
      </p:pic>
      <p:sp>
        <p:nvSpPr>
          <p:cNvPr id="661" name="Google Shape;661;p102"/>
          <p:cNvSpPr txBox="1"/>
          <p:nvPr/>
        </p:nvSpPr>
        <p:spPr>
          <a:xfrm>
            <a:off x="5353925" y="4079050"/>
            <a:ext cx="3332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tutoring.asu.edu/expanded-writing-support</a:t>
            </a:r>
            <a:r>
              <a:rPr b="1" lang="en" sz="1200">
                <a:solidFill>
                  <a:schemeClr val="dk1"/>
                </a:solidFill>
              </a:rPr>
              <a:t> </a:t>
            </a:r>
            <a:endParaRPr b="1" sz="1200">
              <a:solidFill>
                <a:schemeClr val="dk1"/>
              </a:solidFill>
            </a:endParaRPr>
          </a:p>
        </p:txBody>
      </p:sp>
      <p:pic>
        <p:nvPicPr>
          <p:cNvPr id="662" name="Google Shape;662;p10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9425" y="1536775"/>
            <a:ext cx="4877651" cy="2955450"/>
          </a:xfrm>
          <a:prstGeom prst="rect">
            <a:avLst/>
          </a:prstGeom>
          <a:noFill/>
          <a:ln>
            <a:noFill/>
          </a:ln>
        </p:spPr>
      </p:pic>
      <p:sp>
        <p:nvSpPr>
          <p:cNvPr id="663" name="Google Shape;663;p102"/>
          <p:cNvSpPr txBox="1"/>
          <p:nvPr/>
        </p:nvSpPr>
        <p:spPr>
          <a:xfrm>
            <a:off x="453125" y="4448350"/>
            <a:ext cx="5363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*Available slots for this pilot are limited</a:t>
            </a: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103"/>
          <p:cNvSpPr txBox="1"/>
          <p:nvPr>
            <p:ph type="title"/>
          </p:nvPr>
        </p:nvSpPr>
        <p:spPr>
          <a:xfrm>
            <a:off x="628651" y="410034"/>
            <a:ext cx="6705900" cy="342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Additional Resources</a:t>
            </a:r>
            <a:endParaRPr b="1"/>
          </a:p>
        </p:txBody>
      </p:sp>
      <p:sp>
        <p:nvSpPr>
          <p:cNvPr id="669" name="Google Shape;669;p103"/>
          <p:cNvSpPr txBox="1"/>
          <p:nvPr>
            <p:ph idx="1" type="body"/>
          </p:nvPr>
        </p:nvSpPr>
        <p:spPr>
          <a:xfrm>
            <a:off x="628650" y="1024200"/>
            <a:ext cx="7886700" cy="309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0200" lvl="0" marL="457200" rtl="0" algn="l">
              <a:spcBef>
                <a:spcPts val="300"/>
              </a:spcBef>
              <a:spcAft>
                <a:spcPts val="0"/>
              </a:spcAft>
              <a:buSzPts val="1600"/>
              <a:buChar char="•"/>
            </a:pPr>
            <a:r>
              <a:rPr b="1" lang="en" sz="1600" u="sng">
                <a:solidFill>
                  <a:schemeClr val="hlink"/>
                </a:solidFill>
                <a:hlinkClick r:id="rId3"/>
              </a:rPr>
              <a:t>Course Repo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b="1" lang="en" sz="1600" u="sng">
                <a:solidFill>
                  <a:schemeClr val="hlink"/>
                </a:solidFill>
                <a:hlinkClick r:id="rId4"/>
              </a:rPr>
              <a:t>Course Discord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b="1" lang="en" sz="1600" u="sng">
                <a:solidFill>
                  <a:schemeClr val="hlink"/>
                </a:solidFill>
                <a:hlinkClick r:id="rId5"/>
              </a:rPr>
              <a:t>BMP File Format (Wiki)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b="1" lang="en" sz="1600" u="sng">
                <a:solidFill>
                  <a:schemeClr val="hlink"/>
                </a:solidFill>
                <a:hlinkClick r:id="rId6"/>
              </a:rPr>
              <a:t>Linux Kernel API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b="1" lang="en" sz="1600" u="sng">
                <a:solidFill>
                  <a:schemeClr val="hlink"/>
                </a:solidFill>
                <a:hlinkClick r:id="rId7"/>
              </a:rPr>
              <a:t>Bootlin - Linux Cross Referencer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b="1" lang="en" sz="1600" u="sng">
                <a:solidFill>
                  <a:schemeClr val="hlink"/>
                </a:solidFill>
                <a:hlinkClick r:id="rId8"/>
              </a:rPr>
              <a:t>Dining Philosophers Interactive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b="1" lang="en" sz="1600" u="sng">
                <a:solidFill>
                  <a:schemeClr val="accent1"/>
                </a:solidFill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Producer/Consumer Visual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b="1" lang="en" sz="1600" u="sng">
                <a:solidFill>
                  <a:schemeClr val="hlink"/>
                </a:solidFill>
                <a:hlinkClick r:id="rId10"/>
              </a:rPr>
              <a:t>Dave’s Garage Memory Video</a:t>
            </a:r>
            <a:endParaRPr b="1"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79"/>
          <p:cNvSpPr txBox="1"/>
          <p:nvPr/>
        </p:nvSpPr>
        <p:spPr>
          <a:xfrm>
            <a:off x="457700" y="457225"/>
            <a:ext cx="44391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" sz="2400">
                <a:highlight>
                  <a:schemeClr val="accent2"/>
                </a:highlight>
              </a:rPr>
              <a:t>SI Session Expectations</a:t>
            </a:r>
            <a:endParaRPr b="1" sz="2400">
              <a:highlight>
                <a:schemeClr val="accent2"/>
              </a:highlight>
            </a:endParaRPr>
          </a:p>
        </p:txBody>
      </p:sp>
      <p:sp>
        <p:nvSpPr>
          <p:cNvPr id="382" name="Google Shape;382;p79"/>
          <p:cNvSpPr txBox="1"/>
          <p:nvPr/>
        </p:nvSpPr>
        <p:spPr>
          <a:xfrm>
            <a:off x="457700" y="1295025"/>
            <a:ext cx="7980300" cy="3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 for coming to the </a:t>
            </a:r>
            <a:r>
              <a:rPr b="1" lang="en">
                <a:solidFill>
                  <a:schemeClr val="accent1"/>
                </a:solidFill>
              </a:rPr>
              <a:t>SER 334</a:t>
            </a:r>
            <a:r>
              <a:rPr lang="en"/>
              <a:t> </a:t>
            </a:r>
            <a:r>
              <a:rPr lang="en"/>
              <a:t>SI session. We have a packed agenda and we are going to try to get through as many of our planned example problems as possible. This session will be recorded and shared with others.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If after this you want to see additional examples, please visit the drop-in tutoring center.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We will post the link in the chat now and at the end of the session.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3"/>
              </a:rPr>
              <a:t>t</a:t>
            </a:r>
            <a:r>
              <a:rPr lang="en" u="sng">
                <a:solidFill>
                  <a:schemeClr val="hlink"/>
                </a:solidFill>
                <a:hlinkClick r:id="rId4"/>
              </a:rPr>
              <a:t>utoring.asu.edu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Please keep in mind we are recording this session and it will be made available for you to review 24-48 hours after this session concludes.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Finally, please be respectful to each other during the session.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80"/>
          <p:cNvSpPr txBox="1"/>
          <p:nvPr/>
        </p:nvSpPr>
        <p:spPr>
          <a:xfrm>
            <a:off x="457700" y="815425"/>
            <a:ext cx="8335500" cy="2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" sz="1600">
                <a:solidFill>
                  <a:schemeClr val="lt1"/>
                </a:solidFill>
                <a:highlight>
                  <a:schemeClr val="dk1"/>
                </a:highlight>
              </a:rPr>
              <a:t>Zoom Features</a:t>
            </a:r>
            <a:endParaRPr b="1" sz="1600">
              <a:solidFill>
                <a:srgbClr val="FFFFFF"/>
              </a:solidFill>
              <a:highlight>
                <a:srgbClr val="000000"/>
              </a:highlight>
            </a:endParaRPr>
          </a:p>
        </p:txBody>
      </p:sp>
      <p:sp>
        <p:nvSpPr>
          <p:cNvPr id="388" name="Google Shape;388;p80"/>
          <p:cNvSpPr txBox="1"/>
          <p:nvPr>
            <p:ph idx="1" type="body"/>
          </p:nvPr>
        </p:nvSpPr>
        <p:spPr>
          <a:xfrm>
            <a:off x="762500" y="3491575"/>
            <a:ext cx="2613000" cy="770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11150" lvl="0" marL="457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00"/>
              <a:buFont typeface="Arial"/>
              <a:buChar char="•"/>
            </a:pPr>
            <a:r>
              <a:rPr lang="en" sz="1300"/>
              <a:t>Use the chat feature to interact with the presenter and respond to presenter’s questions.</a:t>
            </a:r>
            <a:endParaRPr sz="1300"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•"/>
            </a:pPr>
            <a:r>
              <a:rPr lang="en" sz="1300"/>
              <a:t>Annotations are encouraged</a:t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600"/>
          </a:p>
        </p:txBody>
      </p:sp>
      <p:sp>
        <p:nvSpPr>
          <p:cNvPr id="389" name="Google Shape;389;p80"/>
          <p:cNvSpPr txBox="1"/>
          <p:nvPr/>
        </p:nvSpPr>
        <p:spPr>
          <a:xfrm>
            <a:off x="457700" y="457225"/>
            <a:ext cx="3934800" cy="358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dk1"/>
                </a:solidFill>
              </a:rPr>
              <a:t>Interact with us:</a:t>
            </a:r>
            <a:endParaRPr b="1" sz="2400">
              <a:highlight>
                <a:schemeClr val="accent2"/>
              </a:highlight>
            </a:endParaRPr>
          </a:p>
        </p:txBody>
      </p:sp>
      <p:sp>
        <p:nvSpPr>
          <p:cNvPr id="390" name="Google Shape;390;p80"/>
          <p:cNvSpPr txBox="1"/>
          <p:nvPr>
            <p:ph idx="12" type="sldNum"/>
          </p:nvPr>
        </p:nvSpPr>
        <p:spPr>
          <a:xfrm>
            <a:off x="510225" y="4370939"/>
            <a:ext cx="20574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1" name="Google Shape;391;p80"/>
          <p:cNvSpPr txBox="1"/>
          <p:nvPr/>
        </p:nvSpPr>
        <p:spPr>
          <a:xfrm>
            <a:off x="762500" y="3267304"/>
            <a:ext cx="1973700" cy="18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highlight>
                  <a:schemeClr val="accent2"/>
                </a:highlight>
              </a:rPr>
              <a:t>Zoom Chat</a:t>
            </a:r>
            <a:endParaRPr b="1" sz="1100">
              <a:solidFill>
                <a:schemeClr val="dk1"/>
              </a:solidFill>
              <a:highlight>
                <a:schemeClr val="accent2"/>
              </a:highlight>
            </a:endParaRPr>
          </a:p>
        </p:txBody>
      </p:sp>
      <p:pic>
        <p:nvPicPr>
          <p:cNvPr id="392" name="Google Shape;392;p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9775" y="1591150"/>
            <a:ext cx="2312541" cy="1487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7" name="Google Shape;397;p81"/>
          <p:cNvGrpSpPr/>
          <p:nvPr/>
        </p:nvGrpSpPr>
        <p:grpSpPr>
          <a:xfrm>
            <a:off x="423702" y="363675"/>
            <a:ext cx="3346351" cy="4551226"/>
            <a:chOff x="1490502" y="592275"/>
            <a:chExt cx="3346351" cy="4551226"/>
          </a:xfrm>
        </p:grpSpPr>
        <p:pic>
          <p:nvPicPr>
            <p:cNvPr id="398" name="Google Shape;398;p8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490502" y="681700"/>
              <a:ext cx="3346351" cy="446180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9" name="Google Shape;399;p81"/>
            <p:cNvSpPr/>
            <p:nvPr/>
          </p:nvSpPr>
          <p:spPr>
            <a:xfrm>
              <a:off x="2927850" y="915925"/>
              <a:ext cx="1582500" cy="14628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81"/>
            <p:cNvSpPr/>
            <p:nvPr/>
          </p:nvSpPr>
          <p:spPr>
            <a:xfrm>
              <a:off x="3299525" y="592275"/>
              <a:ext cx="887100" cy="6270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1" name="Google Shape;401;p81"/>
          <p:cNvSpPr txBox="1"/>
          <p:nvPr/>
        </p:nvSpPr>
        <p:spPr>
          <a:xfrm>
            <a:off x="457700" y="457225"/>
            <a:ext cx="44391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" sz="2400">
                <a:highlight>
                  <a:schemeClr val="accent2"/>
                </a:highlight>
              </a:rPr>
              <a:t>SER 334</a:t>
            </a:r>
            <a:endParaRPr b="1" sz="2400">
              <a:highlight>
                <a:schemeClr val="accent2"/>
              </a:highlight>
            </a:endParaRPr>
          </a:p>
        </p:txBody>
      </p:sp>
      <p:sp>
        <p:nvSpPr>
          <p:cNvPr id="402" name="Google Shape;402;p81"/>
          <p:cNvSpPr txBox="1"/>
          <p:nvPr/>
        </p:nvSpPr>
        <p:spPr>
          <a:xfrm>
            <a:off x="457700" y="815425"/>
            <a:ext cx="59526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" sz="1600">
                <a:solidFill>
                  <a:srgbClr val="FFFFFF"/>
                </a:solidFill>
                <a:highlight>
                  <a:schemeClr val="dk2"/>
                </a:highlight>
              </a:rPr>
              <a:t>CPU Scheduling </a:t>
            </a:r>
            <a:endParaRPr b="1" sz="1600">
              <a:solidFill>
                <a:srgbClr val="FFFFFF"/>
              </a:solidFill>
              <a:highlight>
                <a:schemeClr val="dk2"/>
              </a:highlight>
            </a:endParaRPr>
          </a:p>
        </p:txBody>
      </p:sp>
      <p:sp>
        <p:nvSpPr>
          <p:cNvPr id="403" name="Google Shape;403;p81"/>
          <p:cNvSpPr/>
          <p:nvPr/>
        </p:nvSpPr>
        <p:spPr>
          <a:xfrm>
            <a:off x="4330625" y="96025"/>
            <a:ext cx="4639800" cy="8199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38100">
            <a:solidFill>
              <a:srgbClr val="A64D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Can we name all the CPU Scheduling algorithms we covered?</a:t>
            </a:r>
            <a:endParaRPr sz="2000"/>
          </a:p>
        </p:txBody>
      </p:sp>
      <p:sp>
        <p:nvSpPr>
          <p:cNvPr id="404" name="Google Shape;404;p81"/>
          <p:cNvSpPr/>
          <p:nvPr/>
        </p:nvSpPr>
        <p:spPr>
          <a:xfrm>
            <a:off x="2688050" y="963950"/>
            <a:ext cx="6198600" cy="3908700"/>
          </a:xfrm>
          <a:prstGeom prst="cloudCallout">
            <a:avLst>
              <a:gd fmla="val -59865" name="adj1"/>
              <a:gd fmla="val -25768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81"/>
          <p:cNvSpPr/>
          <p:nvPr/>
        </p:nvSpPr>
        <p:spPr>
          <a:xfrm>
            <a:off x="8090200" y="4439275"/>
            <a:ext cx="913200" cy="5289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38100">
            <a:solidFill>
              <a:srgbClr val="A64D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11 total</a:t>
            </a:r>
            <a:endParaRPr/>
          </a:p>
        </p:txBody>
      </p:sp>
      <p:graphicFrame>
        <p:nvGraphicFramePr>
          <p:cNvPr id="406" name="Google Shape;406;p81"/>
          <p:cNvGraphicFramePr/>
          <p:nvPr/>
        </p:nvGraphicFramePr>
        <p:xfrm>
          <a:off x="161125" y="46724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{208773A4-8A64-4491-9344-73A9FDBF0927}</a:tableStyleId>
              </a:tblPr>
              <a:tblGrid>
                <a:gridCol w="645250"/>
                <a:gridCol w="645250"/>
                <a:gridCol w="645250"/>
                <a:gridCol w="645250"/>
                <a:gridCol w="645250"/>
                <a:gridCol w="645250"/>
              </a:tblGrid>
              <a:tr h="358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82"/>
          <p:cNvSpPr txBox="1"/>
          <p:nvPr/>
        </p:nvSpPr>
        <p:spPr>
          <a:xfrm>
            <a:off x="457700" y="457225"/>
            <a:ext cx="44391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" sz="2400">
                <a:highlight>
                  <a:schemeClr val="accent2"/>
                </a:highlight>
              </a:rPr>
              <a:t>SER 334</a:t>
            </a:r>
            <a:endParaRPr b="1" sz="2400">
              <a:highlight>
                <a:schemeClr val="accent2"/>
              </a:highlight>
            </a:endParaRPr>
          </a:p>
        </p:txBody>
      </p:sp>
      <p:sp>
        <p:nvSpPr>
          <p:cNvPr id="412" name="Google Shape;412;p82"/>
          <p:cNvSpPr txBox="1"/>
          <p:nvPr/>
        </p:nvSpPr>
        <p:spPr>
          <a:xfrm>
            <a:off x="457700" y="815425"/>
            <a:ext cx="59526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" sz="1600">
                <a:solidFill>
                  <a:srgbClr val="FFFFFF"/>
                </a:solidFill>
                <a:highlight>
                  <a:schemeClr val="dk2"/>
                </a:highlight>
              </a:rPr>
              <a:t>Memory</a:t>
            </a:r>
            <a:endParaRPr b="1" sz="1600">
              <a:solidFill>
                <a:srgbClr val="FFFFFF"/>
              </a:solidFill>
              <a:highlight>
                <a:schemeClr val="dk2"/>
              </a:highlight>
            </a:endParaRPr>
          </a:p>
        </p:txBody>
      </p:sp>
      <p:graphicFrame>
        <p:nvGraphicFramePr>
          <p:cNvPr id="413" name="Google Shape;413;p82"/>
          <p:cNvGraphicFramePr/>
          <p:nvPr/>
        </p:nvGraphicFramePr>
        <p:xfrm>
          <a:off x="3603975" y="6018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{208773A4-8A64-4491-9344-73A9FDBF0927}</a:tableStyleId>
              </a:tblPr>
              <a:tblGrid>
                <a:gridCol w="1936050"/>
              </a:tblGrid>
              <a:tr h="562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2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2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2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2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2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2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14" name="Google Shape;414;p82"/>
          <p:cNvSpPr/>
          <p:nvPr/>
        </p:nvSpPr>
        <p:spPr>
          <a:xfrm>
            <a:off x="3605075" y="1733475"/>
            <a:ext cx="1935300" cy="260700"/>
          </a:xfrm>
          <a:prstGeom prst="rect">
            <a:avLst/>
          </a:prstGeom>
          <a:solidFill>
            <a:srgbClr val="D9D9D9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Occupied</a:t>
            </a:r>
            <a:endParaRPr/>
          </a:p>
        </p:txBody>
      </p:sp>
      <p:sp>
        <p:nvSpPr>
          <p:cNvPr id="415" name="Google Shape;415;p82"/>
          <p:cNvSpPr/>
          <p:nvPr/>
        </p:nvSpPr>
        <p:spPr>
          <a:xfrm>
            <a:off x="3605075" y="1164688"/>
            <a:ext cx="1935300" cy="556800"/>
          </a:xfrm>
          <a:prstGeom prst="rect">
            <a:avLst/>
          </a:prstGeom>
          <a:solidFill>
            <a:srgbClr val="D9D9D9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Occupied</a:t>
            </a:r>
            <a:endParaRPr/>
          </a:p>
        </p:txBody>
      </p:sp>
      <p:sp>
        <p:nvSpPr>
          <p:cNvPr id="416" name="Google Shape;416;p82"/>
          <p:cNvSpPr/>
          <p:nvPr/>
        </p:nvSpPr>
        <p:spPr>
          <a:xfrm>
            <a:off x="3604350" y="3415988"/>
            <a:ext cx="1935300" cy="556800"/>
          </a:xfrm>
          <a:prstGeom prst="rect">
            <a:avLst/>
          </a:prstGeom>
          <a:solidFill>
            <a:srgbClr val="D9D9D9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Occupied</a:t>
            </a:r>
            <a:endParaRPr/>
          </a:p>
        </p:txBody>
      </p:sp>
      <p:sp>
        <p:nvSpPr>
          <p:cNvPr id="417" name="Google Shape;417;p82"/>
          <p:cNvSpPr/>
          <p:nvPr/>
        </p:nvSpPr>
        <p:spPr>
          <a:xfrm>
            <a:off x="3605075" y="2853163"/>
            <a:ext cx="1935300" cy="556800"/>
          </a:xfrm>
          <a:prstGeom prst="rect">
            <a:avLst/>
          </a:prstGeom>
          <a:solidFill>
            <a:srgbClr val="D9D9D9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Occupied</a:t>
            </a:r>
            <a:endParaRPr/>
          </a:p>
        </p:txBody>
      </p:sp>
      <p:sp>
        <p:nvSpPr>
          <p:cNvPr id="418" name="Google Shape;418;p82"/>
          <p:cNvSpPr txBox="1"/>
          <p:nvPr/>
        </p:nvSpPr>
        <p:spPr>
          <a:xfrm>
            <a:off x="3788400" y="197775"/>
            <a:ext cx="15672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25">
                <a:solidFill>
                  <a:srgbClr val="000000"/>
                </a:solidFill>
              </a:rPr>
              <a:t>Physical Memory</a:t>
            </a:r>
            <a:endParaRPr sz="1425">
              <a:solidFill>
                <a:srgbClr val="000000"/>
              </a:solidFill>
            </a:endParaRPr>
          </a:p>
        </p:txBody>
      </p:sp>
      <p:sp>
        <p:nvSpPr>
          <p:cNvPr id="419" name="Google Shape;419;p82"/>
          <p:cNvSpPr/>
          <p:nvPr/>
        </p:nvSpPr>
        <p:spPr>
          <a:xfrm>
            <a:off x="457700" y="1981200"/>
            <a:ext cx="2379600" cy="13527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38100">
            <a:solidFill>
              <a:srgbClr val="A64D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Goal is to find a place to put our data; so we need to find…</a:t>
            </a:r>
            <a:endParaRPr sz="1800"/>
          </a:p>
        </p:txBody>
      </p:sp>
      <p:sp>
        <p:nvSpPr>
          <p:cNvPr id="420" name="Google Shape;420;p82"/>
          <p:cNvSpPr/>
          <p:nvPr/>
        </p:nvSpPr>
        <p:spPr>
          <a:xfrm>
            <a:off x="894500" y="3919975"/>
            <a:ext cx="1506000" cy="7848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38100">
            <a:solidFill>
              <a:srgbClr val="A64D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 HOLE</a:t>
            </a:r>
            <a:endParaRPr sz="1800"/>
          </a:p>
        </p:txBody>
      </p:sp>
      <p:sp>
        <p:nvSpPr>
          <p:cNvPr id="421" name="Google Shape;421;p82"/>
          <p:cNvSpPr/>
          <p:nvPr/>
        </p:nvSpPr>
        <p:spPr>
          <a:xfrm>
            <a:off x="5758800" y="161025"/>
            <a:ext cx="3280800" cy="7848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38100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Three Types of Hole Selection:</a:t>
            </a:r>
            <a:endParaRPr sz="1600"/>
          </a:p>
        </p:txBody>
      </p:sp>
      <p:sp>
        <p:nvSpPr>
          <p:cNvPr id="422" name="Google Shape;422;p82"/>
          <p:cNvSpPr/>
          <p:nvPr/>
        </p:nvSpPr>
        <p:spPr>
          <a:xfrm>
            <a:off x="6750600" y="1570800"/>
            <a:ext cx="1506000" cy="6495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3810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First Fit</a:t>
            </a:r>
            <a:endParaRPr sz="2000"/>
          </a:p>
        </p:txBody>
      </p:sp>
      <p:sp>
        <p:nvSpPr>
          <p:cNvPr id="423" name="Google Shape;423;p82"/>
          <p:cNvSpPr/>
          <p:nvPr/>
        </p:nvSpPr>
        <p:spPr>
          <a:xfrm>
            <a:off x="6744950" y="2604388"/>
            <a:ext cx="1506000" cy="6495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38100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Best Fit</a:t>
            </a:r>
            <a:endParaRPr sz="1800"/>
          </a:p>
        </p:txBody>
      </p:sp>
      <p:sp>
        <p:nvSpPr>
          <p:cNvPr id="424" name="Google Shape;424;p82"/>
          <p:cNvSpPr/>
          <p:nvPr/>
        </p:nvSpPr>
        <p:spPr>
          <a:xfrm>
            <a:off x="6750600" y="3638000"/>
            <a:ext cx="1506000" cy="6495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38100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Worse Fit</a:t>
            </a:r>
            <a:endParaRPr sz="1800"/>
          </a:p>
        </p:txBody>
      </p:sp>
      <p:sp>
        <p:nvSpPr>
          <p:cNvPr id="425" name="Google Shape;425;p82"/>
          <p:cNvSpPr/>
          <p:nvPr/>
        </p:nvSpPr>
        <p:spPr>
          <a:xfrm>
            <a:off x="679850" y="1176388"/>
            <a:ext cx="1935300" cy="556800"/>
          </a:xfrm>
          <a:prstGeom prst="rect">
            <a:avLst/>
          </a:prstGeom>
          <a:solidFill>
            <a:srgbClr val="EAD1DC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DATA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83"/>
          <p:cNvSpPr txBox="1"/>
          <p:nvPr/>
        </p:nvSpPr>
        <p:spPr>
          <a:xfrm>
            <a:off x="457700" y="457225"/>
            <a:ext cx="44391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" sz="2400">
                <a:solidFill>
                  <a:schemeClr val="dk1"/>
                </a:solidFill>
                <a:highlight>
                  <a:schemeClr val="accent2"/>
                </a:highlight>
              </a:rPr>
              <a:t>SER 334</a:t>
            </a:r>
            <a:endParaRPr b="1" sz="2400">
              <a:highlight>
                <a:schemeClr val="accent2"/>
              </a:highlight>
            </a:endParaRPr>
          </a:p>
        </p:txBody>
      </p:sp>
      <p:sp>
        <p:nvSpPr>
          <p:cNvPr id="431" name="Google Shape;431;p83"/>
          <p:cNvSpPr txBox="1"/>
          <p:nvPr/>
        </p:nvSpPr>
        <p:spPr>
          <a:xfrm>
            <a:off x="457700" y="815425"/>
            <a:ext cx="59526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" sz="1600">
                <a:solidFill>
                  <a:srgbClr val="FFFFFF"/>
                </a:solidFill>
                <a:highlight>
                  <a:schemeClr val="dk2"/>
                </a:highlight>
              </a:rPr>
              <a:t>Memory</a:t>
            </a:r>
            <a:endParaRPr b="1" sz="1600">
              <a:solidFill>
                <a:srgbClr val="FFFFFF"/>
              </a:solidFill>
              <a:highlight>
                <a:schemeClr val="dk2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sz="1600">
              <a:solidFill>
                <a:srgbClr val="FFFFFF"/>
              </a:solidFill>
              <a:highlight>
                <a:schemeClr val="dk2"/>
              </a:highlight>
            </a:endParaRPr>
          </a:p>
        </p:txBody>
      </p:sp>
      <p:graphicFrame>
        <p:nvGraphicFramePr>
          <p:cNvPr id="432" name="Google Shape;432;p83"/>
          <p:cNvGraphicFramePr/>
          <p:nvPr/>
        </p:nvGraphicFramePr>
        <p:xfrm>
          <a:off x="6728175" y="6018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{208773A4-8A64-4491-9344-73A9FDBF0927}</a:tableStyleId>
              </a:tblPr>
              <a:tblGrid>
                <a:gridCol w="1936050"/>
              </a:tblGrid>
              <a:tr h="562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2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2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2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2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2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2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33" name="Google Shape;433;p83"/>
          <p:cNvSpPr txBox="1"/>
          <p:nvPr/>
        </p:nvSpPr>
        <p:spPr>
          <a:xfrm>
            <a:off x="6912600" y="197775"/>
            <a:ext cx="15672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25">
                <a:solidFill>
                  <a:srgbClr val="000000"/>
                </a:solidFill>
              </a:rPr>
              <a:t>Physical Memory</a:t>
            </a:r>
            <a:endParaRPr sz="1425">
              <a:solidFill>
                <a:srgbClr val="000000"/>
              </a:solidFill>
            </a:endParaRPr>
          </a:p>
        </p:txBody>
      </p:sp>
      <p:sp>
        <p:nvSpPr>
          <p:cNvPr id="434" name="Google Shape;434;p83"/>
          <p:cNvSpPr/>
          <p:nvPr/>
        </p:nvSpPr>
        <p:spPr>
          <a:xfrm>
            <a:off x="3714850" y="1727525"/>
            <a:ext cx="1935300" cy="260700"/>
          </a:xfrm>
          <a:prstGeom prst="rect">
            <a:avLst/>
          </a:prstGeom>
          <a:solidFill>
            <a:srgbClr val="CCCCCC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435" name="Google Shape;435;p83"/>
          <p:cNvSpPr/>
          <p:nvPr/>
        </p:nvSpPr>
        <p:spPr>
          <a:xfrm>
            <a:off x="3714850" y="2082813"/>
            <a:ext cx="1935300" cy="556800"/>
          </a:xfrm>
          <a:prstGeom prst="rect">
            <a:avLst/>
          </a:prstGeom>
          <a:solidFill>
            <a:srgbClr val="D9D9D9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436" name="Google Shape;436;p83"/>
          <p:cNvSpPr/>
          <p:nvPr/>
        </p:nvSpPr>
        <p:spPr>
          <a:xfrm>
            <a:off x="3714850" y="3208477"/>
            <a:ext cx="1935300" cy="556800"/>
          </a:xfrm>
          <a:prstGeom prst="rect">
            <a:avLst/>
          </a:prstGeom>
          <a:solidFill>
            <a:srgbClr val="D9D9D9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437" name="Google Shape;437;p83"/>
          <p:cNvSpPr/>
          <p:nvPr/>
        </p:nvSpPr>
        <p:spPr>
          <a:xfrm>
            <a:off x="3714850" y="2734224"/>
            <a:ext cx="1935300" cy="358200"/>
          </a:xfrm>
          <a:prstGeom prst="rect">
            <a:avLst/>
          </a:prstGeom>
          <a:solidFill>
            <a:srgbClr val="D9D9D9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438" name="Google Shape;438;p83"/>
          <p:cNvSpPr/>
          <p:nvPr/>
        </p:nvSpPr>
        <p:spPr>
          <a:xfrm>
            <a:off x="1023800" y="1559675"/>
            <a:ext cx="1935300" cy="556800"/>
          </a:xfrm>
          <a:prstGeom prst="rect">
            <a:avLst/>
          </a:prstGeom>
          <a:solidFill>
            <a:srgbClr val="D9D9D9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439" name="Google Shape;439;p83"/>
          <p:cNvSpPr/>
          <p:nvPr/>
        </p:nvSpPr>
        <p:spPr>
          <a:xfrm>
            <a:off x="1023800" y="2219763"/>
            <a:ext cx="1935300" cy="556800"/>
          </a:xfrm>
          <a:prstGeom prst="rect">
            <a:avLst/>
          </a:prstGeom>
          <a:solidFill>
            <a:srgbClr val="D9D9D9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440" name="Google Shape;440;p83"/>
          <p:cNvSpPr/>
          <p:nvPr/>
        </p:nvSpPr>
        <p:spPr>
          <a:xfrm>
            <a:off x="1023800" y="3539977"/>
            <a:ext cx="1935300" cy="556800"/>
          </a:xfrm>
          <a:prstGeom prst="rect">
            <a:avLst/>
          </a:prstGeom>
          <a:solidFill>
            <a:srgbClr val="D9D9D9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441" name="Google Shape;441;p83"/>
          <p:cNvSpPr/>
          <p:nvPr/>
        </p:nvSpPr>
        <p:spPr>
          <a:xfrm>
            <a:off x="1023800" y="2879875"/>
            <a:ext cx="1935300" cy="556800"/>
          </a:xfrm>
          <a:prstGeom prst="rect">
            <a:avLst/>
          </a:prstGeom>
          <a:solidFill>
            <a:srgbClr val="D9D9D9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442" name="Google Shape;442;p83"/>
          <p:cNvSpPr txBox="1"/>
          <p:nvPr/>
        </p:nvSpPr>
        <p:spPr>
          <a:xfrm>
            <a:off x="78275" y="4374900"/>
            <a:ext cx="3146100" cy="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25">
                <a:solidFill>
                  <a:schemeClr val="dk1"/>
                </a:solidFill>
              </a:rPr>
              <a:t>Split our program into chunks</a:t>
            </a:r>
            <a:endParaRPr sz="1725">
              <a:solidFill>
                <a:schemeClr val="dk1"/>
              </a:solidFill>
            </a:endParaRPr>
          </a:p>
        </p:txBody>
      </p:sp>
      <p:sp>
        <p:nvSpPr>
          <p:cNvPr id="443" name="Google Shape;443;p83"/>
          <p:cNvSpPr/>
          <p:nvPr/>
        </p:nvSpPr>
        <p:spPr>
          <a:xfrm flipH="1" rot="5400000">
            <a:off x="3152750" y="4109600"/>
            <a:ext cx="562500" cy="6540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rgbClr val="EAD1DC"/>
          </a:solidFill>
          <a:ln cap="flat" cmpd="sng" w="38100">
            <a:solidFill>
              <a:srgbClr val="A64D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83"/>
          <p:cNvSpPr/>
          <p:nvPr/>
        </p:nvSpPr>
        <p:spPr>
          <a:xfrm>
            <a:off x="3818700" y="4203000"/>
            <a:ext cx="2831400" cy="8046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38100">
            <a:solidFill>
              <a:srgbClr val="A64D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Segmentation or Paging?</a:t>
            </a:r>
            <a:endParaRPr sz="1800"/>
          </a:p>
        </p:txBody>
      </p:sp>
      <p:sp>
        <p:nvSpPr>
          <p:cNvPr id="445" name="Google Shape;445;p83"/>
          <p:cNvSpPr/>
          <p:nvPr/>
        </p:nvSpPr>
        <p:spPr>
          <a:xfrm>
            <a:off x="822500" y="1352075"/>
            <a:ext cx="2331600" cy="29526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A64D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83"/>
          <p:cNvSpPr/>
          <p:nvPr/>
        </p:nvSpPr>
        <p:spPr>
          <a:xfrm>
            <a:off x="2146975" y="176925"/>
            <a:ext cx="4263300" cy="8046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38100">
            <a:solidFill>
              <a:srgbClr val="A64D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Two Methods for Memory Mapping…</a:t>
            </a:r>
            <a:endParaRPr sz="1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1" name="Google Shape;451;p84"/>
          <p:cNvPicPr preferRelativeResize="0"/>
          <p:nvPr/>
        </p:nvPicPr>
        <p:blipFill rotWithShape="1">
          <a:blip r:embed="rId3">
            <a:alphaModFix/>
          </a:blip>
          <a:srcRect b="41564" l="0" r="54630" t="0"/>
          <a:stretch/>
        </p:blipFill>
        <p:spPr>
          <a:xfrm>
            <a:off x="14825" y="1524000"/>
            <a:ext cx="3111502" cy="3005674"/>
          </a:xfrm>
          <a:prstGeom prst="rect">
            <a:avLst/>
          </a:prstGeom>
          <a:noFill/>
          <a:ln>
            <a:noFill/>
          </a:ln>
        </p:spPr>
      </p:pic>
      <p:sp>
        <p:nvSpPr>
          <p:cNvPr id="452" name="Google Shape;452;p84"/>
          <p:cNvSpPr/>
          <p:nvPr/>
        </p:nvSpPr>
        <p:spPr>
          <a:xfrm>
            <a:off x="122775" y="1146975"/>
            <a:ext cx="2381700" cy="8274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3810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Logical Address Size: 2</a:t>
            </a:r>
            <a:r>
              <a:rPr baseline="30000" lang="en"/>
              <a:t>M</a:t>
            </a:r>
            <a:endParaRPr baseline="30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Page Size: 2</a:t>
            </a:r>
            <a:r>
              <a:rPr baseline="30000" lang="en"/>
              <a:t>N</a:t>
            </a:r>
            <a:endParaRPr/>
          </a:p>
        </p:txBody>
      </p:sp>
      <p:sp>
        <p:nvSpPr>
          <p:cNvPr id="453" name="Google Shape;453;p84"/>
          <p:cNvSpPr txBox="1"/>
          <p:nvPr/>
        </p:nvSpPr>
        <p:spPr>
          <a:xfrm>
            <a:off x="457700" y="457225"/>
            <a:ext cx="44391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" sz="2400">
                <a:solidFill>
                  <a:schemeClr val="dk1"/>
                </a:solidFill>
                <a:highlight>
                  <a:schemeClr val="accent2"/>
                </a:highlight>
              </a:rPr>
              <a:t>SER 334</a:t>
            </a:r>
            <a:endParaRPr b="1" sz="2400">
              <a:highlight>
                <a:schemeClr val="accent2"/>
              </a:highlight>
            </a:endParaRPr>
          </a:p>
        </p:txBody>
      </p:sp>
      <p:sp>
        <p:nvSpPr>
          <p:cNvPr id="454" name="Google Shape;454;p84"/>
          <p:cNvSpPr txBox="1"/>
          <p:nvPr/>
        </p:nvSpPr>
        <p:spPr>
          <a:xfrm>
            <a:off x="457700" y="815425"/>
            <a:ext cx="59526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" sz="1600">
                <a:solidFill>
                  <a:srgbClr val="FFFFFF"/>
                </a:solidFill>
                <a:highlight>
                  <a:schemeClr val="dk2"/>
                </a:highlight>
              </a:rPr>
              <a:t>Paging </a:t>
            </a:r>
            <a:endParaRPr b="1" sz="1600">
              <a:solidFill>
                <a:srgbClr val="FFFFFF"/>
              </a:solidFill>
              <a:highlight>
                <a:schemeClr val="dk2"/>
              </a:highlight>
            </a:endParaRPr>
          </a:p>
        </p:txBody>
      </p:sp>
      <p:pic>
        <p:nvPicPr>
          <p:cNvPr id="455" name="Google Shape;455;p84"/>
          <p:cNvPicPr preferRelativeResize="0"/>
          <p:nvPr/>
        </p:nvPicPr>
        <p:blipFill rotWithShape="1">
          <a:blip r:embed="rId3">
            <a:alphaModFix/>
          </a:blip>
          <a:srcRect b="0" l="45773" r="0" t="11237"/>
          <a:stretch/>
        </p:blipFill>
        <p:spPr>
          <a:xfrm>
            <a:off x="4663025" y="0"/>
            <a:ext cx="4189664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56" name="Google Shape;456;p84"/>
          <p:cNvSpPr/>
          <p:nvPr/>
        </p:nvSpPr>
        <p:spPr>
          <a:xfrm>
            <a:off x="2840573" y="726363"/>
            <a:ext cx="1250700" cy="420600"/>
          </a:xfrm>
          <a:prstGeom prst="rect">
            <a:avLst/>
          </a:prstGeom>
          <a:solidFill>
            <a:srgbClr val="EAD1DC"/>
          </a:solidFill>
          <a:ln cap="flat" cmpd="sng" w="38100">
            <a:solidFill>
              <a:srgbClr val="A64D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Logical  Address</a:t>
            </a:r>
            <a:endParaRPr/>
          </a:p>
        </p:txBody>
      </p:sp>
      <p:sp>
        <p:nvSpPr>
          <p:cNvPr id="457" name="Google Shape;457;p84"/>
          <p:cNvSpPr/>
          <p:nvPr/>
        </p:nvSpPr>
        <p:spPr>
          <a:xfrm>
            <a:off x="2780148" y="657788"/>
            <a:ext cx="655800" cy="5673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84"/>
          <p:cNvSpPr/>
          <p:nvPr/>
        </p:nvSpPr>
        <p:spPr>
          <a:xfrm>
            <a:off x="2975253" y="1358878"/>
            <a:ext cx="238500" cy="5322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C9DAF8"/>
          </a:solidFill>
          <a:ln cap="flat" cmpd="sng" w="38100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84"/>
          <p:cNvSpPr/>
          <p:nvPr/>
        </p:nvSpPr>
        <p:spPr>
          <a:xfrm>
            <a:off x="3455276" y="653047"/>
            <a:ext cx="696900" cy="5673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84"/>
          <p:cNvSpPr/>
          <p:nvPr/>
        </p:nvSpPr>
        <p:spPr>
          <a:xfrm>
            <a:off x="3684535" y="1358878"/>
            <a:ext cx="238500" cy="5322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CE5CD"/>
          </a:solidFill>
          <a:ln cap="flat" cmpd="sng" w="38100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84"/>
          <p:cNvSpPr/>
          <p:nvPr/>
        </p:nvSpPr>
        <p:spPr>
          <a:xfrm>
            <a:off x="2667570" y="574141"/>
            <a:ext cx="1601100" cy="7290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A64D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84"/>
          <p:cNvSpPr/>
          <p:nvPr/>
        </p:nvSpPr>
        <p:spPr>
          <a:xfrm>
            <a:off x="3255017" y="76200"/>
            <a:ext cx="426300" cy="4206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38100">
            <a:solidFill>
              <a:srgbClr val="A64D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M</a:t>
            </a:r>
            <a:endParaRPr b="1" sz="2000"/>
          </a:p>
        </p:txBody>
      </p:sp>
      <p:sp>
        <p:nvSpPr>
          <p:cNvPr id="463" name="Google Shape;463;p84"/>
          <p:cNvSpPr/>
          <p:nvPr/>
        </p:nvSpPr>
        <p:spPr>
          <a:xfrm>
            <a:off x="2827800" y="2024850"/>
            <a:ext cx="533400" cy="2607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38100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Pg #</a:t>
            </a:r>
            <a:endParaRPr sz="1000"/>
          </a:p>
        </p:txBody>
      </p:sp>
      <p:sp>
        <p:nvSpPr>
          <p:cNvPr id="464" name="Google Shape;464;p84"/>
          <p:cNvSpPr/>
          <p:nvPr/>
        </p:nvSpPr>
        <p:spPr>
          <a:xfrm>
            <a:off x="3500275" y="2029600"/>
            <a:ext cx="606900" cy="2607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38100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Offset</a:t>
            </a:r>
            <a:endParaRPr sz="1000"/>
          </a:p>
        </p:txBody>
      </p:sp>
      <p:sp>
        <p:nvSpPr>
          <p:cNvPr id="465" name="Google Shape;465;p84"/>
          <p:cNvSpPr/>
          <p:nvPr/>
        </p:nvSpPr>
        <p:spPr>
          <a:xfrm>
            <a:off x="2827800" y="2330398"/>
            <a:ext cx="533400" cy="2607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38100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M-N</a:t>
            </a:r>
            <a:endParaRPr sz="1000"/>
          </a:p>
        </p:txBody>
      </p:sp>
      <p:sp>
        <p:nvSpPr>
          <p:cNvPr id="466" name="Google Shape;466;p84"/>
          <p:cNvSpPr/>
          <p:nvPr/>
        </p:nvSpPr>
        <p:spPr>
          <a:xfrm>
            <a:off x="3500275" y="2330425"/>
            <a:ext cx="606900" cy="2607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38100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N</a:t>
            </a:r>
            <a:endParaRPr sz="1000"/>
          </a:p>
        </p:txBody>
      </p:sp>
      <p:sp>
        <p:nvSpPr>
          <p:cNvPr id="467" name="Google Shape;467;p84"/>
          <p:cNvSpPr/>
          <p:nvPr/>
        </p:nvSpPr>
        <p:spPr>
          <a:xfrm>
            <a:off x="3681327" y="3504551"/>
            <a:ext cx="634200" cy="4206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38100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11</a:t>
            </a:r>
            <a:endParaRPr/>
          </a:p>
        </p:txBody>
      </p:sp>
      <p:sp>
        <p:nvSpPr>
          <p:cNvPr id="468" name="Google Shape;468;p84"/>
          <p:cNvSpPr/>
          <p:nvPr/>
        </p:nvSpPr>
        <p:spPr>
          <a:xfrm>
            <a:off x="4480978" y="3504595"/>
            <a:ext cx="721800" cy="4206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38100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69" name="Google Shape;469;p84"/>
          <p:cNvSpPr/>
          <p:nvPr/>
        </p:nvSpPr>
        <p:spPr>
          <a:xfrm>
            <a:off x="226925" y="4291850"/>
            <a:ext cx="2613600" cy="7290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38100">
            <a:solidFill>
              <a:srgbClr val="A64D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How do we feel about paging?</a:t>
            </a:r>
            <a:endParaRPr sz="1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85"/>
          <p:cNvSpPr txBox="1"/>
          <p:nvPr/>
        </p:nvSpPr>
        <p:spPr>
          <a:xfrm>
            <a:off x="457700" y="457225"/>
            <a:ext cx="44391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" sz="2400">
                <a:solidFill>
                  <a:schemeClr val="dk1"/>
                </a:solidFill>
                <a:highlight>
                  <a:schemeClr val="accent2"/>
                </a:highlight>
              </a:rPr>
              <a:t>SER 334</a:t>
            </a:r>
            <a:endParaRPr b="1" sz="2400">
              <a:highlight>
                <a:schemeClr val="accent2"/>
              </a:highlight>
            </a:endParaRPr>
          </a:p>
        </p:txBody>
      </p:sp>
      <p:sp>
        <p:nvSpPr>
          <p:cNvPr id="475" name="Google Shape;475;p85"/>
          <p:cNvSpPr txBox="1"/>
          <p:nvPr/>
        </p:nvSpPr>
        <p:spPr>
          <a:xfrm>
            <a:off x="457700" y="815425"/>
            <a:ext cx="59526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" sz="1600">
                <a:solidFill>
                  <a:srgbClr val="FFFFFF"/>
                </a:solidFill>
                <a:highlight>
                  <a:schemeClr val="dk2"/>
                </a:highlight>
              </a:rPr>
              <a:t>Paging </a:t>
            </a:r>
            <a:endParaRPr b="1" sz="1600">
              <a:solidFill>
                <a:srgbClr val="FFFFFF"/>
              </a:solidFill>
              <a:highlight>
                <a:schemeClr val="dk2"/>
              </a:highlight>
            </a:endParaRPr>
          </a:p>
        </p:txBody>
      </p:sp>
      <p:pic>
        <p:nvPicPr>
          <p:cNvPr id="476" name="Google Shape;476;p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1425" y="153463"/>
            <a:ext cx="6396976" cy="4836575"/>
          </a:xfrm>
          <a:prstGeom prst="rect">
            <a:avLst/>
          </a:prstGeom>
          <a:noFill/>
          <a:ln>
            <a:noFill/>
          </a:ln>
        </p:spPr>
      </p:pic>
      <p:sp>
        <p:nvSpPr>
          <p:cNvPr id="477" name="Google Shape;477;p85"/>
          <p:cNvSpPr/>
          <p:nvPr/>
        </p:nvSpPr>
        <p:spPr>
          <a:xfrm rot="310">
            <a:off x="6632627" y="71957"/>
            <a:ext cx="599454" cy="922590"/>
          </a:xfrm>
          <a:prstGeom prst="lightningBolt">
            <a:avLst/>
          </a:prstGeom>
          <a:solidFill>
            <a:srgbClr val="FFC627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85"/>
          <p:cNvSpPr txBox="1"/>
          <p:nvPr/>
        </p:nvSpPr>
        <p:spPr>
          <a:xfrm>
            <a:off x="2544175" y="3393025"/>
            <a:ext cx="1306800" cy="11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25">
                <a:solidFill>
                  <a:schemeClr val="dk1"/>
                </a:solidFill>
              </a:rPr>
              <a:t>🐢</a:t>
            </a:r>
            <a:endParaRPr sz="6025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2019-July-Provost-Office">
  <a:themeElements>
    <a:clrScheme name="ASU Brand colors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8C1D40"/>
      </a:accent1>
      <a:accent2>
        <a:srgbClr val="FFC627"/>
      </a:accent2>
      <a:accent3>
        <a:srgbClr val="78BE20"/>
      </a:accent3>
      <a:accent4>
        <a:srgbClr val="00A3E0"/>
      </a:accent4>
      <a:accent5>
        <a:srgbClr val="FF7F32"/>
      </a:accent5>
      <a:accent6>
        <a:srgbClr val="5C6670"/>
      </a:accent6>
      <a:hlink>
        <a:srgbClr val="8C1D40"/>
      </a:hlink>
      <a:folHlink>
        <a:srgbClr val="FFC62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