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0.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72.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20" r:id="rId5"/>
    <p:sldMasterId id="2147483721" r:id="rId6"/>
    <p:sldMasterId id="2147483722"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Lst>
  <p:sldSz cy="5143500" cx="9144000"/>
  <p:notesSz cx="6858000" cy="9144000"/>
  <p:embeddedFontLst>
    <p:embeddedFont>
      <p:font typeface="Arial Black"/>
      <p:regular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E2D8927-FC81-454F-8590-EDF331D0B03E}">
  <a:tblStyle styleId="{CE2D8927-FC81-454F-8590-EDF331D0B03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1.xml"/><Relationship Id="rId7" Type="http://schemas.openxmlformats.org/officeDocument/2006/relationships/slideMaster" Target="slideMasters/slideMaster3.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11" Type="http://schemas.openxmlformats.org/officeDocument/2006/relationships/slide" Target="slides/slide3.xml"/><Relationship Id="rId33" Type="http://schemas.openxmlformats.org/officeDocument/2006/relationships/slide" Target="slides/slide25.xml"/><Relationship Id="rId10" Type="http://schemas.openxmlformats.org/officeDocument/2006/relationships/slide" Target="slides/slide2.xml"/><Relationship Id="rId32" Type="http://schemas.openxmlformats.org/officeDocument/2006/relationships/slide" Target="slides/slide24.xml"/><Relationship Id="rId13" Type="http://schemas.openxmlformats.org/officeDocument/2006/relationships/slide" Target="slides/slide5.xml"/><Relationship Id="rId12" Type="http://schemas.openxmlformats.org/officeDocument/2006/relationships/slide" Target="slides/slide4.xml"/><Relationship Id="rId34" Type="http://schemas.openxmlformats.org/officeDocument/2006/relationships/font" Target="fonts/ArialBlack-regular.fntdata"/><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cb0c67dde9_2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cb0c67dde9_2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2678c1fb0c3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2678c1fb0c3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2678c1fb0c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2678c1fb0c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2678c1fb0c3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2678c1fb0c3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26827a855a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26827a855a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26827a855a6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26827a855a6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2678c1fb0c3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2678c1fb0c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2b660cdeba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2b660cdeba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26827a855a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26827a855a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26827a855a6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26827a855a6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26827a855a6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26827a855a6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cb0c67dde9_2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cb0c67dde9_2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00"/>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26827a855a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7" name="Google Shape;597;g26827a855a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26781edc50b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26781edc50b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g2a31c548da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1" name="Google Shape;611;g2a31c548da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25bfee6165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25bfee6165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g25bfee6165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3" name="Google Shape;633;g25bfee6165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g2b45585eed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3" name="Google Shape;643;g2b45585eed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cb0c67dde9_2_9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cb0c67dde9_2_9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cb0c67dde9_2_9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cb0c67dde9_2_9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26827a855a6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26827a855a6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26827a855a6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26827a855a6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26781edc50b_0_5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26781edc50b_0_5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26827a855a6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26827a855a6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26827a855a6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26827a855a6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5" name="Shape 95"/>
        <p:cNvGrpSpPr/>
        <p:nvPr/>
      </p:nvGrpSpPr>
      <p:grpSpPr>
        <a:xfrm>
          <a:off x="0" y="0"/>
          <a:ext cx="0" cy="0"/>
          <a:chOff x="0" y="0"/>
          <a:chExt cx="0" cy="0"/>
        </a:xfrm>
      </p:grpSpPr>
      <p:sp>
        <p:nvSpPr>
          <p:cNvPr id="96" name="Google Shape;96;p2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7" name="Google Shape;97;p2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98" name="Google Shape;98;p2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99" name="Google Shape;99;p2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00" name="Google Shape;100;p2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1" name="Shape 101"/>
        <p:cNvGrpSpPr/>
        <p:nvPr/>
      </p:nvGrpSpPr>
      <p:grpSpPr>
        <a:xfrm>
          <a:off x="0" y="0"/>
          <a:ext cx="0" cy="0"/>
          <a:chOff x="0" y="0"/>
          <a:chExt cx="0" cy="0"/>
        </a:xfrm>
      </p:grpSpPr>
      <p:sp>
        <p:nvSpPr>
          <p:cNvPr id="102" name="Google Shape;102;p26"/>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3" name="Google Shape;103;p26"/>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104" name="Google Shape;104;p26"/>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105" name="Google Shape;105;p2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06" name="Google Shape;106;p2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07" name="Google Shape;107;p2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Blank">
  <p:cSld name="CUSTOM_7">
    <p:spTree>
      <p:nvGrpSpPr>
        <p:cNvPr id="108" name="Shape 108"/>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Agenda White with 2 columns">
  <p:cSld name="CUSTOM_3_1">
    <p:spTree>
      <p:nvGrpSpPr>
        <p:cNvPr id="109" name="Shape 109"/>
        <p:cNvGrpSpPr/>
        <p:nvPr/>
      </p:nvGrpSpPr>
      <p:grpSpPr>
        <a:xfrm>
          <a:off x="0" y="0"/>
          <a:ext cx="0" cy="0"/>
          <a:chOff x="0" y="0"/>
          <a:chExt cx="0" cy="0"/>
        </a:xfrm>
      </p:grpSpPr>
      <p:sp>
        <p:nvSpPr>
          <p:cNvPr id="110" name="Google Shape;110;p28"/>
          <p:cNvSpPr txBox="1"/>
          <p:nvPr>
            <p:ph type="title"/>
          </p:nvPr>
        </p:nvSpPr>
        <p:spPr>
          <a:xfrm>
            <a:off x="673025" y="2285400"/>
            <a:ext cx="2927400" cy="572700"/>
          </a:xfrm>
          <a:prstGeom prst="rect">
            <a:avLst/>
          </a:prstGeom>
          <a:no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3000">
                <a:highlight>
                  <a:schemeClr val="accent1"/>
                </a:highlight>
              </a:defRPr>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111" name="Google Shape;111;p28"/>
          <p:cNvSpPr txBox="1"/>
          <p:nvPr>
            <p:ph idx="1" type="body"/>
          </p:nvPr>
        </p:nvSpPr>
        <p:spPr>
          <a:xfrm>
            <a:off x="4168625" y="472450"/>
            <a:ext cx="4340100" cy="4189800"/>
          </a:xfrm>
          <a:prstGeom prst="rect">
            <a:avLst/>
          </a:prstGeom>
          <a:noFill/>
          <a:ln>
            <a:noFill/>
          </a:ln>
        </p:spPr>
        <p:txBody>
          <a:bodyPr anchorCtr="0" anchor="ctr" bIns="91425" lIns="91425" spcFirstLastPara="1" rIns="91425" wrap="square" tIns="91425">
            <a:noAutofit/>
          </a:bodyPr>
          <a:lstStyle>
            <a:lvl1pPr indent="-228600" lvl="0" marL="457200" rtl="0" algn="l">
              <a:lnSpc>
                <a:spcPct val="115000"/>
              </a:lnSpc>
              <a:spcBef>
                <a:spcPts val="0"/>
              </a:spcBef>
              <a:spcAft>
                <a:spcPts val="0"/>
              </a:spcAft>
              <a:buSzPts val="1200"/>
              <a:buNone/>
              <a:defRPr sz="1200"/>
            </a:lvl1pPr>
            <a:lvl2pPr indent="-228600" lvl="1" marL="914400" rtl="0" algn="l">
              <a:lnSpc>
                <a:spcPct val="115000"/>
              </a:lnSpc>
              <a:spcBef>
                <a:spcPts val="1600"/>
              </a:spcBef>
              <a:spcAft>
                <a:spcPts val="0"/>
              </a:spcAft>
              <a:buSzPts val="1400"/>
              <a:buNone/>
              <a:defRPr/>
            </a:lvl2pPr>
            <a:lvl3pPr indent="-228600" lvl="2" marL="1371600" rtl="0" algn="l">
              <a:lnSpc>
                <a:spcPct val="115000"/>
              </a:lnSpc>
              <a:spcBef>
                <a:spcPts val="1600"/>
              </a:spcBef>
              <a:spcAft>
                <a:spcPts val="0"/>
              </a:spcAft>
              <a:buSzPts val="1400"/>
              <a:buNone/>
              <a:defRPr/>
            </a:lvl3pPr>
            <a:lvl4pPr indent="-228600" lvl="3" marL="1828800" rtl="0" algn="l">
              <a:lnSpc>
                <a:spcPct val="115000"/>
              </a:lnSpc>
              <a:spcBef>
                <a:spcPts val="1600"/>
              </a:spcBef>
              <a:spcAft>
                <a:spcPts val="0"/>
              </a:spcAft>
              <a:buSzPts val="1400"/>
              <a:buNone/>
              <a:defRPr/>
            </a:lvl4pPr>
            <a:lvl5pPr indent="-228600" lvl="4" marL="2286000" rtl="0" algn="l">
              <a:lnSpc>
                <a:spcPct val="115000"/>
              </a:lnSpc>
              <a:spcBef>
                <a:spcPts val="1600"/>
              </a:spcBef>
              <a:spcAft>
                <a:spcPts val="0"/>
              </a:spcAft>
              <a:buSzPts val="1400"/>
              <a:buNone/>
              <a:defRPr/>
            </a:lvl5pPr>
            <a:lvl6pPr indent="-228600" lvl="5" marL="2743200" rtl="0" algn="l">
              <a:lnSpc>
                <a:spcPct val="115000"/>
              </a:lnSpc>
              <a:spcBef>
                <a:spcPts val="1600"/>
              </a:spcBef>
              <a:spcAft>
                <a:spcPts val="0"/>
              </a:spcAft>
              <a:buSzPts val="1400"/>
              <a:buNone/>
              <a:defRPr/>
            </a:lvl6pPr>
            <a:lvl7pPr indent="-228600" lvl="6" marL="3200400" rtl="0" algn="l">
              <a:lnSpc>
                <a:spcPct val="115000"/>
              </a:lnSpc>
              <a:spcBef>
                <a:spcPts val="1600"/>
              </a:spcBef>
              <a:spcAft>
                <a:spcPts val="0"/>
              </a:spcAft>
              <a:buSzPts val="1400"/>
              <a:buNone/>
              <a:defRPr/>
            </a:lvl7pPr>
            <a:lvl8pPr indent="-228600" lvl="7" marL="3657600" rtl="0" algn="l">
              <a:lnSpc>
                <a:spcPct val="115000"/>
              </a:lnSpc>
              <a:spcBef>
                <a:spcPts val="1600"/>
              </a:spcBef>
              <a:spcAft>
                <a:spcPts val="0"/>
              </a:spcAft>
              <a:buSzPts val="1400"/>
              <a:buNone/>
              <a:defRPr/>
            </a:lvl8pPr>
            <a:lvl9pPr indent="-228600" lvl="8" marL="4114800" rtl="0" algn="l">
              <a:lnSpc>
                <a:spcPct val="115000"/>
              </a:lnSpc>
              <a:spcBef>
                <a:spcPts val="1600"/>
              </a:spcBef>
              <a:spcAft>
                <a:spcPts val="1600"/>
              </a:spcAft>
              <a:buSzPts val="1400"/>
              <a:buNone/>
              <a:defRPr/>
            </a:lvl9pPr>
          </a:lstStyle>
          <a:p/>
        </p:txBody>
      </p:sp>
      <p:cxnSp>
        <p:nvCxnSpPr>
          <p:cNvPr id="112" name="Google Shape;112;p28"/>
          <p:cNvCxnSpPr/>
          <p:nvPr/>
        </p:nvCxnSpPr>
        <p:spPr>
          <a:xfrm>
            <a:off x="3891200" y="1884300"/>
            <a:ext cx="0" cy="138030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Chapter break agenda black with bracket">
  <p:cSld name="Custom Layout 1 1_1">
    <p:bg>
      <p:bgPr>
        <a:solidFill>
          <a:srgbClr val="000000"/>
        </a:solidFill>
      </p:bgPr>
    </p:bg>
    <p:spTree>
      <p:nvGrpSpPr>
        <p:cNvPr id="113" name="Shape 113"/>
        <p:cNvGrpSpPr/>
        <p:nvPr/>
      </p:nvGrpSpPr>
      <p:grpSpPr>
        <a:xfrm>
          <a:off x="0" y="0"/>
          <a:ext cx="0" cy="0"/>
          <a:chOff x="0" y="0"/>
          <a:chExt cx="0" cy="0"/>
        </a:xfrm>
      </p:grpSpPr>
      <p:sp>
        <p:nvSpPr>
          <p:cNvPr id="114" name="Google Shape;114;p29"/>
          <p:cNvSpPr txBox="1"/>
          <p:nvPr>
            <p:ph type="title"/>
          </p:nvPr>
        </p:nvSpPr>
        <p:spPr>
          <a:xfrm>
            <a:off x="464100" y="2045225"/>
            <a:ext cx="2787600" cy="572700"/>
          </a:xfrm>
          <a:prstGeom prst="rect">
            <a:avLst/>
          </a:prstGeom>
          <a:noFill/>
          <a:ln>
            <a:noFill/>
          </a:ln>
        </p:spPr>
        <p:txBody>
          <a:bodyPr anchorCtr="0" anchor="ctr" bIns="91425" lIns="91425" spcFirstLastPara="1" rIns="91425" wrap="square" tIns="91425">
            <a:noAutofit/>
          </a:bodyPr>
          <a:lstStyle>
            <a:lvl1pPr lvl="0" marR="0" rtl="0" algn="r">
              <a:lnSpc>
                <a:spcPct val="100000"/>
              </a:lnSpc>
              <a:spcBef>
                <a:spcPts val="0"/>
              </a:spcBef>
              <a:spcAft>
                <a:spcPts val="0"/>
              </a:spcAft>
              <a:buClr>
                <a:srgbClr val="FFFFFF"/>
              </a:buClr>
              <a:buSzPts val="3000"/>
              <a:buFont typeface="Arial"/>
              <a:buNone/>
              <a:defRPr b="1" i="0" sz="3000" u="none" cap="none" strike="noStrike">
                <a:solidFill>
                  <a:srgbClr val="FFFFFF"/>
                </a:solidFill>
                <a:latin typeface="Arial"/>
                <a:ea typeface="Arial"/>
                <a:cs typeface="Arial"/>
                <a:sym typeface="Arial"/>
              </a:defRPr>
            </a:lvl1pPr>
            <a:lvl2pPr lvl="1" rtl="0" algn="r">
              <a:lnSpc>
                <a:spcPct val="100000"/>
              </a:lnSpc>
              <a:spcBef>
                <a:spcPts val="0"/>
              </a:spcBef>
              <a:spcAft>
                <a:spcPts val="0"/>
              </a:spcAft>
              <a:buClr>
                <a:srgbClr val="FFFFFF"/>
              </a:buClr>
              <a:buSzPts val="4800"/>
              <a:buFont typeface="Arial"/>
              <a:buNone/>
              <a:defRPr b="1" sz="4800">
                <a:solidFill>
                  <a:srgbClr val="FFFFFF"/>
                </a:solidFill>
              </a:defRPr>
            </a:lvl2pPr>
            <a:lvl3pPr lvl="2" rtl="0" algn="r">
              <a:lnSpc>
                <a:spcPct val="100000"/>
              </a:lnSpc>
              <a:spcBef>
                <a:spcPts val="0"/>
              </a:spcBef>
              <a:spcAft>
                <a:spcPts val="0"/>
              </a:spcAft>
              <a:buClr>
                <a:srgbClr val="FFFFFF"/>
              </a:buClr>
              <a:buSzPts val="4800"/>
              <a:buFont typeface="Arial"/>
              <a:buNone/>
              <a:defRPr b="1" sz="4800">
                <a:solidFill>
                  <a:srgbClr val="FFFFFF"/>
                </a:solidFill>
              </a:defRPr>
            </a:lvl3pPr>
            <a:lvl4pPr lvl="3" rtl="0" algn="r">
              <a:lnSpc>
                <a:spcPct val="100000"/>
              </a:lnSpc>
              <a:spcBef>
                <a:spcPts val="0"/>
              </a:spcBef>
              <a:spcAft>
                <a:spcPts val="0"/>
              </a:spcAft>
              <a:buClr>
                <a:srgbClr val="FFFFFF"/>
              </a:buClr>
              <a:buSzPts val="4800"/>
              <a:buFont typeface="Arial"/>
              <a:buNone/>
              <a:defRPr b="1" sz="4800">
                <a:solidFill>
                  <a:srgbClr val="FFFFFF"/>
                </a:solidFill>
              </a:defRPr>
            </a:lvl4pPr>
            <a:lvl5pPr lvl="4" rtl="0" algn="r">
              <a:lnSpc>
                <a:spcPct val="100000"/>
              </a:lnSpc>
              <a:spcBef>
                <a:spcPts val="0"/>
              </a:spcBef>
              <a:spcAft>
                <a:spcPts val="0"/>
              </a:spcAft>
              <a:buClr>
                <a:srgbClr val="FFFFFF"/>
              </a:buClr>
              <a:buSzPts val="4800"/>
              <a:buFont typeface="Arial"/>
              <a:buNone/>
              <a:defRPr b="1" sz="4800">
                <a:solidFill>
                  <a:srgbClr val="FFFFFF"/>
                </a:solidFill>
              </a:defRPr>
            </a:lvl5pPr>
            <a:lvl6pPr lvl="5" rtl="0" algn="r">
              <a:lnSpc>
                <a:spcPct val="100000"/>
              </a:lnSpc>
              <a:spcBef>
                <a:spcPts val="0"/>
              </a:spcBef>
              <a:spcAft>
                <a:spcPts val="0"/>
              </a:spcAft>
              <a:buClr>
                <a:srgbClr val="FFFFFF"/>
              </a:buClr>
              <a:buSzPts val="4800"/>
              <a:buFont typeface="Arial"/>
              <a:buNone/>
              <a:defRPr b="1" sz="4800">
                <a:solidFill>
                  <a:srgbClr val="FFFFFF"/>
                </a:solidFill>
              </a:defRPr>
            </a:lvl6pPr>
            <a:lvl7pPr lvl="6" rtl="0" algn="r">
              <a:lnSpc>
                <a:spcPct val="100000"/>
              </a:lnSpc>
              <a:spcBef>
                <a:spcPts val="0"/>
              </a:spcBef>
              <a:spcAft>
                <a:spcPts val="0"/>
              </a:spcAft>
              <a:buClr>
                <a:srgbClr val="FFFFFF"/>
              </a:buClr>
              <a:buSzPts val="4800"/>
              <a:buFont typeface="Arial"/>
              <a:buNone/>
              <a:defRPr b="1" sz="4800">
                <a:solidFill>
                  <a:srgbClr val="FFFFFF"/>
                </a:solidFill>
              </a:defRPr>
            </a:lvl7pPr>
            <a:lvl8pPr lvl="7" rtl="0" algn="r">
              <a:lnSpc>
                <a:spcPct val="100000"/>
              </a:lnSpc>
              <a:spcBef>
                <a:spcPts val="0"/>
              </a:spcBef>
              <a:spcAft>
                <a:spcPts val="0"/>
              </a:spcAft>
              <a:buClr>
                <a:srgbClr val="FFFFFF"/>
              </a:buClr>
              <a:buSzPts val="4800"/>
              <a:buFont typeface="Arial"/>
              <a:buNone/>
              <a:defRPr b="1" sz="4800">
                <a:solidFill>
                  <a:srgbClr val="FFFFFF"/>
                </a:solidFill>
              </a:defRPr>
            </a:lvl8pPr>
            <a:lvl9pPr lvl="8" rtl="0" algn="r">
              <a:lnSpc>
                <a:spcPct val="100000"/>
              </a:lnSpc>
              <a:spcBef>
                <a:spcPts val="0"/>
              </a:spcBef>
              <a:spcAft>
                <a:spcPts val="0"/>
              </a:spcAft>
              <a:buClr>
                <a:srgbClr val="FFFFFF"/>
              </a:buClr>
              <a:buSzPts val="4800"/>
              <a:buFont typeface="Arial"/>
              <a:buNone/>
              <a:defRPr b="1" sz="4800">
                <a:solidFill>
                  <a:srgbClr val="FFFFFF"/>
                </a:solidFill>
              </a:defRPr>
            </a:lvl9pPr>
          </a:lstStyle>
          <a:p/>
        </p:txBody>
      </p:sp>
      <p:sp>
        <p:nvSpPr>
          <p:cNvPr id="115" name="Google Shape;115;p29"/>
          <p:cNvSpPr txBox="1"/>
          <p:nvPr/>
        </p:nvSpPr>
        <p:spPr>
          <a:xfrm>
            <a:off x="3664990" y="371598"/>
            <a:ext cx="1057200" cy="3531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2500"/>
              <a:buFont typeface="Arial"/>
              <a:buNone/>
            </a:pPr>
            <a:r>
              <a:rPr b="0" i="0" lang="en" sz="22500" u="none" cap="none" strike="noStrike">
                <a:solidFill>
                  <a:schemeClr val="accent1"/>
                </a:solidFill>
                <a:latin typeface="Arial"/>
                <a:ea typeface="Arial"/>
                <a:cs typeface="Arial"/>
                <a:sym typeface="Arial"/>
              </a:rPr>
              <a:t>{</a:t>
            </a:r>
            <a:endParaRPr b="0" i="0" sz="1100" u="none" cap="none" strike="noStrike">
              <a:solidFill>
                <a:schemeClr val="accent1"/>
              </a:solidFill>
              <a:latin typeface="Arial"/>
              <a:ea typeface="Arial"/>
              <a:cs typeface="Arial"/>
              <a:sym typeface="Arial"/>
            </a:endParaRPr>
          </a:p>
        </p:txBody>
      </p:sp>
      <p:sp>
        <p:nvSpPr>
          <p:cNvPr id="116" name="Google Shape;116;p29"/>
          <p:cNvSpPr txBox="1"/>
          <p:nvPr>
            <p:ph idx="1" type="subTitle"/>
          </p:nvPr>
        </p:nvSpPr>
        <p:spPr>
          <a:xfrm>
            <a:off x="4898000" y="508875"/>
            <a:ext cx="3737100" cy="4102800"/>
          </a:xfrm>
          <a:prstGeom prst="rect">
            <a:avLst/>
          </a:prstGeom>
          <a:noFill/>
          <a:ln>
            <a:noFill/>
          </a:ln>
        </p:spPr>
        <p:txBody>
          <a:bodyPr anchorCtr="0" anchor="ctr" bIns="91425" lIns="91425" spcFirstLastPara="1" rIns="91425" wrap="square" tIns="91425">
            <a:noAutofit/>
          </a:bodyPr>
          <a:lstStyle>
            <a:lvl1pPr lvl="0" rtl="0" algn="l">
              <a:lnSpc>
                <a:spcPct val="115000"/>
              </a:lnSpc>
              <a:spcBef>
                <a:spcPts val="0"/>
              </a:spcBef>
              <a:spcAft>
                <a:spcPts val="0"/>
              </a:spcAft>
              <a:buSzPts val="1400"/>
              <a:buNone/>
              <a:defRPr b="1">
                <a:solidFill>
                  <a:schemeClr val="lt1"/>
                </a:solidFill>
              </a:defRPr>
            </a:lvl1pPr>
            <a:lvl2pPr lvl="1" rtl="0" algn="l">
              <a:lnSpc>
                <a:spcPct val="115000"/>
              </a:lnSpc>
              <a:spcBef>
                <a:spcPts val="1600"/>
              </a:spcBef>
              <a:spcAft>
                <a:spcPts val="0"/>
              </a:spcAft>
              <a:buSzPts val="1400"/>
              <a:buNone/>
              <a:defRPr b="1">
                <a:highlight>
                  <a:schemeClr val="lt1"/>
                </a:highlight>
              </a:defRPr>
            </a:lvl2pPr>
            <a:lvl3pPr lvl="2" rtl="0" algn="l">
              <a:lnSpc>
                <a:spcPct val="115000"/>
              </a:lnSpc>
              <a:spcBef>
                <a:spcPts val="1600"/>
              </a:spcBef>
              <a:spcAft>
                <a:spcPts val="0"/>
              </a:spcAft>
              <a:buSzPts val="1400"/>
              <a:buNone/>
              <a:defRPr b="1">
                <a:highlight>
                  <a:schemeClr val="lt1"/>
                </a:highlight>
              </a:defRPr>
            </a:lvl3pPr>
            <a:lvl4pPr lvl="3" rtl="0" algn="l">
              <a:lnSpc>
                <a:spcPct val="115000"/>
              </a:lnSpc>
              <a:spcBef>
                <a:spcPts val="1600"/>
              </a:spcBef>
              <a:spcAft>
                <a:spcPts val="0"/>
              </a:spcAft>
              <a:buSzPts val="1400"/>
              <a:buNone/>
              <a:defRPr b="1">
                <a:highlight>
                  <a:schemeClr val="lt1"/>
                </a:highlight>
              </a:defRPr>
            </a:lvl4pPr>
            <a:lvl5pPr lvl="4" rtl="0" algn="l">
              <a:lnSpc>
                <a:spcPct val="115000"/>
              </a:lnSpc>
              <a:spcBef>
                <a:spcPts val="1600"/>
              </a:spcBef>
              <a:spcAft>
                <a:spcPts val="0"/>
              </a:spcAft>
              <a:buSzPts val="1400"/>
              <a:buNone/>
              <a:defRPr b="1">
                <a:highlight>
                  <a:schemeClr val="lt1"/>
                </a:highlight>
              </a:defRPr>
            </a:lvl5pPr>
            <a:lvl6pPr lvl="5" rtl="0" algn="l">
              <a:lnSpc>
                <a:spcPct val="115000"/>
              </a:lnSpc>
              <a:spcBef>
                <a:spcPts val="1600"/>
              </a:spcBef>
              <a:spcAft>
                <a:spcPts val="0"/>
              </a:spcAft>
              <a:buSzPts val="1400"/>
              <a:buNone/>
              <a:defRPr b="1">
                <a:highlight>
                  <a:schemeClr val="lt1"/>
                </a:highlight>
              </a:defRPr>
            </a:lvl6pPr>
            <a:lvl7pPr lvl="6" rtl="0" algn="l">
              <a:lnSpc>
                <a:spcPct val="115000"/>
              </a:lnSpc>
              <a:spcBef>
                <a:spcPts val="1600"/>
              </a:spcBef>
              <a:spcAft>
                <a:spcPts val="0"/>
              </a:spcAft>
              <a:buSzPts val="1400"/>
              <a:buNone/>
              <a:defRPr b="1">
                <a:highlight>
                  <a:schemeClr val="lt1"/>
                </a:highlight>
              </a:defRPr>
            </a:lvl7pPr>
            <a:lvl8pPr lvl="7" rtl="0" algn="l">
              <a:lnSpc>
                <a:spcPct val="115000"/>
              </a:lnSpc>
              <a:spcBef>
                <a:spcPts val="1600"/>
              </a:spcBef>
              <a:spcAft>
                <a:spcPts val="0"/>
              </a:spcAft>
              <a:buSzPts val="1400"/>
              <a:buNone/>
              <a:defRPr b="1">
                <a:highlight>
                  <a:schemeClr val="lt1"/>
                </a:highlight>
              </a:defRPr>
            </a:lvl8pPr>
            <a:lvl9pPr lvl="8" rtl="0" algn="l">
              <a:lnSpc>
                <a:spcPct val="115000"/>
              </a:lnSpc>
              <a:spcBef>
                <a:spcPts val="1600"/>
              </a:spcBef>
              <a:spcAft>
                <a:spcPts val="1600"/>
              </a:spcAft>
              <a:buSzPts val="1400"/>
              <a:buNone/>
              <a:defRPr b="1">
                <a:highlight>
                  <a:schemeClr val="lt1"/>
                </a:highlight>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Gold chapter break or bold statement gold">
  <p:cSld name="Gold chapter break or bold statement gold">
    <p:bg>
      <p:bgPr>
        <a:solidFill>
          <a:schemeClr val="accent1"/>
        </a:solidFill>
      </p:bgPr>
    </p:bg>
    <p:spTree>
      <p:nvGrpSpPr>
        <p:cNvPr id="117" name="Shape 117"/>
        <p:cNvGrpSpPr/>
        <p:nvPr/>
      </p:nvGrpSpPr>
      <p:grpSpPr>
        <a:xfrm>
          <a:off x="0" y="0"/>
          <a:ext cx="0" cy="0"/>
          <a:chOff x="0" y="0"/>
          <a:chExt cx="0" cy="0"/>
        </a:xfrm>
      </p:grpSpPr>
      <p:sp>
        <p:nvSpPr>
          <p:cNvPr id="118" name="Google Shape;118;p30"/>
          <p:cNvSpPr txBox="1"/>
          <p:nvPr>
            <p:ph type="title"/>
          </p:nvPr>
        </p:nvSpPr>
        <p:spPr>
          <a:xfrm>
            <a:off x="311700" y="826025"/>
            <a:ext cx="62463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1400"/>
              <a:buFont typeface="Arial"/>
              <a:buNone/>
              <a:defRPr b="1" i="0" sz="6200" u="none" cap="none" strike="noStrike">
                <a:solidFill>
                  <a:schemeClr val="dk1"/>
                </a:solidFill>
                <a:latin typeface="Arial"/>
                <a:ea typeface="Arial"/>
                <a:cs typeface="Arial"/>
                <a:sym typeface="Arial"/>
              </a:defRPr>
            </a:lvl1pPr>
            <a:lvl2pPr lvl="1" rtl="0" algn="l">
              <a:lnSpc>
                <a:spcPct val="100000"/>
              </a:lnSpc>
              <a:spcBef>
                <a:spcPts val="0"/>
              </a:spcBef>
              <a:spcAft>
                <a:spcPts val="0"/>
              </a:spcAft>
              <a:buClr>
                <a:schemeClr val="dk1"/>
              </a:buClr>
              <a:buSzPts val="1400"/>
              <a:buFont typeface="Arial"/>
              <a:buNone/>
              <a:defRPr b="1" sz="6200">
                <a:solidFill>
                  <a:schemeClr val="dk1"/>
                </a:solidFill>
              </a:defRPr>
            </a:lvl2pPr>
            <a:lvl3pPr lvl="2" rtl="0" algn="l">
              <a:lnSpc>
                <a:spcPct val="100000"/>
              </a:lnSpc>
              <a:spcBef>
                <a:spcPts val="0"/>
              </a:spcBef>
              <a:spcAft>
                <a:spcPts val="0"/>
              </a:spcAft>
              <a:buClr>
                <a:schemeClr val="dk1"/>
              </a:buClr>
              <a:buSzPts val="1400"/>
              <a:buFont typeface="Arial"/>
              <a:buNone/>
              <a:defRPr b="1" sz="6200">
                <a:solidFill>
                  <a:schemeClr val="dk1"/>
                </a:solidFill>
              </a:defRPr>
            </a:lvl3pPr>
            <a:lvl4pPr lvl="3" rtl="0" algn="l">
              <a:lnSpc>
                <a:spcPct val="100000"/>
              </a:lnSpc>
              <a:spcBef>
                <a:spcPts val="0"/>
              </a:spcBef>
              <a:spcAft>
                <a:spcPts val="0"/>
              </a:spcAft>
              <a:buClr>
                <a:schemeClr val="dk1"/>
              </a:buClr>
              <a:buSzPts val="1400"/>
              <a:buFont typeface="Arial"/>
              <a:buNone/>
              <a:defRPr b="1" sz="6200">
                <a:solidFill>
                  <a:schemeClr val="dk1"/>
                </a:solidFill>
              </a:defRPr>
            </a:lvl4pPr>
            <a:lvl5pPr lvl="4" rtl="0" algn="l">
              <a:lnSpc>
                <a:spcPct val="100000"/>
              </a:lnSpc>
              <a:spcBef>
                <a:spcPts val="0"/>
              </a:spcBef>
              <a:spcAft>
                <a:spcPts val="0"/>
              </a:spcAft>
              <a:buClr>
                <a:schemeClr val="dk1"/>
              </a:buClr>
              <a:buSzPts val="1400"/>
              <a:buFont typeface="Arial"/>
              <a:buNone/>
              <a:defRPr b="1" sz="6200">
                <a:solidFill>
                  <a:schemeClr val="dk1"/>
                </a:solidFill>
              </a:defRPr>
            </a:lvl5pPr>
            <a:lvl6pPr lvl="5" rtl="0" algn="l">
              <a:lnSpc>
                <a:spcPct val="100000"/>
              </a:lnSpc>
              <a:spcBef>
                <a:spcPts val="0"/>
              </a:spcBef>
              <a:spcAft>
                <a:spcPts val="0"/>
              </a:spcAft>
              <a:buClr>
                <a:schemeClr val="dk1"/>
              </a:buClr>
              <a:buSzPts val="1400"/>
              <a:buFont typeface="Arial"/>
              <a:buNone/>
              <a:defRPr b="1" sz="6200">
                <a:solidFill>
                  <a:schemeClr val="dk1"/>
                </a:solidFill>
              </a:defRPr>
            </a:lvl6pPr>
            <a:lvl7pPr lvl="6" rtl="0" algn="l">
              <a:lnSpc>
                <a:spcPct val="100000"/>
              </a:lnSpc>
              <a:spcBef>
                <a:spcPts val="0"/>
              </a:spcBef>
              <a:spcAft>
                <a:spcPts val="0"/>
              </a:spcAft>
              <a:buClr>
                <a:schemeClr val="dk1"/>
              </a:buClr>
              <a:buSzPts val="1400"/>
              <a:buFont typeface="Arial"/>
              <a:buNone/>
              <a:defRPr b="1" sz="6200">
                <a:solidFill>
                  <a:schemeClr val="dk1"/>
                </a:solidFill>
              </a:defRPr>
            </a:lvl7pPr>
            <a:lvl8pPr lvl="7" rtl="0" algn="l">
              <a:lnSpc>
                <a:spcPct val="100000"/>
              </a:lnSpc>
              <a:spcBef>
                <a:spcPts val="0"/>
              </a:spcBef>
              <a:spcAft>
                <a:spcPts val="0"/>
              </a:spcAft>
              <a:buClr>
                <a:schemeClr val="dk1"/>
              </a:buClr>
              <a:buSzPts val="1400"/>
              <a:buFont typeface="Arial"/>
              <a:buNone/>
              <a:defRPr b="1" sz="6200">
                <a:solidFill>
                  <a:schemeClr val="dk1"/>
                </a:solidFill>
              </a:defRPr>
            </a:lvl8pPr>
            <a:lvl9pPr lvl="8" rtl="0" algn="l">
              <a:lnSpc>
                <a:spcPct val="100000"/>
              </a:lnSpc>
              <a:spcBef>
                <a:spcPts val="0"/>
              </a:spcBef>
              <a:spcAft>
                <a:spcPts val="0"/>
              </a:spcAft>
              <a:buClr>
                <a:schemeClr val="dk1"/>
              </a:buClr>
              <a:buSzPts val="1400"/>
              <a:buFont typeface="Arial"/>
              <a:buNone/>
              <a:defRPr b="1" sz="6200">
                <a:solidFill>
                  <a:schemeClr val="dk1"/>
                </a:solidFill>
              </a:defRPr>
            </a:lvl9pPr>
          </a:lstStyle>
          <a:p/>
        </p:txBody>
      </p:sp>
      <p:pic>
        <p:nvPicPr>
          <p:cNvPr descr="ASU_Horiz_RGB_Digital_MaroonGold.png" id="119" name="Google Shape;119;p30"/>
          <p:cNvPicPr preferRelativeResize="0"/>
          <p:nvPr/>
        </p:nvPicPr>
        <p:blipFill rotWithShape="1">
          <a:blip r:embed="rId2">
            <a:alphaModFix/>
          </a:blip>
          <a:srcRect b="0" l="0" r="57818" t="0"/>
          <a:stretch/>
        </p:blipFill>
        <p:spPr>
          <a:xfrm>
            <a:off x="7541375" y="4198900"/>
            <a:ext cx="1244950" cy="819151"/>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Headline with text 1">
  <p:cSld name="TITLE_ONLY_1">
    <p:spTree>
      <p:nvGrpSpPr>
        <p:cNvPr id="120" name="Shape 120"/>
        <p:cNvGrpSpPr/>
        <p:nvPr/>
      </p:nvGrpSpPr>
      <p:grpSpPr>
        <a:xfrm>
          <a:off x="0" y="0"/>
          <a:ext cx="0" cy="0"/>
          <a:chOff x="0" y="0"/>
          <a:chExt cx="0" cy="0"/>
        </a:xfrm>
      </p:grpSpPr>
      <p:sp>
        <p:nvSpPr>
          <p:cNvPr id="121" name="Google Shape;121;p31"/>
          <p:cNvSpPr txBox="1"/>
          <p:nvPr>
            <p:ph idx="1" type="body"/>
          </p:nvPr>
        </p:nvSpPr>
        <p:spPr>
          <a:xfrm>
            <a:off x="311699" y="1204825"/>
            <a:ext cx="7820400" cy="32016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228600" lvl="1" marL="9144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2pPr>
            <a:lvl3pPr indent="-228600" lvl="2" marL="13716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3pPr>
            <a:lvl4pPr indent="-228600" lvl="3" marL="18288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4pPr>
            <a:lvl5pPr indent="-228600" lvl="4" marL="22860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5pPr>
            <a:lvl6pPr indent="-228600" lvl="5" marL="27432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6pPr>
            <a:lvl7pPr indent="-228600" lvl="6" marL="32004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7pPr>
            <a:lvl8pPr indent="-228600" lvl="7" marL="36576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8pPr>
            <a:lvl9pPr indent="-228600" lvl="8" marL="4114800" marR="0" rtl="0" algn="l">
              <a:lnSpc>
                <a:spcPct val="115000"/>
              </a:lnSpc>
              <a:spcBef>
                <a:spcPts val="1600"/>
              </a:spcBef>
              <a:spcAft>
                <a:spcPts val="1600"/>
              </a:spcAft>
              <a:buClr>
                <a:srgbClr val="000000"/>
              </a:buClr>
              <a:buSzPts val="1400"/>
              <a:buFont typeface="Arial"/>
              <a:buNone/>
              <a:defRPr b="0" i="0" sz="1200" u="none" cap="none" strike="noStrike">
                <a:solidFill>
                  <a:srgbClr val="000000"/>
                </a:solidFill>
                <a:latin typeface="Arial"/>
                <a:ea typeface="Arial"/>
                <a:cs typeface="Arial"/>
                <a:sym typeface="Arial"/>
              </a:defRPr>
            </a:lvl9pPr>
          </a:lstStyle>
          <a:p/>
        </p:txBody>
      </p:sp>
      <p:sp>
        <p:nvSpPr>
          <p:cNvPr id="122" name="Google Shape;122;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Arial"/>
              <a:buNone/>
              <a:defRPr b="1" i="0" sz="3000" u="none" cap="none" strike="noStrike">
                <a:solidFill>
                  <a:schemeClr val="dk1"/>
                </a:solidFill>
                <a:highlight>
                  <a:schemeClr val="accent1"/>
                </a:highlight>
                <a:latin typeface="Arial"/>
                <a:ea typeface="Arial"/>
                <a:cs typeface="Arial"/>
                <a:sym typeface="Arial"/>
              </a:defRPr>
            </a:lvl1pPr>
            <a:lvl2pPr lvl="1" rtl="0" algn="l">
              <a:lnSpc>
                <a:spcPct val="100000"/>
              </a:lnSpc>
              <a:spcBef>
                <a:spcPts val="0"/>
              </a:spcBef>
              <a:spcAft>
                <a:spcPts val="0"/>
              </a:spcAft>
              <a:buClr>
                <a:schemeClr val="dk1"/>
              </a:buClr>
              <a:buSzPts val="1400"/>
              <a:buFont typeface="Arial"/>
              <a:buNone/>
              <a:defRPr b="1" sz="2800">
                <a:solidFill>
                  <a:schemeClr val="dk1"/>
                </a:solidFill>
              </a:defRPr>
            </a:lvl2pPr>
            <a:lvl3pPr lvl="2" rtl="0" algn="l">
              <a:lnSpc>
                <a:spcPct val="100000"/>
              </a:lnSpc>
              <a:spcBef>
                <a:spcPts val="0"/>
              </a:spcBef>
              <a:spcAft>
                <a:spcPts val="0"/>
              </a:spcAft>
              <a:buClr>
                <a:schemeClr val="dk1"/>
              </a:buClr>
              <a:buSzPts val="1400"/>
              <a:buFont typeface="Arial"/>
              <a:buNone/>
              <a:defRPr b="1" sz="2800">
                <a:solidFill>
                  <a:schemeClr val="dk1"/>
                </a:solidFill>
              </a:defRPr>
            </a:lvl3pPr>
            <a:lvl4pPr lvl="3" rtl="0" algn="l">
              <a:lnSpc>
                <a:spcPct val="100000"/>
              </a:lnSpc>
              <a:spcBef>
                <a:spcPts val="0"/>
              </a:spcBef>
              <a:spcAft>
                <a:spcPts val="0"/>
              </a:spcAft>
              <a:buClr>
                <a:schemeClr val="dk1"/>
              </a:buClr>
              <a:buSzPts val="1400"/>
              <a:buFont typeface="Arial"/>
              <a:buNone/>
              <a:defRPr b="1" sz="2800">
                <a:solidFill>
                  <a:schemeClr val="dk1"/>
                </a:solidFill>
              </a:defRPr>
            </a:lvl4pPr>
            <a:lvl5pPr lvl="4" rtl="0" algn="l">
              <a:lnSpc>
                <a:spcPct val="100000"/>
              </a:lnSpc>
              <a:spcBef>
                <a:spcPts val="0"/>
              </a:spcBef>
              <a:spcAft>
                <a:spcPts val="0"/>
              </a:spcAft>
              <a:buClr>
                <a:schemeClr val="dk1"/>
              </a:buClr>
              <a:buSzPts val="1400"/>
              <a:buFont typeface="Arial"/>
              <a:buNone/>
              <a:defRPr b="1" sz="2800">
                <a:solidFill>
                  <a:schemeClr val="dk1"/>
                </a:solidFill>
              </a:defRPr>
            </a:lvl5pPr>
            <a:lvl6pPr lvl="5" rtl="0" algn="l">
              <a:lnSpc>
                <a:spcPct val="100000"/>
              </a:lnSpc>
              <a:spcBef>
                <a:spcPts val="0"/>
              </a:spcBef>
              <a:spcAft>
                <a:spcPts val="0"/>
              </a:spcAft>
              <a:buClr>
                <a:schemeClr val="dk1"/>
              </a:buClr>
              <a:buSzPts val="1400"/>
              <a:buFont typeface="Arial"/>
              <a:buNone/>
              <a:defRPr b="1" sz="2800">
                <a:solidFill>
                  <a:schemeClr val="dk1"/>
                </a:solidFill>
              </a:defRPr>
            </a:lvl6pPr>
            <a:lvl7pPr lvl="6" rtl="0" algn="l">
              <a:lnSpc>
                <a:spcPct val="100000"/>
              </a:lnSpc>
              <a:spcBef>
                <a:spcPts val="0"/>
              </a:spcBef>
              <a:spcAft>
                <a:spcPts val="0"/>
              </a:spcAft>
              <a:buClr>
                <a:schemeClr val="dk1"/>
              </a:buClr>
              <a:buSzPts val="1400"/>
              <a:buFont typeface="Arial"/>
              <a:buNone/>
              <a:defRPr b="1" sz="2800">
                <a:solidFill>
                  <a:schemeClr val="dk1"/>
                </a:solidFill>
              </a:defRPr>
            </a:lvl7pPr>
            <a:lvl8pPr lvl="7" rtl="0" algn="l">
              <a:lnSpc>
                <a:spcPct val="100000"/>
              </a:lnSpc>
              <a:spcBef>
                <a:spcPts val="0"/>
              </a:spcBef>
              <a:spcAft>
                <a:spcPts val="0"/>
              </a:spcAft>
              <a:buClr>
                <a:schemeClr val="dk1"/>
              </a:buClr>
              <a:buSzPts val="1400"/>
              <a:buFont typeface="Arial"/>
              <a:buNone/>
              <a:defRPr b="1" sz="2800">
                <a:solidFill>
                  <a:schemeClr val="dk1"/>
                </a:solidFill>
              </a:defRPr>
            </a:lvl8pPr>
            <a:lvl9pPr lvl="8" rtl="0" algn="l">
              <a:lnSpc>
                <a:spcPct val="100000"/>
              </a:lnSpc>
              <a:spcBef>
                <a:spcPts val="0"/>
              </a:spcBef>
              <a:spcAft>
                <a:spcPts val="0"/>
              </a:spcAft>
              <a:buClr>
                <a:schemeClr val="dk1"/>
              </a:buClr>
              <a:buSzPts val="1400"/>
              <a:buFont typeface="Arial"/>
              <a:buNone/>
              <a:defRPr b="1" sz="2800">
                <a:solidFill>
                  <a:schemeClr val="dk1"/>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Title plus white horizontal block  and gold heading">
  <p:cSld name="CUSTOM_2_1_1">
    <p:spTree>
      <p:nvGrpSpPr>
        <p:cNvPr id="123" name="Shape 123"/>
        <p:cNvGrpSpPr/>
        <p:nvPr/>
      </p:nvGrpSpPr>
      <p:grpSpPr>
        <a:xfrm>
          <a:off x="0" y="0"/>
          <a:ext cx="0" cy="0"/>
          <a:chOff x="0" y="0"/>
          <a:chExt cx="0" cy="0"/>
        </a:xfrm>
      </p:grpSpPr>
      <p:sp>
        <p:nvSpPr>
          <p:cNvPr id="124" name="Google Shape;124;p32"/>
          <p:cNvSpPr/>
          <p:nvPr/>
        </p:nvSpPr>
        <p:spPr>
          <a:xfrm>
            <a:off x="-9600" y="-40250"/>
            <a:ext cx="9163200" cy="1800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Arial"/>
              <a:buNone/>
              <a:defRPr b="1" i="0" sz="3000" u="none" cap="none" strike="noStrike">
                <a:solidFill>
                  <a:schemeClr val="dk1"/>
                </a:solidFill>
                <a:highlight>
                  <a:schemeClr val="lt1"/>
                </a:highlight>
                <a:latin typeface="Arial"/>
                <a:ea typeface="Arial"/>
                <a:cs typeface="Arial"/>
                <a:sym typeface="Arial"/>
              </a:defRPr>
            </a:lvl1pPr>
            <a:lvl2pPr lvl="1" rtl="0" algn="l">
              <a:lnSpc>
                <a:spcPct val="100000"/>
              </a:lnSpc>
              <a:spcBef>
                <a:spcPts val="0"/>
              </a:spcBef>
              <a:spcAft>
                <a:spcPts val="0"/>
              </a:spcAft>
              <a:buClr>
                <a:schemeClr val="dk1"/>
              </a:buClr>
              <a:buSzPts val="1400"/>
              <a:buFont typeface="Arial"/>
              <a:buNone/>
              <a:defRPr b="1" sz="2800">
                <a:solidFill>
                  <a:schemeClr val="dk1"/>
                </a:solidFill>
              </a:defRPr>
            </a:lvl2pPr>
            <a:lvl3pPr lvl="2" rtl="0" algn="l">
              <a:lnSpc>
                <a:spcPct val="100000"/>
              </a:lnSpc>
              <a:spcBef>
                <a:spcPts val="0"/>
              </a:spcBef>
              <a:spcAft>
                <a:spcPts val="0"/>
              </a:spcAft>
              <a:buClr>
                <a:schemeClr val="dk1"/>
              </a:buClr>
              <a:buSzPts val="1400"/>
              <a:buFont typeface="Arial"/>
              <a:buNone/>
              <a:defRPr b="1" sz="2800">
                <a:solidFill>
                  <a:schemeClr val="dk1"/>
                </a:solidFill>
              </a:defRPr>
            </a:lvl3pPr>
            <a:lvl4pPr lvl="3" rtl="0" algn="l">
              <a:lnSpc>
                <a:spcPct val="100000"/>
              </a:lnSpc>
              <a:spcBef>
                <a:spcPts val="0"/>
              </a:spcBef>
              <a:spcAft>
                <a:spcPts val="0"/>
              </a:spcAft>
              <a:buClr>
                <a:schemeClr val="dk1"/>
              </a:buClr>
              <a:buSzPts val="1400"/>
              <a:buFont typeface="Arial"/>
              <a:buNone/>
              <a:defRPr b="1" sz="2800">
                <a:solidFill>
                  <a:schemeClr val="dk1"/>
                </a:solidFill>
              </a:defRPr>
            </a:lvl4pPr>
            <a:lvl5pPr lvl="4" rtl="0" algn="l">
              <a:lnSpc>
                <a:spcPct val="100000"/>
              </a:lnSpc>
              <a:spcBef>
                <a:spcPts val="0"/>
              </a:spcBef>
              <a:spcAft>
                <a:spcPts val="0"/>
              </a:spcAft>
              <a:buClr>
                <a:schemeClr val="dk1"/>
              </a:buClr>
              <a:buSzPts val="1400"/>
              <a:buFont typeface="Arial"/>
              <a:buNone/>
              <a:defRPr b="1" sz="2800">
                <a:solidFill>
                  <a:schemeClr val="dk1"/>
                </a:solidFill>
              </a:defRPr>
            </a:lvl5pPr>
            <a:lvl6pPr lvl="5" rtl="0" algn="l">
              <a:lnSpc>
                <a:spcPct val="100000"/>
              </a:lnSpc>
              <a:spcBef>
                <a:spcPts val="0"/>
              </a:spcBef>
              <a:spcAft>
                <a:spcPts val="0"/>
              </a:spcAft>
              <a:buClr>
                <a:schemeClr val="dk1"/>
              </a:buClr>
              <a:buSzPts val="1400"/>
              <a:buFont typeface="Arial"/>
              <a:buNone/>
              <a:defRPr b="1" sz="2800">
                <a:solidFill>
                  <a:schemeClr val="dk1"/>
                </a:solidFill>
              </a:defRPr>
            </a:lvl6pPr>
            <a:lvl7pPr lvl="6" rtl="0" algn="l">
              <a:lnSpc>
                <a:spcPct val="100000"/>
              </a:lnSpc>
              <a:spcBef>
                <a:spcPts val="0"/>
              </a:spcBef>
              <a:spcAft>
                <a:spcPts val="0"/>
              </a:spcAft>
              <a:buClr>
                <a:schemeClr val="dk1"/>
              </a:buClr>
              <a:buSzPts val="1400"/>
              <a:buFont typeface="Arial"/>
              <a:buNone/>
              <a:defRPr b="1" sz="2800">
                <a:solidFill>
                  <a:schemeClr val="dk1"/>
                </a:solidFill>
              </a:defRPr>
            </a:lvl7pPr>
            <a:lvl8pPr lvl="7" rtl="0" algn="l">
              <a:lnSpc>
                <a:spcPct val="100000"/>
              </a:lnSpc>
              <a:spcBef>
                <a:spcPts val="0"/>
              </a:spcBef>
              <a:spcAft>
                <a:spcPts val="0"/>
              </a:spcAft>
              <a:buClr>
                <a:schemeClr val="dk1"/>
              </a:buClr>
              <a:buSzPts val="1400"/>
              <a:buFont typeface="Arial"/>
              <a:buNone/>
              <a:defRPr b="1" sz="2800">
                <a:solidFill>
                  <a:schemeClr val="dk1"/>
                </a:solidFill>
              </a:defRPr>
            </a:lvl8pPr>
            <a:lvl9pPr lvl="8" rtl="0" algn="l">
              <a:lnSpc>
                <a:spcPct val="100000"/>
              </a:lnSpc>
              <a:spcBef>
                <a:spcPts val="0"/>
              </a:spcBef>
              <a:spcAft>
                <a:spcPts val="0"/>
              </a:spcAft>
              <a:buClr>
                <a:schemeClr val="dk1"/>
              </a:buClr>
              <a:buSzPts val="1400"/>
              <a:buFont typeface="Arial"/>
              <a:buNone/>
              <a:defRPr b="1" sz="2800">
                <a:solidFill>
                  <a:schemeClr val="dk1"/>
                </a:solidFill>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26" name="Shape 126"/>
        <p:cNvGrpSpPr/>
        <p:nvPr/>
      </p:nvGrpSpPr>
      <p:grpSpPr>
        <a:xfrm>
          <a:off x="0" y="0"/>
          <a:ext cx="0" cy="0"/>
          <a:chOff x="0" y="0"/>
          <a:chExt cx="0" cy="0"/>
        </a:xfrm>
      </p:grpSpPr>
      <p:sp>
        <p:nvSpPr>
          <p:cNvPr id="127" name="Google Shape;127;p33"/>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8" name="Google Shape;128;p33"/>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1600"/>
              </a:spcBef>
              <a:spcAft>
                <a:spcPts val="0"/>
              </a:spcAft>
              <a:buClr>
                <a:schemeClr val="dk1"/>
              </a:buClr>
              <a:buSzPts val="1500"/>
              <a:buNone/>
              <a:defRPr b="1" sz="1500"/>
            </a:lvl2pPr>
            <a:lvl3pPr indent="-228600" lvl="2" marL="1371600" rtl="0" algn="l">
              <a:lnSpc>
                <a:spcPct val="90000"/>
              </a:lnSpc>
              <a:spcBef>
                <a:spcPts val="1600"/>
              </a:spcBef>
              <a:spcAft>
                <a:spcPts val="0"/>
              </a:spcAft>
              <a:buClr>
                <a:schemeClr val="dk1"/>
              </a:buClr>
              <a:buSzPts val="1400"/>
              <a:buNone/>
              <a:defRPr b="1" sz="1400"/>
            </a:lvl3pPr>
            <a:lvl4pPr indent="-228600" lvl="3" marL="1828800" rtl="0" algn="l">
              <a:lnSpc>
                <a:spcPct val="90000"/>
              </a:lnSpc>
              <a:spcBef>
                <a:spcPts val="1600"/>
              </a:spcBef>
              <a:spcAft>
                <a:spcPts val="0"/>
              </a:spcAft>
              <a:buClr>
                <a:schemeClr val="dk1"/>
              </a:buClr>
              <a:buSzPts val="1200"/>
              <a:buNone/>
              <a:defRPr b="1" sz="1200"/>
            </a:lvl4pPr>
            <a:lvl5pPr indent="-228600" lvl="4" marL="2286000" rtl="0" algn="l">
              <a:lnSpc>
                <a:spcPct val="90000"/>
              </a:lnSpc>
              <a:spcBef>
                <a:spcPts val="1600"/>
              </a:spcBef>
              <a:spcAft>
                <a:spcPts val="0"/>
              </a:spcAft>
              <a:buClr>
                <a:schemeClr val="dk1"/>
              </a:buClr>
              <a:buSzPts val="1200"/>
              <a:buNone/>
              <a:defRPr b="1" sz="1200"/>
            </a:lvl5pPr>
            <a:lvl6pPr indent="-228600" lvl="5" marL="2743200" rtl="0" algn="l">
              <a:lnSpc>
                <a:spcPct val="90000"/>
              </a:lnSpc>
              <a:spcBef>
                <a:spcPts val="1600"/>
              </a:spcBef>
              <a:spcAft>
                <a:spcPts val="0"/>
              </a:spcAft>
              <a:buClr>
                <a:schemeClr val="dk1"/>
              </a:buClr>
              <a:buSzPts val="1200"/>
              <a:buNone/>
              <a:defRPr b="1" sz="1200"/>
            </a:lvl6pPr>
            <a:lvl7pPr indent="-228600" lvl="6" marL="3200400" rtl="0" algn="l">
              <a:lnSpc>
                <a:spcPct val="90000"/>
              </a:lnSpc>
              <a:spcBef>
                <a:spcPts val="1600"/>
              </a:spcBef>
              <a:spcAft>
                <a:spcPts val="0"/>
              </a:spcAft>
              <a:buClr>
                <a:schemeClr val="dk1"/>
              </a:buClr>
              <a:buSzPts val="1200"/>
              <a:buNone/>
              <a:defRPr b="1" sz="1200"/>
            </a:lvl7pPr>
            <a:lvl8pPr indent="-228600" lvl="7" marL="3657600" rtl="0" algn="l">
              <a:lnSpc>
                <a:spcPct val="90000"/>
              </a:lnSpc>
              <a:spcBef>
                <a:spcPts val="1600"/>
              </a:spcBef>
              <a:spcAft>
                <a:spcPts val="0"/>
              </a:spcAft>
              <a:buClr>
                <a:schemeClr val="dk1"/>
              </a:buClr>
              <a:buSzPts val="1200"/>
              <a:buNone/>
              <a:defRPr b="1" sz="1200"/>
            </a:lvl8pPr>
            <a:lvl9pPr indent="-228600" lvl="8" marL="4114800" rtl="0" algn="l">
              <a:lnSpc>
                <a:spcPct val="90000"/>
              </a:lnSpc>
              <a:spcBef>
                <a:spcPts val="1600"/>
              </a:spcBef>
              <a:spcAft>
                <a:spcPts val="1600"/>
              </a:spcAft>
              <a:buClr>
                <a:schemeClr val="dk1"/>
              </a:buClr>
              <a:buSzPts val="1200"/>
              <a:buNone/>
              <a:defRPr b="1" sz="1200"/>
            </a:lvl9pPr>
          </a:lstStyle>
          <a:p/>
        </p:txBody>
      </p:sp>
      <p:sp>
        <p:nvSpPr>
          <p:cNvPr id="129" name="Google Shape;129;p33"/>
          <p:cNvSpPr txBox="1"/>
          <p:nvPr>
            <p:ph idx="2" type="body"/>
          </p:nvPr>
        </p:nvSpPr>
        <p:spPr>
          <a:xfrm>
            <a:off x="629841" y="1878806"/>
            <a:ext cx="3868500" cy="27633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130" name="Google Shape;130;p33"/>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1600"/>
              </a:spcBef>
              <a:spcAft>
                <a:spcPts val="0"/>
              </a:spcAft>
              <a:buClr>
                <a:schemeClr val="dk1"/>
              </a:buClr>
              <a:buSzPts val="1500"/>
              <a:buNone/>
              <a:defRPr b="1" sz="1500"/>
            </a:lvl2pPr>
            <a:lvl3pPr indent="-228600" lvl="2" marL="1371600" rtl="0" algn="l">
              <a:lnSpc>
                <a:spcPct val="90000"/>
              </a:lnSpc>
              <a:spcBef>
                <a:spcPts val="1600"/>
              </a:spcBef>
              <a:spcAft>
                <a:spcPts val="0"/>
              </a:spcAft>
              <a:buClr>
                <a:schemeClr val="dk1"/>
              </a:buClr>
              <a:buSzPts val="1400"/>
              <a:buNone/>
              <a:defRPr b="1" sz="1400"/>
            </a:lvl3pPr>
            <a:lvl4pPr indent="-228600" lvl="3" marL="1828800" rtl="0" algn="l">
              <a:lnSpc>
                <a:spcPct val="90000"/>
              </a:lnSpc>
              <a:spcBef>
                <a:spcPts val="1600"/>
              </a:spcBef>
              <a:spcAft>
                <a:spcPts val="0"/>
              </a:spcAft>
              <a:buClr>
                <a:schemeClr val="dk1"/>
              </a:buClr>
              <a:buSzPts val="1200"/>
              <a:buNone/>
              <a:defRPr b="1" sz="1200"/>
            </a:lvl4pPr>
            <a:lvl5pPr indent="-228600" lvl="4" marL="2286000" rtl="0" algn="l">
              <a:lnSpc>
                <a:spcPct val="90000"/>
              </a:lnSpc>
              <a:spcBef>
                <a:spcPts val="1600"/>
              </a:spcBef>
              <a:spcAft>
                <a:spcPts val="0"/>
              </a:spcAft>
              <a:buClr>
                <a:schemeClr val="dk1"/>
              </a:buClr>
              <a:buSzPts val="1200"/>
              <a:buNone/>
              <a:defRPr b="1" sz="1200"/>
            </a:lvl5pPr>
            <a:lvl6pPr indent="-228600" lvl="5" marL="2743200" rtl="0" algn="l">
              <a:lnSpc>
                <a:spcPct val="90000"/>
              </a:lnSpc>
              <a:spcBef>
                <a:spcPts val="1600"/>
              </a:spcBef>
              <a:spcAft>
                <a:spcPts val="0"/>
              </a:spcAft>
              <a:buClr>
                <a:schemeClr val="dk1"/>
              </a:buClr>
              <a:buSzPts val="1200"/>
              <a:buNone/>
              <a:defRPr b="1" sz="1200"/>
            </a:lvl6pPr>
            <a:lvl7pPr indent="-228600" lvl="6" marL="3200400" rtl="0" algn="l">
              <a:lnSpc>
                <a:spcPct val="90000"/>
              </a:lnSpc>
              <a:spcBef>
                <a:spcPts val="1600"/>
              </a:spcBef>
              <a:spcAft>
                <a:spcPts val="0"/>
              </a:spcAft>
              <a:buClr>
                <a:schemeClr val="dk1"/>
              </a:buClr>
              <a:buSzPts val="1200"/>
              <a:buNone/>
              <a:defRPr b="1" sz="1200"/>
            </a:lvl7pPr>
            <a:lvl8pPr indent="-228600" lvl="7" marL="3657600" rtl="0" algn="l">
              <a:lnSpc>
                <a:spcPct val="90000"/>
              </a:lnSpc>
              <a:spcBef>
                <a:spcPts val="1600"/>
              </a:spcBef>
              <a:spcAft>
                <a:spcPts val="0"/>
              </a:spcAft>
              <a:buClr>
                <a:schemeClr val="dk1"/>
              </a:buClr>
              <a:buSzPts val="1200"/>
              <a:buNone/>
              <a:defRPr b="1" sz="1200"/>
            </a:lvl8pPr>
            <a:lvl9pPr indent="-228600" lvl="8" marL="4114800" rtl="0" algn="l">
              <a:lnSpc>
                <a:spcPct val="90000"/>
              </a:lnSpc>
              <a:spcBef>
                <a:spcPts val="1600"/>
              </a:spcBef>
              <a:spcAft>
                <a:spcPts val="1600"/>
              </a:spcAft>
              <a:buClr>
                <a:schemeClr val="dk1"/>
              </a:buClr>
              <a:buSzPts val="1200"/>
              <a:buNone/>
              <a:defRPr b="1" sz="1200"/>
            </a:lvl9pPr>
          </a:lstStyle>
          <a:p/>
        </p:txBody>
      </p:sp>
      <p:sp>
        <p:nvSpPr>
          <p:cNvPr id="131" name="Google Shape;131;p33"/>
          <p:cNvSpPr txBox="1"/>
          <p:nvPr>
            <p:ph idx="4" type="body"/>
          </p:nvPr>
        </p:nvSpPr>
        <p:spPr>
          <a:xfrm>
            <a:off x="4629150" y="1878806"/>
            <a:ext cx="3887400" cy="27633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132" name="Google Shape;132;p3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33" name="Google Shape;133;p3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34" name="Google Shape;134;p3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Text with small vertical photo to the right">
  <p:cSld name="CUSTOM_5">
    <p:spTree>
      <p:nvGrpSpPr>
        <p:cNvPr id="135" name="Shape 135"/>
        <p:cNvGrpSpPr/>
        <p:nvPr/>
      </p:nvGrpSpPr>
      <p:grpSpPr>
        <a:xfrm>
          <a:off x="0" y="0"/>
          <a:ext cx="0" cy="0"/>
          <a:chOff x="0" y="0"/>
          <a:chExt cx="0" cy="0"/>
        </a:xfrm>
      </p:grpSpPr>
      <p:sp>
        <p:nvSpPr>
          <p:cNvPr id="136" name="Google Shape;136;p34"/>
          <p:cNvSpPr/>
          <p:nvPr/>
        </p:nvSpPr>
        <p:spPr>
          <a:xfrm>
            <a:off x="5387925" y="-12950"/>
            <a:ext cx="3756000" cy="51564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Insert a photo here</a:t>
            </a:r>
            <a:endParaRPr b="0" i="0" sz="1400" u="none" cap="none" strike="noStrike">
              <a:solidFill>
                <a:srgbClr val="000000"/>
              </a:solidFill>
              <a:latin typeface="Arial"/>
              <a:ea typeface="Arial"/>
              <a:cs typeface="Arial"/>
              <a:sym typeface="Arial"/>
            </a:endParaRPr>
          </a:p>
        </p:txBody>
      </p:sp>
      <p:sp>
        <p:nvSpPr>
          <p:cNvPr id="137" name="Google Shape;137;p34"/>
          <p:cNvSpPr txBox="1"/>
          <p:nvPr>
            <p:ph idx="1" type="body"/>
          </p:nvPr>
        </p:nvSpPr>
        <p:spPr>
          <a:xfrm>
            <a:off x="311700" y="1475625"/>
            <a:ext cx="4622400" cy="2801100"/>
          </a:xfrm>
          <a:prstGeom prst="rect">
            <a:avLst/>
          </a:prstGeom>
          <a:noFill/>
          <a:ln>
            <a:noFill/>
          </a:ln>
        </p:spPr>
        <p:txBody>
          <a:bodyPr anchorCtr="0" anchor="t" bIns="91425" lIns="91425" spcFirstLastPara="1" rIns="91425" wrap="square" tIns="91425">
            <a:noAutofit/>
          </a:bodyPr>
          <a:lstStyle>
            <a:lvl1pPr indent="-228600" lvl="0" marL="457200" rtl="0" algn="l">
              <a:lnSpc>
                <a:spcPct val="115000"/>
              </a:lnSpc>
              <a:spcBef>
                <a:spcPts val="0"/>
              </a:spcBef>
              <a:spcAft>
                <a:spcPts val="0"/>
              </a:spcAft>
              <a:buSzPts val="1200"/>
              <a:buNone/>
              <a:defRPr sz="1200"/>
            </a:lvl1pPr>
            <a:lvl2pPr indent="-228600" lvl="1" marL="914400" rtl="0" algn="l">
              <a:lnSpc>
                <a:spcPct val="115000"/>
              </a:lnSpc>
              <a:spcBef>
                <a:spcPts val="1600"/>
              </a:spcBef>
              <a:spcAft>
                <a:spcPts val="0"/>
              </a:spcAft>
              <a:buSzPts val="1400"/>
              <a:buNone/>
              <a:defRPr/>
            </a:lvl2pPr>
            <a:lvl3pPr indent="-228600" lvl="2" marL="1371600" rtl="0" algn="l">
              <a:lnSpc>
                <a:spcPct val="115000"/>
              </a:lnSpc>
              <a:spcBef>
                <a:spcPts val="1600"/>
              </a:spcBef>
              <a:spcAft>
                <a:spcPts val="0"/>
              </a:spcAft>
              <a:buSzPts val="1400"/>
              <a:buNone/>
              <a:defRPr/>
            </a:lvl3pPr>
            <a:lvl4pPr indent="-228600" lvl="3" marL="1828800" rtl="0" algn="l">
              <a:lnSpc>
                <a:spcPct val="115000"/>
              </a:lnSpc>
              <a:spcBef>
                <a:spcPts val="1600"/>
              </a:spcBef>
              <a:spcAft>
                <a:spcPts val="0"/>
              </a:spcAft>
              <a:buSzPts val="1400"/>
              <a:buNone/>
              <a:defRPr/>
            </a:lvl4pPr>
            <a:lvl5pPr indent="-228600" lvl="4" marL="2286000" rtl="0" algn="l">
              <a:lnSpc>
                <a:spcPct val="115000"/>
              </a:lnSpc>
              <a:spcBef>
                <a:spcPts val="1600"/>
              </a:spcBef>
              <a:spcAft>
                <a:spcPts val="0"/>
              </a:spcAft>
              <a:buSzPts val="1400"/>
              <a:buNone/>
              <a:defRPr/>
            </a:lvl5pPr>
            <a:lvl6pPr indent="-228600" lvl="5" marL="2743200" rtl="0" algn="l">
              <a:lnSpc>
                <a:spcPct val="115000"/>
              </a:lnSpc>
              <a:spcBef>
                <a:spcPts val="1600"/>
              </a:spcBef>
              <a:spcAft>
                <a:spcPts val="0"/>
              </a:spcAft>
              <a:buSzPts val="1400"/>
              <a:buNone/>
              <a:defRPr/>
            </a:lvl6pPr>
            <a:lvl7pPr indent="-228600" lvl="6" marL="3200400" rtl="0" algn="l">
              <a:lnSpc>
                <a:spcPct val="115000"/>
              </a:lnSpc>
              <a:spcBef>
                <a:spcPts val="1600"/>
              </a:spcBef>
              <a:spcAft>
                <a:spcPts val="0"/>
              </a:spcAft>
              <a:buSzPts val="1400"/>
              <a:buNone/>
              <a:defRPr/>
            </a:lvl7pPr>
            <a:lvl8pPr indent="-228600" lvl="7" marL="3657600" rtl="0" algn="l">
              <a:lnSpc>
                <a:spcPct val="115000"/>
              </a:lnSpc>
              <a:spcBef>
                <a:spcPts val="1600"/>
              </a:spcBef>
              <a:spcAft>
                <a:spcPts val="0"/>
              </a:spcAft>
              <a:buSzPts val="1400"/>
              <a:buNone/>
              <a:defRPr/>
            </a:lvl8pPr>
            <a:lvl9pPr indent="-228600" lvl="8" marL="4114800" rtl="0" algn="l">
              <a:lnSpc>
                <a:spcPct val="115000"/>
              </a:lnSpc>
              <a:spcBef>
                <a:spcPts val="1600"/>
              </a:spcBef>
              <a:spcAft>
                <a:spcPts val="1600"/>
              </a:spcAft>
              <a:buSzPts val="1400"/>
              <a:buNone/>
              <a:defRPr/>
            </a:lvl9pPr>
          </a:lstStyle>
          <a:p/>
        </p:txBody>
      </p:sp>
      <p:sp>
        <p:nvSpPr>
          <p:cNvPr id="138" name="Google Shape;138;p34"/>
          <p:cNvSpPr txBox="1"/>
          <p:nvPr>
            <p:ph type="title"/>
          </p:nvPr>
        </p:nvSpPr>
        <p:spPr>
          <a:xfrm>
            <a:off x="311700" y="445025"/>
            <a:ext cx="46668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Arial"/>
              <a:buNone/>
              <a:defRPr b="1" i="0" sz="3000" u="none" cap="none" strike="noStrike">
                <a:solidFill>
                  <a:schemeClr val="dk1"/>
                </a:solidFill>
                <a:highlight>
                  <a:schemeClr val="accent1"/>
                </a:highlight>
                <a:latin typeface="Arial"/>
                <a:ea typeface="Arial"/>
                <a:cs typeface="Arial"/>
                <a:sym typeface="Arial"/>
              </a:defRPr>
            </a:lvl1pPr>
            <a:lvl2pPr lvl="1" rtl="0" algn="l">
              <a:lnSpc>
                <a:spcPct val="100000"/>
              </a:lnSpc>
              <a:spcBef>
                <a:spcPts val="0"/>
              </a:spcBef>
              <a:spcAft>
                <a:spcPts val="0"/>
              </a:spcAft>
              <a:buClr>
                <a:schemeClr val="dk1"/>
              </a:buClr>
              <a:buSzPts val="1400"/>
              <a:buFont typeface="Arial"/>
              <a:buNone/>
              <a:defRPr b="1" sz="2800">
                <a:solidFill>
                  <a:schemeClr val="dk1"/>
                </a:solidFill>
              </a:defRPr>
            </a:lvl2pPr>
            <a:lvl3pPr lvl="2" rtl="0" algn="l">
              <a:lnSpc>
                <a:spcPct val="100000"/>
              </a:lnSpc>
              <a:spcBef>
                <a:spcPts val="0"/>
              </a:spcBef>
              <a:spcAft>
                <a:spcPts val="0"/>
              </a:spcAft>
              <a:buClr>
                <a:schemeClr val="dk1"/>
              </a:buClr>
              <a:buSzPts val="1400"/>
              <a:buFont typeface="Arial"/>
              <a:buNone/>
              <a:defRPr b="1" sz="2800">
                <a:solidFill>
                  <a:schemeClr val="dk1"/>
                </a:solidFill>
              </a:defRPr>
            </a:lvl3pPr>
            <a:lvl4pPr lvl="3" rtl="0" algn="l">
              <a:lnSpc>
                <a:spcPct val="100000"/>
              </a:lnSpc>
              <a:spcBef>
                <a:spcPts val="0"/>
              </a:spcBef>
              <a:spcAft>
                <a:spcPts val="0"/>
              </a:spcAft>
              <a:buClr>
                <a:schemeClr val="dk1"/>
              </a:buClr>
              <a:buSzPts val="1400"/>
              <a:buFont typeface="Arial"/>
              <a:buNone/>
              <a:defRPr b="1" sz="2800">
                <a:solidFill>
                  <a:schemeClr val="dk1"/>
                </a:solidFill>
              </a:defRPr>
            </a:lvl4pPr>
            <a:lvl5pPr lvl="4" rtl="0" algn="l">
              <a:lnSpc>
                <a:spcPct val="100000"/>
              </a:lnSpc>
              <a:spcBef>
                <a:spcPts val="0"/>
              </a:spcBef>
              <a:spcAft>
                <a:spcPts val="0"/>
              </a:spcAft>
              <a:buClr>
                <a:schemeClr val="dk1"/>
              </a:buClr>
              <a:buSzPts val="1400"/>
              <a:buFont typeface="Arial"/>
              <a:buNone/>
              <a:defRPr b="1" sz="2800">
                <a:solidFill>
                  <a:schemeClr val="dk1"/>
                </a:solidFill>
              </a:defRPr>
            </a:lvl5pPr>
            <a:lvl6pPr lvl="5" rtl="0" algn="l">
              <a:lnSpc>
                <a:spcPct val="100000"/>
              </a:lnSpc>
              <a:spcBef>
                <a:spcPts val="0"/>
              </a:spcBef>
              <a:spcAft>
                <a:spcPts val="0"/>
              </a:spcAft>
              <a:buClr>
                <a:schemeClr val="dk1"/>
              </a:buClr>
              <a:buSzPts val="1400"/>
              <a:buFont typeface="Arial"/>
              <a:buNone/>
              <a:defRPr b="1" sz="2800">
                <a:solidFill>
                  <a:schemeClr val="dk1"/>
                </a:solidFill>
              </a:defRPr>
            </a:lvl6pPr>
            <a:lvl7pPr lvl="6" rtl="0" algn="l">
              <a:lnSpc>
                <a:spcPct val="100000"/>
              </a:lnSpc>
              <a:spcBef>
                <a:spcPts val="0"/>
              </a:spcBef>
              <a:spcAft>
                <a:spcPts val="0"/>
              </a:spcAft>
              <a:buClr>
                <a:schemeClr val="dk1"/>
              </a:buClr>
              <a:buSzPts val="1400"/>
              <a:buFont typeface="Arial"/>
              <a:buNone/>
              <a:defRPr b="1" sz="2800">
                <a:solidFill>
                  <a:schemeClr val="dk1"/>
                </a:solidFill>
              </a:defRPr>
            </a:lvl7pPr>
            <a:lvl8pPr lvl="7" rtl="0" algn="l">
              <a:lnSpc>
                <a:spcPct val="100000"/>
              </a:lnSpc>
              <a:spcBef>
                <a:spcPts val="0"/>
              </a:spcBef>
              <a:spcAft>
                <a:spcPts val="0"/>
              </a:spcAft>
              <a:buClr>
                <a:schemeClr val="dk1"/>
              </a:buClr>
              <a:buSzPts val="1400"/>
              <a:buFont typeface="Arial"/>
              <a:buNone/>
              <a:defRPr b="1" sz="2800">
                <a:solidFill>
                  <a:schemeClr val="dk1"/>
                </a:solidFill>
              </a:defRPr>
            </a:lvl8pPr>
            <a:lvl9pPr lvl="8" rtl="0" algn="l">
              <a:lnSpc>
                <a:spcPct val="100000"/>
              </a:lnSpc>
              <a:spcBef>
                <a:spcPts val="0"/>
              </a:spcBef>
              <a:spcAft>
                <a:spcPts val="0"/>
              </a:spcAft>
              <a:buClr>
                <a:schemeClr val="dk1"/>
              </a:buClr>
              <a:buSzPts val="1400"/>
              <a:buFont typeface="Arial"/>
              <a:buNone/>
              <a:defRPr b="1" sz="2800">
                <a:solidFill>
                  <a:schemeClr val="dk1"/>
                </a:solidFill>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Title plus white horizontal block and black heading">
  <p:cSld name="CUSTOM_2_1">
    <p:spTree>
      <p:nvGrpSpPr>
        <p:cNvPr id="139" name="Shape 139"/>
        <p:cNvGrpSpPr/>
        <p:nvPr/>
      </p:nvGrpSpPr>
      <p:grpSpPr>
        <a:xfrm>
          <a:off x="0" y="0"/>
          <a:ext cx="0" cy="0"/>
          <a:chOff x="0" y="0"/>
          <a:chExt cx="0" cy="0"/>
        </a:xfrm>
      </p:grpSpPr>
      <p:sp>
        <p:nvSpPr>
          <p:cNvPr id="140" name="Google Shape;140;p35"/>
          <p:cNvSpPr/>
          <p:nvPr/>
        </p:nvSpPr>
        <p:spPr>
          <a:xfrm>
            <a:off x="-9600" y="-40250"/>
            <a:ext cx="9163200" cy="18003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Arial"/>
              <a:buNone/>
              <a:defRPr b="1" i="0" sz="3000" u="none" cap="none" strike="noStrike">
                <a:solidFill>
                  <a:schemeClr val="dk1"/>
                </a:solidFill>
                <a:highlight>
                  <a:schemeClr val="accent1"/>
                </a:highlight>
                <a:latin typeface="Arial"/>
                <a:ea typeface="Arial"/>
                <a:cs typeface="Arial"/>
                <a:sym typeface="Arial"/>
              </a:defRPr>
            </a:lvl1pPr>
            <a:lvl2pPr lvl="1" rtl="0" algn="l">
              <a:lnSpc>
                <a:spcPct val="100000"/>
              </a:lnSpc>
              <a:spcBef>
                <a:spcPts val="0"/>
              </a:spcBef>
              <a:spcAft>
                <a:spcPts val="0"/>
              </a:spcAft>
              <a:buClr>
                <a:schemeClr val="dk1"/>
              </a:buClr>
              <a:buSzPts val="1400"/>
              <a:buFont typeface="Arial"/>
              <a:buNone/>
              <a:defRPr b="1" sz="2800">
                <a:solidFill>
                  <a:schemeClr val="dk1"/>
                </a:solidFill>
              </a:defRPr>
            </a:lvl2pPr>
            <a:lvl3pPr lvl="2" rtl="0" algn="l">
              <a:lnSpc>
                <a:spcPct val="100000"/>
              </a:lnSpc>
              <a:spcBef>
                <a:spcPts val="0"/>
              </a:spcBef>
              <a:spcAft>
                <a:spcPts val="0"/>
              </a:spcAft>
              <a:buClr>
                <a:schemeClr val="dk1"/>
              </a:buClr>
              <a:buSzPts val="1400"/>
              <a:buFont typeface="Arial"/>
              <a:buNone/>
              <a:defRPr b="1" sz="2800">
                <a:solidFill>
                  <a:schemeClr val="dk1"/>
                </a:solidFill>
              </a:defRPr>
            </a:lvl3pPr>
            <a:lvl4pPr lvl="3" rtl="0" algn="l">
              <a:lnSpc>
                <a:spcPct val="100000"/>
              </a:lnSpc>
              <a:spcBef>
                <a:spcPts val="0"/>
              </a:spcBef>
              <a:spcAft>
                <a:spcPts val="0"/>
              </a:spcAft>
              <a:buClr>
                <a:schemeClr val="dk1"/>
              </a:buClr>
              <a:buSzPts val="1400"/>
              <a:buFont typeface="Arial"/>
              <a:buNone/>
              <a:defRPr b="1" sz="2800">
                <a:solidFill>
                  <a:schemeClr val="dk1"/>
                </a:solidFill>
              </a:defRPr>
            </a:lvl4pPr>
            <a:lvl5pPr lvl="4" rtl="0" algn="l">
              <a:lnSpc>
                <a:spcPct val="100000"/>
              </a:lnSpc>
              <a:spcBef>
                <a:spcPts val="0"/>
              </a:spcBef>
              <a:spcAft>
                <a:spcPts val="0"/>
              </a:spcAft>
              <a:buClr>
                <a:schemeClr val="dk1"/>
              </a:buClr>
              <a:buSzPts val="1400"/>
              <a:buFont typeface="Arial"/>
              <a:buNone/>
              <a:defRPr b="1" sz="2800">
                <a:solidFill>
                  <a:schemeClr val="dk1"/>
                </a:solidFill>
              </a:defRPr>
            </a:lvl5pPr>
            <a:lvl6pPr lvl="5" rtl="0" algn="l">
              <a:lnSpc>
                <a:spcPct val="100000"/>
              </a:lnSpc>
              <a:spcBef>
                <a:spcPts val="0"/>
              </a:spcBef>
              <a:spcAft>
                <a:spcPts val="0"/>
              </a:spcAft>
              <a:buClr>
                <a:schemeClr val="dk1"/>
              </a:buClr>
              <a:buSzPts val="1400"/>
              <a:buFont typeface="Arial"/>
              <a:buNone/>
              <a:defRPr b="1" sz="2800">
                <a:solidFill>
                  <a:schemeClr val="dk1"/>
                </a:solidFill>
              </a:defRPr>
            </a:lvl6pPr>
            <a:lvl7pPr lvl="6" rtl="0" algn="l">
              <a:lnSpc>
                <a:spcPct val="100000"/>
              </a:lnSpc>
              <a:spcBef>
                <a:spcPts val="0"/>
              </a:spcBef>
              <a:spcAft>
                <a:spcPts val="0"/>
              </a:spcAft>
              <a:buClr>
                <a:schemeClr val="dk1"/>
              </a:buClr>
              <a:buSzPts val="1400"/>
              <a:buFont typeface="Arial"/>
              <a:buNone/>
              <a:defRPr b="1" sz="2800">
                <a:solidFill>
                  <a:schemeClr val="dk1"/>
                </a:solidFill>
              </a:defRPr>
            </a:lvl7pPr>
            <a:lvl8pPr lvl="7" rtl="0" algn="l">
              <a:lnSpc>
                <a:spcPct val="100000"/>
              </a:lnSpc>
              <a:spcBef>
                <a:spcPts val="0"/>
              </a:spcBef>
              <a:spcAft>
                <a:spcPts val="0"/>
              </a:spcAft>
              <a:buClr>
                <a:schemeClr val="dk1"/>
              </a:buClr>
              <a:buSzPts val="1400"/>
              <a:buFont typeface="Arial"/>
              <a:buNone/>
              <a:defRPr b="1" sz="2800">
                <a:solidFill>
                  <a:schemeClr val="dk1"/>
                </a:solidFill>
              </a:defRPr>
            </a:lvl8pPr>
            <a:lvl9pPr lvl="8" rtl="0" algn="l">
              <a:lnSpc>
                <a:spcPct val="100000"/>
              </a:lnSpc>
              <a:spcBef>
                <a:spcPts val="0"/>
              </a:spcBef>
              <a:spcAft>
                <a:spcPts val="0"/>
              </a:spcAft>
              <a:buClr>
                <a:schemeClr val="dk1"/>
              </a:buClr>
              <a:buSzPts val="1400"/>
              <a:buFont typeface="Arial"/>
              <a:buNone/>
              <a:defRPr b="1" sz="2800">
                <a:solidFill>
                  <a:schemeClr val="dk1"/>
                </a:solidFill>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Two Column Format Gold Right">
  <p:cSld name="Section title and description">
    <p:spTree>
      <p:nvGrpSpPr>
        <p:cNvPr id="142" name="Shape 142"/>
        <p:cNvGrpSpPr/>
        <p:nvPr/>
      </p:nvGrpSpPr>
      <p:grpSpPr>
        <a:xfrm>
          <a:off x="0" y="0"/>
          <a:ext cx="0" cy="0"/>
          <a:chOff x="0" y="0"/>
          <a:chExt cx="0" cy="0"/>
        </a:xfrm>
      </p:grpSpPr>
      <p:sp>
        <p:nvSpPr>
          <p:cNvPr id="143" name="Google Shape;143;p36"/>
          <p:cNvSpPr/>
          <p:nvPr/>
        </p:nvSpPr>
        <p:spPr>
          <a:xfrm>
            <a:off x="4572000" y="-134650"/>
            <a:ext cx="4572000" cy="52779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36"/>
          <p:cNvSpPr txBox="1"/>
          <p:nvPr>
            <p:ph idx="1"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15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15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228600" lvl="2" marL="1371600" marR="0" rtl="0" algn="l">
              <a:lnSpc>
                <a:spcPct val="115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228600" lvl="3" marL="1828800" marR="0" rtl="0" algn="l">
              <a:lnSpc>
                <a:spcPct val="115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228600" lvl="4" marL="2286000" marR="0" rtl="0" algn="l">
              <a:lnSpc>
                <a:spcPct val="115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228600" lvl="5" marL="2743200" marR="0" rtl="0" algn="l">
              <a:lnSpc>
                <a:spcPct val="115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228600" lvl="6" marL="3200400" marR="0" rtl="0" algn="l">
              <a:lnSpc>
                <a:spcPct val="115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228600" lvl="7" marL="3657600" marR="0" rtl="0" algn="l">
              <a:lnSpc>
                <a:spcPct val="115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228600" lvl="8" marL="4114800" marR="0" rtl="0" algn="l">
              <a:lnSpc>
                <a:spcPct val="115000"/>
              </a:lnSpc>
              <a:spcBef>
                <a:spcPts val="1600"/>
              </a:spcBef>
              <a:spcAft>
                <a:spcPts val="160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45" name="Google Shape;145;p36"/>
          <p:cNvSpPr txBox="1"/>
          <p:nvPr>
            <p:ph type="title"/>
          </p:nvPr>
        </p:nvSpPr>
        <p:spPr>
          <a:xfrm>
            <a:off x="311700" y="445025"/>
            <a:ext cx="38370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Arial"/>
              <a:buNone/>
              <a:defRPr b="1" i="0" sz="3000" u="none" cap="none" strike="noStrike">
                <a:solidFill>
                  <a:schemeClr val="dk1"/>
                </a:solidFill>
                <a:highlight>
                  <a:schemeClr val="accent1"/>
                </a:highlight>
                <a:latin typeface="Arial"/>
                <a:ea typeface="Arial"/>
                <a:cs typeface="Arial"/>
                <a:sym typeface="Arial"/>
              </a:defRPr>
            </a:lvl1pPr>
            <a:lvl2pPr lvl="1" rtl="0" algn="l">
              <a:lnSpc>
                <a:spcPct val="100000"/>
              </a:lnSpc>
              <a:spcBef>
                <a:spcPts val="0"/>
              </a:spcBef>
              <a:spcAft>
                <a:spcPts val="0"/>
              </a:spcAft>
              <a:buClr>
                <a:schemeClr val="dk1"/>
              </a:buClr>
              <a:buSzPts val="3000"/>
              <a:buFont typeface="Arial"/>
              <a:buNone/>
              <a:defRPr b="1" sz="3000">
                <a:solidFill>
                  <a:schemeClr val="dk1"/>
                </a:solidFill>
              </a:defRPr>
            </a:lvl2pPr>
            <a:lvl3pPr lvl="2" rtl="0" algn="l">
              <a:lnSpc>
                <a:spcPct val="100000"/>
              </a:lnSpc>
              <a:spcBef>
                <a:spcPts val="0"/>
              </a:spcBef>
              <a:spcAft>
                <a:spcPts val="0"/>
              </a:spcAft>
              <a:buClr>
                <a:schemeClr val="dk1"/>
              </a:buClr>
              <a:buSzPts val="3000"/>
              <a:buFont typeface="Arial"/>
              <a:buNone/>
              <a:defRPr b="1" sz="3000">
                <a:solidFill>
                  <a:schemeClr val="dk1"/>
                </a:solidFill>
              </a:defRPr>
            </a:lvl3pPr>
            <a:lvl4pPr lvl="3" rtl="0" algn="l">
              <a:lnSpc>
                <a:spcPct val="100000"/>
              </a:lnSpc>
              <a:spcBef>
                <a:spcPts val="0"/>
              </a:spcBef>
              <a:spcAft>
                <a:spcPts val="0"/>
              </a:spcAft>
              <a:buClr>
                <a:schemeClr val="dk1"/>
              </a:buClr>
              <a:buSzPts val="3000"/>
              <a:buFont typeface="Arial"/>
              <a:buNone/>
              <a:defRPr b="1" sz="3000">
                <a:solidFill>
                  <a:schemeClr val="dk1"/>
                </a:solidFill>
              </a:defRPr>
            </a:lvl4pPr>
            <a:lvl5pPr lvl="4" rtl="0" algn="l">
              <a:lnSpc>
                <a:spcPct val="100000"/>
              </a:lnSpc>
              <a:spcBef>
                <a:spcPts val="0"/>
              </a:spcBef>
              <a:spcAft>
                <a:spcPts val="0"/>
              </a:spcAft>
              <a:buClr>
                <a:schemeClr val="dk1"/>
              </a:buClr>
              <a:buSzPts val="3000"/>
              <a:buFont typeface="Arial"/>
              <a:buNone/>
              <a:defRPr b="1" sz="3000">
                <a:solidFill>
                  <a:schemeClr val="dk1"/>
                </a:solidFill>
              </a:defRPr>
            </a:lvl5pPr>
            <a:lvl6pPr lvl="5" rtl="0" algn="l">
              <a:lnSpc>
                <a:spcPct val="100000"/>
              </a:lnSpc>
              <a:spcBef>
                <a:spcPts val="0"/>
              </a:spcBef>
              <a:spcAft>
                <a:spcPts val="0"/>
              </a:spcAft>
              <a:buClr>
                <a:schemeClr val="dk1"/>
              </a:buClr>
              <a:buSzPts val="3000"/>
              <a:buFont typeface="Arial"/>
              <a:buNone/>
              <a:defRPr b="1" sz="3000">
                <a:solidFill>
                  <a:schemeClr val="dk1"/>
                </a:solidFill>
              </a:defRPr>
            </a:lvl6pPr>
            <a:lvl7pPr lvl="6" rtl="0" algn="l">
              <a:lnSpc>
                <a:spcPct val="100000"/>
              </a:lnSpc>
              <a:spcBef>
                <a:spcPts val="0"/>
              </a:spcBef>
              <a:spcAft>
                <a:spcPts val="0"/>
              </a:spcAft>
              <a:buClr>
                <a:schemeClr val="dk1"/>
              </a:buClr>
              <a:buSzPts val="3000"/>
              <a:buFont typeface="Arial"/>
              <a:buNone/>
              <a:defRPr b="1" sz="3000">
                <a:solidFill>
                  <a:schemeClr val="dk1"/>
                </a:solidFill>
              </a:defRPr>
            </a:lvl7pPr>
            <a:lvl8pPr lvl="7" rtl="0" algn="l">
              <a:lnSpc>
                <a:spcPct val="100000"/>
              </a:lnSpc>
              <a:spcBef>
                <a:spcPts val="0"/>
              </a:spcBef>
              <a:spcAft>
                <a:spcPts val="0"/>
              </a:spcAft>
              <a:buClr>
                <a:schemeClr val="dk1"/>
              </a:buClr>
              <a:buSzPts val="3000"/>
              <a:buFont typeface="Arial"/>
              <a:buNone/>
              <a:defRPr b="1" sz="3000">
                <a:solidFill>
                  <a:schemeClr val="dk1"/>
                </a:solidFill>
              </a:defRPr>
            </a:lvl8pPr>
            <a:lvl9pPr lvl="8" rtl="0" algn="l">
              <a:lnSpc>
                <a:spcPct val="100000"/>
              </a:lnSpc>
              <a:spcBef>
                <a:spcPts val="0"/>
              </a:spcBef>
              <a:spcAft>
                <a:spcPts val="0"/>
              </a:spcAft>
              <a:buClr>
                <a:schemeClr val="dk1"/>
              </a:buClr>
              <a:buSzPts val="3000"/>
              <a:buFont typeface="Arial"/>
              <a:buNone/>
              <a:defRPr b="1" sz="3000">
                <a:solidFill>
                  <a:schemeClr val="dk1"/>
                </a:solidFill>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showMasterSp="0" type="title">
  <p:cSld name="TITLE">
    <p:spTree>
      <p:nvGrpSpPr>
        <p:cNvPr id="150" name="Shape 150"/>
        <p:cNvGrpSpPr/>
        <p:nvPr/>
      </p:nvGrpSpPr>
      <p:grpSpPr>
        <a:xfrm>
          <a:off x="0" y="0"/>
          <a:ext cx="0" cy="0"/>
          <a:chOff x="0" y="0"/>
          <a:chExt cx="0" cy="0"/>
        </a:xfrm>
      </p:grpSpPr>
      <p:sp>
        <p:nvSpPr>
          <p:cNvPr id="151" name="Google Shape;151;p38"/>
          <p:cNvSpPr txBox="1"/>
          <p:nvPr>
            <p:ph type="ctrTitle"/>
          </p:nvPr>
        </p:nvSpPr>
        <p:spPr>
          <a:xfrm>
            <a:off x="628650" y="1304920"/>
            <a:ext cx="8125200" cy="1977900"/>
          </a:xfrm>
          <a:prstGeom prst="rect">
            <a:avLst/>
          </a:prstGeom>
          <a:noFill/>
          <a:ln>
            <a:noFill/>
          </a:ln>
        </p:spPr>
        <p:txBody>
          <a:bodyPr anchorCtr="0" anchor="t" bIns="45700" lIns="91425" spcFirstLastPara="1" rIns="91425" wrap="square" tIns="45700">
            <a:noAutofit/>
          </a:bodyPr>
          <a:lstStyle>
            <a:lvl1pPr lvl="0" rtl="0" algn="l">
              <a:lnSpc>
                <a:spcPct val="97222"/>
              </a:lnSpc>
              <a:spcBef>
                <a:spcPts val="0"/>
              </a:spcBef>
              <a:spcAft>
                <a:spcPts val="0"/>
              </a:spcAft>
              <a:buClr>
                <a:schemeClr val="dk1"/>
              </a:buClr>
              <a:buSzPts val="7200"/>
              <a:buFont typeface="Arial"/>
              <a:buNone/>
              <a:defRPr sz="7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2" name="Google Shape;152;p38"/>
          <p:cNvSpPr txBox="1"/>
          <p:nvPr>
            <p:ph idx="1" type="subTitle"/>
          </p:nvPr>
        </p:nvSpPr>
        <p:spPr>
          <a:xfrm>
            <a:off x="796836" y="1005326"/>
            <a:ext cx="2961000" cy="289800"/>
          </a:xfrm>
          <a:prstGeom prst="rect">
            <a:avLst/>
          </a:prstGeom>
          <a:solidFill>
            <a:schemeClr val="accent2"/>
          </a:solidFill>
          <a:ln>
            <a:noFill/>
          </a:ln>
        </p:spPr>
        <p:txBody>
          <a:bodyPr anchorCtr="0" anchor="t" bIns="45700" lIns="91425" spcFirstLastPara="1" rIns="91425" wrap="square" tIns="45700">
            <a:noAutofit/>
          </a:bodyPr>
          <a:lstStyle>
            <a:lvl1pPr lvl="0" rtl="0" algn="l">
              <a:lnSpc>
                <a:spcPct val="100000"/>
              </a:lnSpc>
              <a:spcBef>
                <a:spcPts val="300"/>
              </a:spcBef>
              <a:spcAft>
                <a:spcPts val="0"/>
              </a:spcAft>
              <a:buClr>
                <a:schemeClr val="dk1"/>
              </a:buClr>
              <a:buSzPts val="2100"/>
              <a:buNone/>
              <a:defRPr b="1" sz="1400"/>
            </a:lvl1pPr>
            <a:lvl2pPr lvl="1" rtl="0" algn="ctr">
              <a:lnSpc>
                <a:spcPct val="100000"/>
              </a:lnSpc>
              <a:spcBef>
                <a:spcPts val="300"/>
              </a:spcBef>
              <a:spcAft>
                <a:spcPts val="0"/>
              </a:spcAft>
              <a:buClr>
                <a:schemeClr val="dk1"/>
              </a:buClr>
              <a:buSzPts val="2100"/>
              <a:buNone/>
              <a:defRPr sz="1500"/>
            </a:lvl2pPr>
            <a:lvl3pPr lvl="2" rtl="0" algn="ctr">
              <a:lnSpc>
                <a:spcPct val="100000"/>
              </a:lnSpc>
              <a:spcBef>
                <a:spcPts val="300"/>
              </a:spcBef>
              <a:spcAft>
                <a:spcPts val="0"/>
              </a:spcAft>
              <a:buClr>
                <a:schemeClr val="dk1"/>
              </a:buClr>
              <a:buSzPts val="1350"/>
              <a:buNone/>
              <a:defRPr sz="1350"/>
            </a:lvl3pPr>
            <a:lvl4pPr lvl="3" rtl="0" algn="ctr">
              <a:lnSpc>
                <a:spcPct val="100000"/>
              </a:lnSpc>
              <a:spcBef>
                <a:spcPts val="300"/>
              </a:spcBef>
              <a:spcAft>
                <a:spcPts val="0"/>
              </a:spcAft>
              <a:buClr>
                <a:schemeClr val="dk1"/>
              </a:buClr>
              <a:buSzPts val="1200"/>
              <a:buNone/>
              <a:defRPr sz="1200"/>
            </a:lvl4pPr>
            <a:lvl5pPr lvl="4" rtl="0" algn="ctr">
              <a:lnSpc>
                <a:spcPct val="100000"/>
              </a:lnSpc>
              <a:spcBef>
                <a:spcPts val="300"/>
              </a:spcBef>
              <a:spcAft>
                <a:spcPts val="0"/>
              </a:spcAft>
              <a:buClr>
                <a:schemeClr val="dk1"/>
              </a:buClr>
              <a:buSzPts val="1200"/>
              <a:buNone/>
              <a:defRPr sz="1200"/>
            </a:lvl5pPr>
            <a:lvl6pPr lvl="5" rtl="0" algn="ctr">
              <a:lnSpc>
                <a:spcPct val="90000"/>
              </a:lnSpc>
              <a:spcBef>
                <a:spcPts val="375"/>
              </a:spcBef>
              <a:spcAft>
                <a:spcPts val="0"/>
              </a:spcAft>
              <a:buClr>
                <a:schemeClr val="dk1"/>
              </a:buClr>
              <a:buSzPts val="1200"/>
              <a:buNone/>
              <a:defRPr sz="1200"/>
            </a:lvl6pPr>
            <a:lvl7pPr lvl="6" rtl="0" algn="ctr">
              <a:lnSpc>
                <a:spcPct val="90000"/>
              </a:lnSpc>
              <a:spcBef>
                <a:spcPts val="375"/>
              </a:spcBef>
              <a:spcAft>
                <a:spcPts val="0"/>
              </a:spcAft>
              <a:buClr>
                <a:schemeClr val="dk1"/>
              </a:buClr>
              <a:buSzPts val="1200"/>
              <a:buNone/>
              <a:defRPr sz="1200"/>
            </a:lvl7pPr>
            <a:lvl8pPr lvl="7" rtl="0" algn="ctr">
              <a:lnSpc>
                <a:spcPct val="90000"/>
              </a:lnSpc>
              <a:spcBef>
                <a:spcPts val="375"/>
              </a:spcBef>
              <a:spcAft>
                <a:spcPts val="0"/>
              </a:spcAft>
              <a:buClr>
                <a:schemeClr val="dk1"/>
              </a:buClr>
              <a:buSzPts val="1200"/>
              <a:buNone/>
              <a:defRPr sz="1200"/>
            </a:lvl8pPr>
            <a:lvl9pPr lvl="8" rtl="0" algn="ctr">
              <a:lnSpc>
                <a:spcPct val="90000"/>
              </a:lnSpc>
              <a:spcBef>
                <a:spcPts val="375"/>
              </a:spcBef>
              <a:spcAft>
                <a:spcPts val="0"/>
              </a:spcAft>
              <a:buClr>
                <a:schemeClr val="dk1"/>
              </a:buClr>
              <a:buSzPts val="1200"/>
              <a:buNone/>
              <a:defRPr sz="1200"/>
            </a:lvl9pPr>
          </a:lstStyle>
          <a:p/>
        </p:txBody>
      </p:sp>
      <p:sp>
        <p:nvSpPr>
          <p:cNvPr id="153" name="Google Shape;153;p38"/>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4" name="Shape 154"/>
        <p:cNvGrpSpPr/>
        <p:nvPr/>
      </p:nvGrpSpPr>
      <p:grpSpPr>
        <a:xfrm>
          <a:off x="0" y="0"/>
          <a:ext cx="0" cy="0"/>
          <a:chOff x="0" y="0"/>
          <a:chExt cx="0" cy="0"/>
        </a:xfrm>
      </p:grpSpPr>
      <p:sp>
        <p:nvSpPr>
          <p:cNvPr id="155" name="Google Shape;155;p39"/>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no content">
  <p:cSld name="Title, no content">
    <p:spTree>
      <p:nvGrpSpPr>
        <p:cNvPr id="156" name="Shape 156"/>
        <p:cNvGrpSpPr/>
        <p:nvPr/>
      </p:nvGrpSpPr>
      <p:grpSpPr>
        <a:xfrm>
          <a:off x="0" y="0"/>
          <a:ext cx="0" cy="0"/>
          <a:chOff x="0" y="0"/>
          <a:chExt cx="0" cy="0"/>
        </a:xfrm>
      </p:grpSpPr>
      <p:sp>
        <p:nvSpPr>
          <p:cNvPr id="157" name="Google Shape;157;p40"/>
          <p:cNvSpPr txBox="1"/>
          <p:nvPr>
            <p:ph type="title"/>
          </p:nvPr>
        </p:nvSpPr>
        <p:spPr>
          <a:xfrm>
            <a:off x="628650" y="410034"/>
            <a:ext cx="6686400" cy="3429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2100"/>
              <a:buFont typeface="Arial"/>
              <a:buNone/>
              <a:defRPr sz="21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8" name="Google Shape;158;p40"/>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one column content">
  <p:cSld name="Title and one column content">
    <p:spTree>
      <p:nvGrpSpPr>
        <p:cNvPr id="159" name="Shape 159"/>
        <p:cNvGrpSpPr/>
        <p:nvPr/>
      </p:nvGrpSpPr>
      <p:grpSpPr>
        <a:xfrm>
          <a:off x="0" y="0"/>
          <a:ext cx="0" cy="0"/>
          <a:chOff x="0" y="0"/>
          <a:chExt cx="0" cy="0"/>
        </a:xfrm>
      </p:grpSpPr>
      <p:sp>
        <p:nvSpPr>
          <p:cNvPr id="160" name="Google Shape;160;p41"/>
          <p:cNvSpPr txBox="1"/>
          <p:nvPr>
            <p:ph type="title"/>
          </p:nvPr>
        </p:nvSpPr>
        <p:spPr>
          <a:xfrm>
            <a:off x="628651" y="410034"/>
            <a:ext cx="6705900" cy="3429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1" name="Google Shape;161;p41"/>
          <p:cNvSpPr txBox="1"/>
          <p:nvPr>
            <p:ph idx="1" type="body"/>
          </p:nvPr>
        </p:nvSpPr>
        <p:spPr>
          <a:xfrm>
            <a:off x="1401900" y="1440300"/>
            <a:ext cx="7886700" cy="3095100"/>
          </a:xfrm>
          <a:prstGeom prst="rect">
            <a:avLst/>
          </a:prstGeom>
          <a:noFill/>
          <a:ln>
            <a:noFill/>
          </a:ln>
        </p:spPr>
        <p:txBody>
          <a:bodyPr anchorCtr="0" anchor="t" bIns="45700" lIns="91425" spcFirstLastPara="1" rIns="91425" wrap="square" tIns="45700">
            <a:noAutofit/>
          </a:bodyPr>
          <a:lstStyle>
            <a:lvl1pPr indent="-342900" lvl="0" marL="457200" rtl="0" algn="l">
              <a:lnSpc>
                <a:spcPct val="100000"/>
              </a:lnSpc>
              <a:spcBef>
                <a:spcPts val="300"/>
              </a:spcBef>
              <a:spcAft>
                <a:spcPts val="0"/>
              </a:spcAft>
              <a:buClr>
                <a:schemeClr val="dk1"/>
              </a:buClr>
              <a:buSzPts val="1800"/>
              <a:buChar char="•"/>
              <a:defRPr sz="1200"/>
            </a:lvl1pPr>
            <a:lvl2pPr indent="-335280" lvl="1" marL="914400" rtl="0" algn="l">
              <a:lnSpc>
                <a:spcPct val="100000"/>
              </a:lnSpc>
              <a:spcBef>
                <a:spcPts val="300"/>
              </a:spcBef>
              <a:spcAft>
                <a:spcPts val="0"/>
              </a:spcAft>
              <a:buClr>
                <a:schemeClr val="dk1"/>
              </a:buClr>
              <a:buSzPts val="1680"/>
              <a:buChar char="•"/>
              <a:defRPr sz="1200"/>
            </a:lvl2pPr>
            <a:lvl3pPr indent="-304800" lvl="2" marL="1371600" rtl="0" algn="l">
              <a:lnSpc>
                <a:spcPct val="100000"/>
              </a:lnSpc>
              <a:spcBef>
                <a:spcPts val="300"/>
              </a:spcBef>
              <a:spcAft>
                <a:spcPts val="0"/>
              </a:spcAft>
              <a:buClr>
                <a:schemeClr val="dk1"/>
              </a:buClr>
              <a:buSzPts val="1200"/>
              <a:buChar char="–"/>
              <a:defRPr sz="1200"/>
            </a:lvl3pPr>
            <a:lvl4pPr indent="-304800" lvl="3" marL="1828800" rtl="0" algn="l">
              <a:lnSpc>
                <a:spcPct val="100000"/>
              </a:lnSpc>
              <a:spcBef>
                <a:spcPts val="3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62" name="Google Shape;162;p41"/>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showMasterSp="0">
  <p:cSld name="Title slide #2">
    <p:spTree>
      <p:nvGrpSpPr>
        <p:cNvPr id="163" name="Shape 163"/>
        <p:cNvGrpSpPr/>
        <p:nvPr/>
      </p:nvGrpSpPr>
      <p:grpSpPr>
        <a:xfrm>
          <a:off x="0" y="0"/>
          <a:ext cx="0" cy="0"/>
          <a:chOff x="0" y="0"/>
          <a:chExt cx="0" cy="0"/>
        </a:xfrm>
      </p:grpSpPr>
      <p:sp>
        <p:nvSpPr>
          <p:cNvPr id="164" name="Google Shape;164;p42"/>
          <p:cNvSpPr txBox="1"/>
          <p:nvPr>
            <p:ph idx="1" type="subTitle"/>
          </p:nvPr>
        </p:nvSpPr>
        <p:spPr>
          <a:xfrm>
            <a:off x="628651" y="1005326"/>
            <a:ext cx="2961000" cy="289800"/>
          </a:xfrm>
          <a:prstGeom prst="rect">
            <a:avLst/>
          </a:prstGeom>
          <a:solidFill>
            <a:schemeClr val="accent2"/>
          </a:solidFill>
          <a:ln>
            <a:noFill/>
          </a:ln>
        </p:spPr>
        <p:txBody>
          <a:bodyPr anchorCtr="0" anchor="t" bIns="45700" lIns="91425" spcFirstLastPara="1" rIns="91425" wrap="square" tIns="45700">
            <a:noAutofit/>
          </a:bodyPr>
          <a:lstStyle>
            <a:lvl1pPr lvl="0" rtl="0" algn="l">
              <a:lnSpc>
                <a:spcPct val="100000"/>
              </a:lnSpc>
              <a:spcBef>
                <a:spcPts val="300"/>
              </a:spcBef>
              <a:spcAft>
                <a:spcPts val="0"/>
              </a:spcAft>
              <a:buClr>
                <a:schemeClr val="dk1"/>
              </a:buClr>
              <a:buSzPts val="2100"/>
              <a:buNone/>
              <a:defRPr b="1" sz="1400"/>
            </a:lvl1pPr>
            <a:lvl2pPr lvl="1" rtl="0" algn="ctr">
              <a:lnSpc>
                <a:spcPct val="100000"/>
              </a:lnSpc>
              <a:spcBef>
                <a:spcPts val="300"/>
              </a:spcBef>
              <a:spcAft>
                <a:spcPts val="0"/>
              </a:spcAft>
              <a:buClr>
                <a:schemeClr val="dk1"/>
              </a:buClr>
              <a:buSzPts val="2100"/>
              <a:buNone/>
              <a:defRPr sz="1500"/>
            </a:lvl2pPr>
            <a:lvl3pPr lvl="2" rtl="0" algn="ctr">
              <a:lnSpc>
                <a:spcPct val="100000"/>
              </a:lnSpc>
              <a:spcBef>
                <a:spcPts val="300"/>
              </a:spcBef>
              <a:spcAft>
                <a:spcPts val="0"/>
              </a:spcAft>
              <a:buClr>
                <a:schemeClr val="dk1"/>
              </a:buClr>
              <a:buSzPts val="1350"/>
              <a:buNone/>
              <a:defRPr sz="1350"/>
            </a:lvl3pPr>
            <a:lvl4pPr lvl="3" rtl="0" algn="ctr">
              <a:lnSpc>
                <a:spcPct val="100000"/>
              </a:lnSpc>
              <a:spcBef>
                <a:spcPts val="300"/>
              </a:spcBef>
              <a:spcAft>
                <a:spcPts val="0"/>
              </a:spcAft>
              <a:buClr>
                <a:schemeClr val="dk1"/>
              </a:buClr>
              <a:buSzPts val="1200"/>
              <a:buNone/>
              <a:defRPr sz="1200"/>
            </a:lvl4pPr>
            <a:lvl5pPr lvl="4" rtl="0" algn="ctr">
              <a:lnSpc>
                <a:spcPct val="100000"/>
              </a:lnSpc>
              <a:spcBef>
                <a:spcPts val="300"/>
              </a:spcBef>
              <a:spcAft>
                <a:spcPts val="0"/>
              </a:spcAft>
              <a:buClr>
                <a:schemeClr val="dk1"/>
              </a:buClr>
              <a:buSzPts val="1200"/>
              <a:buNone/>
              <a:defRPr sz="1200"/>
            </a:lvl5pPr>
            <a:lvl6pPr lvl="5" rtl="0" algn="ctr">
              <a:lnSpc>
                <a:spcPct val="90000"/>
              </a:lnSpc>
              <a:spcBef>
                <a:spcPts val="375"/>
              </a:spcBef>
              <a:spcAft>
                <a:spcPts val="0"/>
              </a:spcAft>
              <a:buClr>
                <a:schemeClr val="dk1"/>
              </a:buClr>
              <a:buSzPts val="1200"/>
              <a:buNone/>
              <a:defRPr sz="1200"/>
            </a:lvl6pPr>
            <a:lvl7pPr lvl="6" rtl="0" algn="ctr">
              <a:lnSpc>
                <a:spcPct val="90000"/>
              </a:lnSpc>
              <a:spcBef>
                <a:spcPts val="375"/>
              </a:spcBef>
              <a:spcAft>
                <a:spcPts val="0"/>
              </a:spcAft>
              <a:buClr>
                <a:schemeClr val="dk1"/>
              </a:buClr>
              <a:buSzPts val="1200"/>
              <a:buNone/>
              <a:defRPr sz="1200"/>
            </a:lvl7pPr>
            <a:lvl8pPr lvl="7" rtl="0" algn="ctr">
              <a:lnSpc>
                <a:spcPct val="90000"/>
              </a:lnSpc>
              <a:spcBef>
                <a:spcPts val="375"/>
              </a:spcBef>
              <a:spcAft>
                <a:spcPts val="0"/>
              </a:spcAft>
              <a:buClr>
                <a:schemeClr val="dk1"/>
              </a:buClr>
              <a:buSzPts val="1200"/>
              <a:buNone/>
              <a:defRPr sz="1200"/>
            </a:lvl8pPr>
            <a:lvl9pPr lvl="8" rtl="0" algn="ctr">
              <a:lnSpc>
                <a:spcPct val="90000"/>
              </a:lnSpc>
              <a:spcBef>
                <a:spcPts val="375"/>
              </a:spcBef>
              <a:spcAft>
                <a:spcPts val="0"/>
              </a:spcAft>
              <a:buClr>
                <a:schemeClr val="dk1"/>
              </a:buClr>
              <a:buSzPts val="1200"/>
              <a:buNone/>
              <a:defRPr sz="1200"/>
            </a:lvl9pPr>
          </a:lstStyle>
          <a:p/>
        </p:txBody>
      </p:sp>
      <p:sp>
        <p:nvSpPr>
          <p:cNvPr id="165" name="Google Shape;165;p42"/>
          <p:cNvSpPr txBox="1"/>
          <p:nvPr>
            <p:ph type="ctrTitle"/>
          </p:nvPr>
        </p:nvSpPr>
        <p:spPr>
          <a:xfrm>
            <a:off x="628650" y="1295859"/>
            <a:ext cx="8125200" cy="822900"/>
          </a:xfrm>
          <a:prstGeom prst="rect">
            <a:avLst/>
          </a:prstGeom>
          <a:solidFill>
            <a:schemeClr val="dk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lt2"/>
              </a:buClr>
              <a:buSzPts val="4800"/>
              <a:buFont typeface="Arial"/>
              <a:buNone/>
              <a:defRPr b="1" sz="4800">
                <a:solidFill>
                  <a:schemeClr val="lt2"/>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6" name="Google Shape;166;p42"/>
          <p:cNvSpPr txBox="1"/>
          <p:nvPr>
            <p:ph idx="2" type="body"/>
          </p:nvPr>
        </p:nvSpPr>
        <p:spPr>
          <a:xfrm>
            <a:off x="628651" y="2112556"/>
            <a:ext cx="8124900" cy="822900"/>
          </a:xfrm>
          <a:prstGeom prst="rect">
            <a:avLst/>
          </a:prstGeom>
          <a:solidFill>
            <a:schemeClr val="dk2"/>
          </a:solidFill>
          <a:ln>
            <a:noFill/>
          </a:ln>
        </p:spPr>
        <p:txBody>
          <a:bodyPr anchorCtr="0" anchor="t" bIns="45700" lIns="91425" spcFirstLastPara="1" rIns="91425" wrap="square" tIns="45700">
            <a:noAutofit/>
          </a:bodyPr>
          <a:lstStyle>
            <a:lvl1pPr indent="-228600" lvl="0" marL="457200" rtl="0" algn="l">
              <a:lnSpc>
                <a:spcPct val="100000"/>
              </a:lnSpc>
              <a:spcBef>
                <a:spcPts val="0"/>
              </a:spcBef>
              <a:spcAft>
                <a:spcPts val="0"/>
              </a:spcAft>
              <a:buClr>
                <a:schemeClr val="lt2"/>
              </a:buClr>
              <a:buSzPts val="7200"/>
              <a:buNone/>
              <a:defRPr b="1" sz="4800">
                <a:solidFill>
                  <a:schemeClr val="lt2"/>
                </a:solidFill>
                <a:latin typeface="Arial"/>
                <a:ea typeface="Arial"/>
                <a:cs typeface="Arial"/>
                <a:sym typeface="Arial"/>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67" name="Google Shape;167;p42"/>
          <p:cNvSpPr txBox="1"/>
          <p:nvPr>
            <p:ph idx="3" type="body"/>
          </p:nvPr>
        </p:nvSpPr>
        <p:spPr>
          <a:xfrm>
            <a:off x="647440" y="2941780"/>
            <a:ext cx="6943800" cy="8541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0"/>
              </a:spcBef>
              <a:spcAft>
                <a:spcPts val="0"/>
              </a:spcAft>
              <a:buClr>
                <a:schemeClr val="dk1"/>
              </a:buClr>
              <a:buSzPts val="2700"/>
              <a:buNone/>
              <a:defRPr b="1" sz="1800"/>
            </a:lvl1pPr>
            <a:lvl2pPr indent="-228600" lvl="1" marL="914400" rtl="0" algn="l">
              <a:lnSpc>
                <a:spcPct val="100000"/>
              </a:lnSpc>
              <a:spcBef>
                <a:spcPts val="300"/>
              </a:spcBef>
              <a:spcAft>
                <a:spcPts val="0"/>
              </a:spcAft>
              <a:buClr>
                <a:schemeClr val="dk1"/>
              </a:buClr>
              <a:buSzPts val="1365"/>
              <a:buNone/>
              <a:defRPr/>
            </a:lvl2pPr>
            <a:lvl3pPr indent="-228600" lvl="2" marL="1371600" rtl="0" algn="l">
              <a:lnSpc>
                <a:spcPct val="100000"/>
              </a:lnSpc>
              <a:spcBef>
                <a:spcPts val="300"/>
              </a:spcBef>
              <a:spcAft>
                <a:spcPts val="0"/>
              </a:spcAft>
              <a:buClr>
                <a:schemeClr val="dk1"/>
              </a:buClr>
              <a:buSzPts val="975"/>
              <a:buNone/>
              <a:defRPr/>
            </a:lvl3pPr>
            <a:lvl4pPr indent="-228600" lvl="3" marL="1828800" rtl="0" algn="l">
              <a:lnSpc>
                <a:spcPct val="100000"/>
              </a:lnSpc>
              <a:spcBef>
                <a:spcPts val="300"/>
              </a:spcBef>
              <a:spcAft>
                <a:spcPts val="0"/>
              </a:spcAft>
              <a:buClr>
                <a:schemeClr val="dk1"/>
              </a:buClr>
              <a:buSzPts val="975"/>
              <a:buNone/>
              <a:defRPr/>
            </a:lvl4pPr>
            <a:lvl5pPr indent="-228600" lvl="4" marL="2286000" rtl="0" algn="l">
              <a:lnSpc>
                <a:spcPct val="100000"/>
              </a:lnSpc>
              <a:spcBef>
                <a:spcPts val="300"/>
              </a:spcBef>
              <a:spcAft>
                <a:spcPts val="0"/>
              </a:spcAft>
              <a:buClr>
                <a:schemeClr val="dk1"/>
              </a:buClr>
              <a:buSzPts val="975"/>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68" name="Google Shape;168;p42"/>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lt2"/>
                </a:solidFill>
              </a:defRPr>
            </a:lvl1pPr>
            <a:lvl2pPr lvl="1" rtl="0">
              <a:buNone/>
              <a:defRPr sz="1300">
                <a:solidFill>
                  <a:schemeClr val="lt2"/>
                </a:solidFill>
              </a:defRPr>
            </a:lvl2pPr>
            <a:lvl3pPr lvl="2" rtl="0">
              <a:buNone/>
              <a:defRPr sz="1300">
                <a:solidFill>
                  <a:schemeClr val="lt2"/>
                </a:solidFill>
              </a:defRPr>
            </a:lvl3pPr>
            <a:lvl4pPr lvl="3" rtl="0">
              <a:buNone/>
              <a:defRPr sz="1300">
                <a:solidFill>
                  <a:schemeClr val="lt2"/>
                </a:solidFill>
              </a:defRPr>
            </a:lvl4pPr>
            <a:lvl5pPr lvl="4" rtl="0">
              <a:buNone/>
              <a:defRPr sz="1300">
                <a:solidFill>
                  <a:schemeClr val="lt2"/>
                </a:solidFill>
              </a:defRPr>
            </a:lvl5pPr>
            <a:lvl6pPr lvl="5" rtl="0">
              <a:buNone/>
              <a:defRPr sz="1300">
                <a:solidFill>
                  <a:schemeClr val="lt2"/>
                </a:solidFill>
              </a:defRPr>
            </a:lvl6pPr>
            <a:lvl7pPr lvl="6" rtl="0">
              <a:buNone/>
              <a:defRPr sz="1300">
                <a:solidFill>
                  <a:schemeClr val="lt2"/>
                </a:solidFill>
              </a:defRPr>
            </a:lvl7pPr>
            <a:lvl8pPr lvl="7" rtl="0">
              <a:buNone/>
              <a:defRPr sz="1300">
                <a:solidFill>
                  <a:schemeClr val="lt2"/>
                </a:solidFill>
              </a:defRPr>
            </a:lvl8pPr>
            <a:lvl9pPr lvl="8" rtl="0">
              <a:buNone/>
              <a:defRPr sz="13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spTree>
      <p:nvGrpSpPr>
        <p:cNvPr id="169" name="Shape 169"/>
        <p:cNvGrpSpPr/>
        <p:nvPr/>
      </p:nvGrpSpPr>
      <p:grpSpPr>
        <a:xfrm>
          <a:off x="0" y="0"/>
          <a:ext cx="0" cy="0"/>
          <a:chOff x="0" y="0"/>
          <a:chExt cx="0" cy="0"/>
        </a:xfrm>
      </p:grpSpPr>
      <p:sp>
        <p:nvSpPr>
          <p:cNvPr id="170" name="Google Shape;170;p43"/>
          <p:cNvSpPr txBox="1"/>
          <p:nvPr>
            <p:ph type="ctrTitle"/>
          </p:nvPr>
        </p:nvSpPr>
        <p:spPr>
          <a:xfrm>
            <a:off x="461963" y="1509591"/>
            <a:ext cx="7772400" cy="1323000"/>
          </a:xfrm>
          <a:prstGeom prst="rect">
            <a:avLst/>
          </a:prstGeom>
          <a:noFill/>
          <a:ln>
            <a:noFill/>
          </a:ln>
        </p:spPr>
        <p:txBody>
          <a:bodyPr anchorCtr="0" anchor="ctr" bIns="45700" lIns="91425" spcFirstLastPara="1" rIns="91425" wrap="square" tIns="45700">
            <a:noAutofit/>
          </a:bodyPr>
          <a:lstStyle>
            <a:lvl1pPr lvl="0" rtl="0" algn="l">
              <a:lnSpc>
                <a:spcPct val="108333"/>
              </a:lnSpc>
              <a:spcBef>
                <a:spcPts val="0"/>
              </a:spcBef>
              <a:spcAft>
                <a:spcPts val="0"/>
              </a:spcAft>
              <a:buClr>
                <a:schemeClr val="dk2"/>
              </a:buClr>
              <a:buSzPts val="4500"/>
              <a:buFont typeface="Arial"/>
              <a:buNone/>
              <a:defRPr b="1" sz="4500">
                <a:solidFill>
                  <a:schemeClr val="dk2"/>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71" name="Google Shape;171;p43"/>
          <p:cNvSpPr txBox="1"/>
          <p:nvPr>
            <p:ph idx="1" type="subTitle"/>
          </p:nvPr>
        </p:nvSpPr>
        <p:spPr>
          <a:xfrm>
            <a:off x="461964" y="1208849"/>
            <a:ext cx="4257600" cy="274800"/>
          </a:xfrm>
          <a:prstGeom prst="rect">
            <a:avLst/>
          </a:prstGeom>
          <a:solidFill>
            <a:schemeClr val="accent2"/>
          </a:solidFill>
          <a:ln>
            <a:noFill/>
          </a:ln>
        </p:spPr>
        <p:txBody>
          <a:bodyPr anchorCtr="0" anchor="t" bIns="45700" lIns="91425" spcFirstLastPara="1" rIns="91425" wrap="square" tIns="45700">
            <a:noAutofit/>
          </a:bodyPr>
          <a:lstStyle>
            <a:lvl1pPr lvl="0" rtl="0" algn="l">
              <a:lnSpc>
                <a:spcPct val="100000"/>
              </a:lnSpc>
              <a:spcBef>
                <a:spcPts val="0"/>
              </a:spcBef>
              <a:spcAft>
                <a:spcPts val="0"/>
              </a:spcAft>
              <a:buClr>
                <a:schemeClr val="dk2"/>
              </a:buClr>
              <a:buSzPts val="2700"/>
              <a:buNone/>
              <a:defRPr b="1" sz="1800">
                <a:solidFill>
                  <a:schemeClr val="dk2"/>
                </a:solidFill>
              </a:defRPr>
            </a:lvl1pPr>
            <a:lvl2pPr lvl="1" rtl="0" algn="ctr">
              <a:lnSpc>
                <a:spcPct val="100000"/>
              </a:lnSpc>
              <a:spcBef>
                <a:spcPts val="300"/>
              </a:spcBef>
              <a:spcAft>
                <a:spcPts val="0"/>
              </a:spcAft>
              <a:buClr>
                <a:srgbClr val="888888"/>
              </a:buClr>
              <a:buSzPts val="1365"/>
              <a:buNone/>
              <a:defRPr>
                <a:solidFill>
                  <a:srgbClr val="888888"/>
                </a:solidFill>
              </a:defRPr>
            </a:lvl2pPr>
            <a:lvl3pPr lvl="2" rtl="0" algn="ctr">
              <a:lnSpc>
                <a:spcPct val="100000"/>
              </a:lnSpc>
              <a:spcBef>
                <a:spcPts val="300"/>
              </a:spcBef>
              <a:spcAft>
                <a:spcPts val="0"/>
              </a:spcAft>
              <a:buClr>
                <a:srgbClr val="888888"/>
              </a:buClr>
              <a:buSzPts val="975"/>
              <a:buNone/>
              <a:defRPr>
                <a:solidFill>
                  <a:srgbClr val="888888"/>
                </a:solidFill>
              </a:defRPr>
            </a:lvl3pPr>
            <a:lvl4pPr lvl="3" rtl="0" algn="ctr">
              <a:lnSpc>
                <a:spcPct val="100000"/>
              </a:lnSpc>
              <a:spcBef>
                <a:spcPts val="300"/>
              </a:spcBef>
              <a:spcAft>
                <a:spcPts val="0"/>
              </a:spcAft>
              <a:buClr>
                <a:srgbClr val="888888"/>
              </a:buClr>
              <a:buSzPts val="975"/>
              <a:buNone/>
              <a:defRPr>
                <a:solidFill>
                  <a:srgbClr val="888888"/>
                </a:solidFill>
              </a:defRPr>
            </a:lvl4pPr>
            <a:lvl5pPr lvl="4" rtl="0" algn="ctr">
              <a:lnSpc>
                <a:spcPct val="100000"/>
              </a:lnSpc>
              <a:spcBef>
                <a:spcPts val="300"/>
              </a:spcBef>
              <a:spcAft>
                <a:spcPts val="0"/>
              </a:spcAft>
              <a:buClr>
                <a:srgbClr val="888888"/>
              </a:buClr>
              <a:buSzPts val="975"/>
              <a:buNone/>
              <a:defRPr>
                <a:solidFill>
                  <a:srgbClr val="888888"/>
                </a:solidFill>
              </a:defRPr>
            </a:lvl5pPr>
            <a:lvl6pPr lvl="5" rtl="0" algn="ctr">
              <a:lnSpc>
                <a:spcPct val="90000"/>
              </a:lnSpc>
              <a:spcBef>
                <a:spcPts val="375"/>
              </a:spcBef>
              <a:spcAft>
                <a:spcPts val="0"/>
              </a:spcAft>
              <a:buClr>
                <a:srgbClr val="888888"/>
              </a:buClr>
              <a:buSzPts val="1350"/>
              <a:buNone/>
              <a:defRPr>
                <a:solidFill>
                  <a:srgbClr val="888888"/>
                </a:solidFill>
              </a:defRPr>
            </a:lvl6pPr>
            <a:lvl7pPr lvl="6" rtl="0" algn="ctr">
              <a:lnSpc>
                <a:spcPct val="90000"/>
              </a:lnSpc>
              <a:spcBef>
                <a:spcPts val="375"/>
              </a:spcBef>
              <a:spcAft>
                <a:spcPts val="0"/>
              </a:spcAft>
              <a:buClr>
                <a:srgbClr val="888888"/>
              </a:buClr>
              <a:buSzPts val="1350"/>
              <a:buNone/>
              <a:defRPr>
                <a:solidFill>
                  <a:srgbClr val="888888"/>
                </a:solidFill>
              </a:defRPr>
            </a:lvl7pPr>
            <a:lvl8pPr lvl="7" rtl="0" algn="ctr">
              <a:lnSpc>
                <a:spcPct val="90000"/>
              </a:lnSpc>
              <a:spcBef>
                <a:spcPts val="375"/>
              </a:spcBef>
              <a:spcAft>
                <a:spcPts val="0"/>
              </a:spcAft>
              <a:buClr>
                <a:srgbClr val="888888"/>
              </a:buClr>
              <a:buSzPts val="1350"/>
              <a:buNone/>
              <a:defRPr>
                <a:solidFill>
                  <a:srgbClr val="888888"/>
                </a:solidFill>
              </a:defRPr>
            </a:lvl8pPr>
            <a:lvl9pPr lvl="8" rtl="0" algn="ctr">
              <a:lnSpc>
                <a:spcPct val="90000"/>
              </a:lnSpc>
              <a:spcBef>
                <a:spcPts val="375"/>
              </a:spcBef>
              <a:spcAft>
                <a:spcPts val="0"/>
              </a:spcAft>
              <a:buClr>
                <a:srgbClr val="888888"/>
              </a:buClr>
              <a:buSzPts val="1350"/>
              <a:buNone/>
              <a:defRPr>
                <a:solidFill>
                  <a:srgbClr val="888888"/>
                </a:solidFill>
              </a:defRPr>
            </a:lvl9pPr>
          </a:lstStyle>
          <a:p/>
        </p:txBody>
      </p:sp>
      <p:sp>
        <p:nvSpPr>
          <p:cNvPr id="172" name="Google Shape;172;p43"/>
          <p:cNvSpPr txBox="1"/>
          <p:nvPr>
            <p:ph idx="2" type="body"/>
          </p:nvPr>
        </p:nvSpPr>
        <p:spPr>
          <a:xfrm>
            <a:off x="461964" y="2832497"/>
            <a:ext cx="6709200" cy="11037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0"/>
              </a:spcBef>
              <a:spcAft>
                <a:spcPts val="0"/>
              </a:spcAft>
              <a:buClr>
                <a:schemeClr val="dk1"/>
              </a:buClr>
              <a:buSzPts val="2813"/>
              <a:buNone/>
              <a:defRPr sz="1875"/>
            </a:lvl1pPr>
            <a:lvl2pPr indent="-228600" lvl="1" marL="914400" rtl="0" algn="l">
              <a:lnSpc>
                <a:spcPct val="100000"/>
              </a:lnSpc>
              <a:spcBef>
                <a:spcPts val="300"/>
              </a:spcBef>
              <a:spcAft>
                <a:spcPts val="0"/>
              </a:spcAft>
              <a:buClr>
                <a:schemeClr val="dk1"/>
              </a:buClr>
              <a:buSzPts val="1365"/>
              <a:buNone/>
              <a:defRPr/>
            </a:lvl2pPr>
            <a:lvl3pPr indent="-228600" lvl="2" marL="1371600" rtl="0" algn="l">
              <a:lnSpc>
                <a:spcPct val="100000"/>
              </a:lnSpc>
              <a:spcBef>
                <a:spcPts val="300"/>
              </a:spcBef>
              <a:spcAft>
                <a:spcPts val="0"/>
              </a:spcAft>
              <a:buClr>
                <a:schemeClr val="dk1"/>
              </a:buClr>
              <a:buSzPts val="975"/>
              <a:buNone/>
              <a:defRPr/>
            </a:lvl3pPr>
            <a:lvl4pPr indent="-228600" lvl="3" marL="1828800" rtl="0" algn="l">
              <a:lnSpc>
                <a:spcPct val="100000"/>
              </a:lnSpc>
              <a:spcBef>
                <a:spcPts val="300"/>
              </a:spcBef>
              <a:spcAft>
                <a:spcPts val="0"/>
              </a:spcAft>
              <a:buClr>
                <a:schemeClr val="dk1"/>
              </a:buClr>
              <a:buSzPts val="975"/>
              <a:buNone/>
              <a:defRPr/>
            </a:lvl4pPr>
            <a:lvl5pPr indent="-228600" lvl="4" marL="2286000" rtl="0" algn="l">
              <a:lnSpc>
                <a:spcPct val="100000"/>
              </a:lnSpc>
              <a:spcBef>
                <a:spcPts val="300"/>
              </a:spcBef>
              <a:spcAft>
                <a:spcPts val="0"/>
              </a:spcAft>
              <a:buClr>
                <a:schemeClr val="dk1"/>
              </a:buClr>
              <a:buSzPts val="975"/>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73" name="Google Shape;173;p43"/>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3" showMasterSp="0">
  <p:cSld name="Title slide #3">
    <p:spTree>
      <p:nvGrpSpPr>
        <p:cNvPr id="174" name="Shape 174"/>
        <p:cNvGrpSpPr/>
        <p:nvPr/>
      </p:nvGrpSpPr>
      <p:grpSpPr>
        <a:xfrm>
          <a:off x="0" y="0"/>
          <a:ext cx="0" cy="0"/>
          <a:chOff x="0" y="0"/>
          <a:chExt cx="0" cy="0"/>
        </a:xfrm>
      </p:grpSpPr>
      <p:sp>
        <p:nvSpPr>
          <p:cNvPr id="175" name="Google Shape;175;p44"/>
          <p:cNvSpPr/>
          <p:nvPr>
            <p:ph idx="2" type="pic"/>
          </p:nvPr>
        </p:nvSpPr>
        <p:spPr>
          <a:xfrm>
            <a:off x="0" y="0"/>
            <a:ext cx="9144000" cy="35895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76" name="Google Shape;176;p44"/>
          <p:cNvSpPr txBox="1"/>
          <p:nvPr>
            <p:ph type="ctrTitle"/>
          </p:nvPr>
        </p:nvSpPr>
        <p:spPr>
          <a:xfrm>
            <a:off x="509452" y="2964979"/>
            <a:ext cx="8517900" cy="885300"/>
          </a:xfrm>
          <a:prstGeom prst="rect">
            <a:avLst/>
          </a:prstGeom>
          <a:noFill/>
          <a:ln>
            <a:noFill/>
          </a:ln>
        </p:spPr>
        <p:txBody>
          <a:bodyPr anchorCtr="0" anchor="ctr" bIns="45700" lIns="91425" spcFirstLastPara="1" rIns="91425" wrap="square" tIns="45700">
            <a:noAutofit/>
          </a:bodyPr>
          <a:lstStyle>
            <a:lvl1pPr lvl="0" rtl="0" algn="l">
              <a:lnSpc>
                <a:spcPct val="120370"/>
              </a:lnSpc>
              <a:spcBef>
                <a:spcPts val="0"/>
              </a:spcBef>
              <a:spcAft>
                <a:spcPts val="0"/>
              </a:spcAft>
              <a:buClr>
                <a:schemeClr val="dk1"/>
              </a:buClr>
              <a:buSzPts val="5400"/>
              <a:buFont typeface="Arial"/>
              <a:buNone/>
              <a:defRPr sz="5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77" name="Google Shape;177;p44"/>
          <p:cNvSpPr txBox="1"/>
          <p:nvPr>
            <p:ph idx="1" type="subTitle"/>
          </p:nvPr>
        </p:nvSpPr>
        <p:spPr>
          <a:xfrm>
            <a:off x="633736" y="3618696"/>
            <a:ext cx="2961000" cy="289800"/>
          </a:xfrm>
          <a:prstGeom prst="rect">
            <a:avLst/>
          </a:prstGeom>
          <a:solidFill>
            <a:schemeClr val="accent2"/>
          </a:solidFill>
          <a:ln>
            <a:noFill/>
          </a:ln>
        </p:spPr>
        <p:txBody>
          <a:bodyPr anchorCtr="0" anchor="t" bIns="45700" lIns="91425" spcFirstLastPara="1" rIns="91425" wrap="square" tIns="45700">
            <a:noAutofit/>
          </a:bodyPr>
          <a:lstStyle>
            <a:lvl1pPr lvl="0" rtl="0" algn="l">
              <a:lnSpc>
                <a:spcPct val="100000"/>
              </a:lnSpc>
              <a:spcBef>
                <a:spcPts val="300"/>
              </a:spcBef>
              <a:spcAft>
                <a:spcPts val="0"/>
              </a:spcAft>
              <a:buClr>
                <a:schemeClr val="dk1"/>
              </a:buClr>
              <a:buSzPts val="2100"/>
              <a:buNone/>
              <a:defRPr b="1" sz="1400"/>
            </a:lvl1pPr>
            <a:lvl2pPr lvl="1" rtl="0" algn="ctr">
              <a:lnSpc>
                <a:spcPct val="100000"/>
              </a:lnSpc>
              <a:spcBef>
                <a:spcPts val="300"/>
              </a:spcBef>
              <a:spcAft>
                <a:spcPts val="0"/>
              </a:spcAft>
              <a:buClr>
                <a:schemeClr val="dk1"/>
              </a:buClr>
              <a:buSzPts val="2100"/>
              <a:buNone/>
              <a:defRPr sz="1500"/>
            </a:lvl2pPr>
            <a:lvl3pPr lvl="2" rtl="0" algn="ctr">
              <a:lnSpc>
                <a:spcPct val="100000"/>
              </a:lnSpc>
              <a:spcBef>
                <a:spcPts val="300"/>
              </a:spcBef>
              <a:spcAft>
                <a:spcPts val="0"/>
              </a:spcAft>
              <a:buClr>
                <a:schemeClr val="dk1"/>
              </a:buClr>
              <a:buSzPts val="1350"/>
              <a:buNone/>
              <a:defRPr sz="1350"/>
            </a:lvl3pPr>
            <a:lvl4pPr lvl="3" rtl="0" algn="ctr">
              <a:lnSpc>
                <a:spcPct val="100000"/>
              </a:lnSpc>
              <a:spcBef>
                <a:spcPts val="300"/>
              </a:spcBef>
              <a:spcAft>
                <a:spcPts val="0"/>
              </a:spcAft>
              <a:buClr>
                <a:schemeClr val="dk1"/>
              </a:buClr>
              <a:buSzPts val="1200"/>
              <a:buNone/>
              <a:defRPr sz="1200"/>
            </a:lvl4pPr>
            <a:lvl5pPr lvl="4" rtl="0" algn="ctr">
              <a:lnSpc>
                <a:spcPct val="100000"/>
              </a:lnSpc>
              <a:spcBef>
                <a:spcPts val="300"/>
              </a:spcBef>
              <a:spcAft>
                <a:spcPts val="0"/>
              </a:spcAft>
              <a:buClr>
                <a:schemeClr val="dk1"/>
              </a:buClr>
              <a:buSzPts val="1200"/>
              <a:buNone/>
              <a:defRPr sz="1200"/>
            </a:lvl5pPr>
            <a:lvl6pPr lvl="5" rtl="0" algn="ctr">
              <a:lnSpc>
                <a:spcPct val="90000"/>
              </a:lnSpc>
              <a:spcBef>
                <a:spcPts val="375"/>
              </a:spcBef>
              <a:spcAft>
                <a:spcPts val="0"/>
              </a:spcAft>
              <a:buClr>
                <a:schemeClr val="dk1"/>
              </a:buClr>
              <a:buSzPts val="1200"/>
              <a:buNone/>
              <a:defRPr sz="1200"/>
            </a:lvl6pPr>
            <a:lvl7pPr lvl="6" rtl="0" algn="ctr">
              <a:lnSpc>
                <a:spcPct val="90000"/>
              </a:lnSpc>
              <a:spcBef>
                <a:spcPts val="375"/>
              </a:spcBef>
              <a:spcAft>
                <a:spcPts val="0"/>
              </a:spcAft>
              <a:buClr>
                <a:schemeClr val="dk1"/>
              </a:buClr>
              <a:buSzPts val="1200"/>
              <a:buNone/>
              <a:defRPr sz="1200"/>
            </a:lvl7pPr>
            <a:lvl8pPr lvl="7" rtl="0" algn="ctr">
              <a:lnSpc>
                <a:spcPct val="90000"/>
              </a:lnSpc>
              <a:spcBef>
                <a:spcPts val="375"/>
              </a:spcBef>
              <a:spcAft>
                <a:spcPts val="0"/>
              </a:spcAft>
              <a:buClr>
                <a:schemeClr val="dk1"/>
              </a:buClr>
              <a:buSzPts val="1200"/>
              <a:buNone/>
              <a:defRPr sz="1200"/>
            </a:lvl8pPr>
            <a:lvl9pPr lvl="8" rtl="0" algn="ctr">
              <a:lnSpc>
                <a:spcPct val="90000"/>
              </a:lnSpc>
              <a:spcBef>
                <a:spcPts val="375"/>
              </a:spcBef>
              <a:spcAft>
                <a:spcPts val="0"/>
              </a:spcAft>
              <a:buClr>
                <a:schemeClr val="dk1"/>
              </a:buClr>
              <a:buSzPts val="1200"/>
              <a:buNone/>
              <a:defRPr sz="1200"/>
            </a:lvl9pPr>
          </a:lstStyle>
          <a:p/>
        </p:txBody>
      </p:sp>
      <p:sp>
        <p:nvSpPr>
          <p:cNvPr id="178" name="Google Shape;178;p44"/>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4" showMasterSp="0" type="secHead">
  <p:cSld name="SECTION_HEADER">
    <p:spTree>
      <p:nvGrpSpPr>
        <p:cNvPr id="179" name="Shape 179"/>
        <p:cNvGrpSpPr/>
        <p:nvPr/>
      </p:nvGrpSpPr>
      <p:grpSpPr>
        <a:xfrm>
          <a:off x="0" y="0"/>
          <a:ext cx="0" cy="0"/>
          <a:chOff x="0" y="0"/>
          <a:chExt cx="0" cy="0"/>
        </a:xfrm>
      </p:grpSpPr>
      <p:sp>
        <p:nvSpPr>
          <p:cNvPr id="180" name="Google Shape;180;p45"/>
          <p:cNvSpPr txBox="1"/>
          <p:nvPr>
            <p:ph type="title"/>
          </p:nvPr>
        </p:nvSpPr>
        <p:spPr>
          <a:xfrm>
            <a:off x="623888" y="1282305"/>
            <a:ext cx="7886700" cy="21396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Clr>
                <a:schemeClr val="dk1"/>
              </a:buClr>
              <a:buSzPts val="4500"/>
              <a:buFont typeface="Arial"/>
              <a:buNone/>
              <a:defRPr sz="4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81" name="Google Shape;181;p45"/>
          <p:cNvSpPr txBox="1"/>
          <p:nvPr>
            <p:ph idx="1" type="body"/>
          </p:nvPr>
        </p:nvSpPr>
        <p:spPr>
          <a:xfrm>
            <a:off x="623888" y="3540869"/>
            <a:ext cx="7886700" cy="10263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300"/>
              </a:spcBef>
              <a:spcAft>
                <a:spcPts val="0"/>
              </a:spcAft>
              <a:buClr>
                <a:schemeClr val="dk2"/>
              </a:buClr>
              <a:buSzPts val="4200"/>
              <a:buNone/>
              <a:defRPr b="1" sz="2800">
                <a:solidFill>
                  <a:schemeClr val="dk2"/>
                </a:solidFill>
              </a:defRPr>
            </a:lvl1pPr>
            <a:lvl2pPr indent="-228600" lvl="1" marL="914400" rtl="0" algn="l">
              <a:lnSpc>
                <a:spcPct val="100000"/>
              </a:lnSpc>
              <a:spcBef>
                <a:spcPts val="300"/>
              </a:spcBef>
              <a:spcAft>
                <a:spcPts val="0"/>
              </a:spcAft>
              <a:buClr>
                <a:srgbClr val="888888"/>
              </a:buClr>
              <a:buSzPts val="2100"/>
              <a:buNone/>
              <a:defRPr sz="1500">
                <a:solidFill>
                  <a:srgbClr val="888888"/>
                </a:solidFill>
              </a:defRPr>
            </a:lvl2pPr>
            <a:lvl3pPr indent="-228600" lvl="2" marL="1371600" rtl="0" algn="l">
              <a:lnSpc>
                <a:spcPct val="100000"/>
              </a:lnSpc>
              <a:spcBef>
                <a:spcPts val="300"/>
              </a:spcBef>
              <a:spcAft>
                <a:spcPts val="0"/>
              </a:spcAft>
              <a:buClr>
                <a:srgbClr val="888888"/>
              </a:buClr>
              <a:buSzPts val="1350"/>
              <a:buNone/>
              <a:defRPr sz="1350">
                <a:solidFill>
                  <a:srgbClr val="888888"/>
                </a:solidFill>
              </a:defRPr>
            </a:lvl3pPr>
            <a:lvl4pPr indent="-228600" lvl="3" marL="1828800" rtl="0" algn="l">
              <a:lnSpc>
                <a:spcPct val="100000"/>
              </a:lnSpc>
              <a:spcBef>
                <a:spcPts val="300"/>
              </a:spcBef>
              <a:spcAft>
                <a:spcPts val="0"/>
              </a:spcAft>
              <a:buClr>
                <a:srgbClr val="888888"/>
              </a:buClr>
              <a:buSzPts val="1200"/>
              <a:buNone/>
              <a:defRPr sz="1200">
                <a:solidFill>
                  <a:srgbClr val="888888"/>
                </a:solidFill>
              </a:defRPr>
            </a:lvl4pPr>
            <a:lvl5pPr indent="-228600" lvl="4" marL="2286000" rtl="0" algn="l">
              <a:lnSpc>
                <a:spcPct val="100000"/>
              </a:lnSpc>
              <a:spcBef>
                <a:spcPts val="300"/>
              </a:spcBef>
              <a:spcAft>
                <a:spcPts val="0"/>
              </a:spcAft>
              <a:buClr>
                <a:srgbClr val="888888"/>
              </a:buClr>
              <a:buSzPts val="1200"/>
              <a:buNone/>
              <a:defRPr sz="1200">
                <a:solidFill>
                  <a:srgbClr val="888888"/>
                </a:solidFill>
              </a:defRPr>
            </a:lvl5pPr>
            <a:lvl6pPr indent="-228600" lvl="5" marL="2743200" rtl="0" algn="l">
              <a:lnSpc>
                <a:spcPct val="90000"/>
              </a:lnSpc>
              <a:spcBef>
                <a:spcPts val="375"/>
              </a:spcBef>
              <a:spcAft>
                <a:spcPts val="0"/>
              </a:spcAft>
              <a:buClr>
                <a:srgbClr val="888888"/>
              </a:buClr>
              <a:buSzPts val="1200"/>
              <a:buNone/>
              <a:defRPr sz="1200">
                <a:solidFill>
                  <a:srgbClr val="888888"/>
                </a:solidFill>
              </a:defRPr>
            </a:lvl6pPr>
            <a:lvl7pPr indent="-228600" lvl="6" marL="3200400" rtl="0" algn="l">
              <a:lnSpc>
                <a:spcPct val="90000"/>
              </a:lnSpc>
              <a:spcBef>
                <a:spcPts val="375"/>
              </a:spcBef>
              <a:spcAft>
                <a:spcPts val="0"/>
              </a:spcAft>
              <a:buClr>
                <a:srgbClr val="888888"/>
              </a:buClr>
              <a:buSzPts val="1200"/>
              <a:buNone/>
              <a:defRPr sz="1200">
                <a:solidFill>
                  <a:srgbClr val="888888"/>
                </a:solidFill>
              </a:defRPr>
            </a:lvl7pPr>
            <a:lvl8pPr indent="-228600" lvl="7" marL="3657600" rtl="0" algn="l">
              <a:lnSpc>
                <a:spcPct val="90000"/>
              </a:lnSpc>
              <a:spcBef>
                <a:spcPts val="375"/>
              </a:spcBef>
              <a:spcAft>
                <a:spcPts val="0"/>
              </a:spcAft>
              <a:buClr>
                <a:srgbClr val="888888"/>
              </a:buClr>
              <a:buSzPts val="1200"/>
              <a:buNone/>
              <a:defRPr sz="1200">
                <a:solidFill>
                  <a:srgbClr val="888888"/>
                </a:solidFill>
              </a:defRPr>
            </a:lvl8pPr>
            <a:lvl9pPr indent="-228600" lvl="8" marL="4114800" rtl="0" algn="l">
              <a:lnSpc>
                <a:spcPct val="90000"/>
              </a:lnSpc>
              <a:spcBef>
                <a:spcPts val="375"/>
              </a:spcBef>
              <a:spcAft>
                <a:spcPts val="0"/>
              </a:spcAft>
              <a:buClr>
                <a:srgbClr val="888888"/>
              </a:buClr>
              <a:buSzPts val="1200"/>
              <a:buNone/>
              <a:defRPr sz="1200">
                <a:solidFill>
                  <a:srgbClr val="888888"/>
                </a:solidFill>
              </a:defRPr>
            </a:lvl9pPr>
          </a:lstStyle>
          <a:p/>
        </p:txBody>
      </p:sp>
      <p:pic>
        <p:nvPicPr>
          <p:cNvPr descr="ASU_Horiz_RGB_Digital_MaroonGold.png" id="182" name="Google Shape;182;p45"/>
          <p:cNvPicPr preferRelativeResize="0"/>
          <p:nvPr/>
        </p:nvPicPr>
        <p:blipFill rotWithShape="1">
          <a:blip r:embed="rId2">
            <a:alphaModFix/>
          </a:blip>
          <a:srcRect b="0" l="0" r="0" t="0"/>
          <a:stretch/>
        </p:blipFill>
        <p:spPr>
          <a:xfrm>
            <a:off x="245069" y="187047"/>
            <a:ext cx="3844969" cy="1067100"/>
          </a:xfrm>
          <a:prstGeom prst="rect">
            <a:avLst/>
          </a:prstGeom>
          <a:noFill/>
          <a:ln>
            <a:noFill/>
          </a:ln>
        </p:spPr>
      </p:pic>
      <p:sp>
        <p:nvSpPr>
          <p:cNvPr id="183" name="Google Shape;183;p45"/>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2"/>
                </a:solidFill>
              </a:defRPr>
            </a:lvl1pPr>
            <a:lvl2pPr lvl="1" rtl="0">
              <a:buNone/>
              <a:defRPr sz="1300">
                <a:solidFill>
                  <a:schemeClr val="dk2"/>
                </a:solidFill>
              </a:defRPr>
            </a:lvl2pPr>
            <a:lvl3pPr lvl="2" rtl="0">
              <a:buNone/>
              <a:defRPr sz="1300">
                <a:solidFill>
                  <a:schemeClr val="dk2"/>
                </a:solidFill>
              </a:defRPr>
            </a:lvl3pPr>
            <a:lvl4pPr lvl="3" rtl="0">
              <a:buNone/>
              <a:defRPr sz="1300">
                <a:solidFill>
                  <a:schemeClr val="dk2"/>
                </a:solidFill>
              </a:defRPr>
            </a:lvl4pPr>
            <a:lvl5pPr lvl="4" rtl="0">
              <a:buNone/>
              <a:defRPr sz="1300">
                <a:solidFill>
                  <a:schemeClr val="dk2"/>
                </a:solidFill>
              </a:defRPr>
            </a:lvl5pPr>
            <a:lvl6pPr lvl="5" rtl="0">
              <a:buNone/>
              <a:defRPr sz="1300">
                <a:solidFill>
                  <a:schemeClr val="dk2"/>
                </a:solidFill>
              </a:defRPr>
            </a:lvl6pPr>
            <a:lvl7pPr lvl="6" rtl="0">
              <a:buNone/>
              <a:defRPr sz="1300">
                <a:solidFill>
                  <a:schemeClr val="dk2"/>
                </a:solidFill>
              </a:defRPr>
            </a:lvl7pPr>
            <a:lvl8pPr lvl="7" rtl="0">
              <a:buNone/>
              <a:defRPr sz="1300">
                <a:solidFill>
                  <a:schemeClr val="dk2"/>
                </a:solidFill>
              </a:defRPr>
            </a:lvl8pPr>
            <a:lvl9pPr lvl="8" rtl="0">
              <a:buNone/>
              <a:defRPr sz="13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1" showMasterSp="0">
  <p:cSld name="Agenda #1">
    <p:bg>
      <p:bgPr>
        <a:solidFill>
          <a:schemeClr val="dk2"/>
        </a:solidFill>
      </p:bgPr>
    </p:bg>
    <p:spTree>
      <p:nvGrpSpPr>
        <p:cNvPr id="184" name="Shape 184"/>
        <p:cNvGrpSpPr/>
        <p:nvPr/>
      </p:nvGrpSpPr>
      <p:grpSpPr>
        <a:xfrm>
          <a:off x="0" y="0"/>
          <a:ext cx="0" cy="0"/>
          <a:chOff x="0" y="0"/>
          <a:chExt cx="0" cy="0"/>
        </a:xfrm>
      </p:grpSpPr>
      <p:sp>
        <p:nvSpPr>
          <p:cNvPr id="185" name="Google Shape;185;p46"/>
          <p:cNvSpPr txBox="1"/>
          <p:nvPr>
            <p:ph type="title"/>
          </p:nvPr>
        </p:nvSpPr>
        <p:spPr>
          <a:xfrm>
            <a:off x="160987" y="0"/>
            <a:ext cx="3490200" cy="51435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Clr>
                <a:schemeClr val="lt2"/>
              </a:buClr>
              <a:buSzPts val="3600"/>
              <a:buFont typeface="Arial"/>
              <a:buNone/>
              <a:defRPr sz="3600">
                <a:solidFill>
                  <a:schemeClr val="lt2"/>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86" name="Google Shape;186;p46"/>
          <p:cNvSpPr txBox="1"/>
          <p:nvPr/>
        </p:nvSpPr>
        <p:spPr>
          <a:xfrm>
            <a:off x="3664989" y="371598"/>
            <a:ext cx="1057200" cy="3531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5625"/>
              <a:buFont typeface="Arial"/>
              <a:buNone/>
            </a:pPr>
            <a:r>
              <a:rPr b="0" i="0" lang="en" sz="22499" u="none" cap="none" strike="noStrike">
                <a:solidFill>
                  <a:schemeClr val="accent2"/>
                </a:solidFill>
                <a:latin typeface="Arial"/>
                <a:ea typeface="Arial"/>
                <a:cs typeface="Arial"/>
                <a:sym typeface="Arial"/>
              </a:rPr>
              <a:t>{</a:t>
            </a:r>
            <a:endParaRPr/>
          </a:p>
        </p:txBody>
      </p:sp>
      <p:sp>
        <p:nvSpPr>
          <p:cNvPr id="187" name="Google Shape;187;p46"/>
          <p:cNvSpPr txBox="1"/>
          <p:nvPr>
            <p:ph idx="1" type="body"/>
          </p:nvPr>
        </p:nvSpPr>
        <p:spPr>
          <a:xfrm>
            <a:off x="4772025" y="0"/>
            <a:ext cx="3657300" cy="5143500"/>
          </a:xfrm>
          <a:prstGeom prst="rect">
            <a:avLst/>
          </a:prstGeom>
          <a:noFill/>
          <a:ln>
            <a:noFill/>
          </a:ln>
        </p:spPr>
        <p:txBody>
          <a:bodyPr anchorCtr="0" anchor="ctr" bIns="45700" lIns="91425" spcFirstLastPara="1" rIns="91425" wrap="square" tIns="45700">
            <a:noAutofit/>
          </a:bodyPr>
          <a:lstStyle>
            <a:lvl1pPr indent="-228600" lvl="0" marL="457200" rtl="0" algn="l">
              <a:lnSpc>
                <a:spcPct val="114000"/>
              </a:lnSpc>
              <a:spcBef>
                <a:spcPts val="0"/>
              </a:spcBef>
              <a:spcAft>
                <a:spcPts val="0"/>
              </a:spcAft>
              <a:buClr>
                <a:schemeClr val="lt2"/>
              </a:buClr>
              <a:buSzPts val="2700"/>
              <a:buNone/>
              <a:defRPr b="1" sz="1800">
                <a:solidFill>
                  <a:schemeClr val="lt2"/>
                </a:solidFill>
              </a:defRPr>
            </a:lvl1pPr>
            <a:lvl2pPr indent="-228600" lvl="1" marL="914400" rtl="0" algn="l">
              <a:lnSpc>
                <a:spcPct val="114000"/>
              </a:lnSpc>
              <a:spcBef>
                <a:spcPts val="1600"/>
              </a:spcBef>
              <a:spcAft>
                <a:spcPts val="0"/>
              </a:spcAft>
              <a:buClr>
                <a:schemeClr val="dk1"/>
              </a:buClr>
              <a:buSzPts val="2520"/>
              <a:buNone/>
              <a:defRPr b="1" sz="1800"/>
            </a:lvl2pPr>
            <a:lvl3pPr indent="-228600" lvl="2" marL="1371600" rtl="0" algn="l">
              <a:lnSpc>
                <a:spcPct val="100000"/>
              </a:lnSpc>
              <a:spcBef>
                <a:spcPts val="1600"/>
              </a:spcBef>
              <a:spcAft>
                <a:spcPts val="0"/>
              </a:spcAft>
              <a:buClr>
                <a:schemeClr val="dk1"/>
              </a:buClr>
              <a:buSzPts val="975"/>
              <a:buNone/>
              <a:defRPr/>
            </a:lvl3pPr>
            <a:lvl4pPr indent="-228600" lvl="3" marL="1828800" rtl="0" algn="l">
              <a:lnSpc>
                <a:spcPct val="100000"/>
              </a:lnSpc>
              <a:spcBef>
                <a:spcPts val="300"/>
              </a:spcBef>
              <a:spcAft>
                <a:spcPts val="0"/>
              </a:spcAft>
              <a:buClr>
                <a:schemeClr val="dk1"/>
              </a:buClr>
              <a:buSzPts val="975"/>
              <a:buNone/>
              <a:defRPr/>
            </a:lvl4pPr>
            <a:lvl5pPr indent="-228600" lvl="4" marL="2286000" rtl="0" algn="l">
              <a:lnSpc>
                <a:spcPct val="100000"/>
              </a:lnSpc>
              <a:spcBef>
                <a:spcPts val="300"/>
              </a:spcBef>
              <a:spcAft>
                <a:spcPts val="0"/>
              </a:spcAft>
              <a:buClr>
                <a:schemeClr val="dk1"/>
              </a:buClr>
              <a:buSzPts val="975"/>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88" name="Google Shape;188;p46"/>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lt2"/>
                </a:solidFill>
              </a:defRPr>
            </a:lvl1pPr>
            <a:lvl2pPr lvl="1" rtl="0">
              <a:buNone/>
              <a:defRPr sz="1300">
                <a:solidFill>
                  <a:schemeClr val="lt2"/>
                </a:solidFill>
              </a:defRPr>
            </a:lvl2pPr>
            <a:lvl3pPr lvl="2" rtl="0">
              <a:buNone/>
              <a:defRPr sz="1300">
                <a:solidFill>
                  <a:schemeClr val="lt2"/>
                </a:solidFill>
              </a:defRPr>
            </a:lvl3pPr>
            <a:lvl4pPr lvl="3" rtl="0">
              <a:buNone/>
              <a:defRPr sz="1300">
                <a:solidFill>
                  <a:schemeClr val="lt2"/>
                </a:solidFill>
              </a:defRPr>
            </a:lvl4pPr>
            <a:lvl5pPr lvl="4" rtl="0">
              <a:buNone/>
              <a:defRPr sz="1300">
                <a:solidFill>
                  <a:schemeClr val="lt2"/>
                </a:solidFill>
              </a:defRPr>
            </a:lvl5pPr>
            <a:lvl6pPr lvl="5" rtl="0">
              <a:buNone/>
              <a:defRPr sz="1300">
                <a:solidFill>
                  <a:schemeClr val="lt2"/>
                </a:solidFill>
              </a:defRPr>
            </a:lvl6pPr>
            <a:lvl7pPr lvl="6" rtl="0">
              <a:buNone/>
              <a:defRPr sz="1300">
                <a:solidFill>
                  <a:schemeClr val="lt2"/>
                </a:solidFill>
              </a:defRPr>
            </a:lvl7pPr>
            <a:lvl8pPr lvl="7" rtl="0">
              <a:buNone/>
              <a:defRPr sz="1300">
                <a:solidFill>
                  <a:schemeClr val="lt2"/>
                </a:solidFill>
              </a:defRPr>
            </a:lvl8pPr>
            <a:lvl9pPr lvl="8" rtl="0">
              <a:buNone/>
              <a:defRPr sz="13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2" showMasterSp="0">
  <p:cSld name="Agenda #2">
    <p:spTree>
      <p:nvGrpSpPr>
        <p:cNvPr id="189" name="Shape 189"/>
        <p:cNvGrpSpPr/>
        <p:nvPr/>
      </p:nvGrpSpPr>
      <p:grpSpPr>
        <a:xfrm>
          <a:off x="0" y="0"/>
          <a:ext cx="0" cy="0"/>
          <a:chOff x="0" y="0"/>
          <a:chExt cx="0" cy="0"/>
        </a:xfrm>
      </p:grpSpPr>
      <p:sp>
        <p:nvSpPr>
          <p:cNvPr id="190" name="Google Shape;190;p47"/>
          <p:cNvSpPr txBox="1"/>
          <p:nvPr>
            <p:ph type="title"/>
          </p:nvPr>
        </p:nvSpPr>
        <p:spPr>
          <a:xfrm>
            <a:off x="160987" y="0"/>
            <a:ext cx="3490200" cy="51435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Clr>
                <a:schemeClr val="dk1"/>
              </a:buClr>
              <a:buSzPts val="3600"/>
              <a:buFont typeface="Arial"/>
              <a:buNone/>
              <a:defRPr sz="3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1" name="Google Shape;191;p47"/>
          <p:cNvSpPr txBox="1"/>
          <p:nvPr/>
        </p:nvSpPr>
        <p:spPr>
          <a:xfrm>
            <a:off x="3664989" y="371598"/>
            <a:ext cx="1057200" cy="3531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5625"/>
              <a:buFont typeface="Arial"/>
              <a:buNone/>
            </a:pPr>
            <a:r>
              <a:rPr b="0" i="0" lang="en" sz="22499" u="none" cap="none" strike="noStrike">
                <a:solidFill>
                  <a:schemeClr val="accent2"/>
                </a:solidFill>
                <a:latin typeface="Arial"/>
                <a:ea typeface="Arial"/>
                <a:cs typeface="Arial"/>
                <a:sym typeface="Arial"/>
              </a:rPr>
              <a:t>{</a:t>
            </a:r>
            <a:endParaRPr/>
          </a:p>
        </p:txBody>
      </p:sp>
      <p:sp>
        <p:nvSpPr>
          <p:cNvPr id="192" name="Google Shape;192;p47"/>
          <p:cNvSpPr txBox="1"/>
          <p:nvPr>
            <p:ph idx="1" type="body"/>
          </p:nvPr>
        </p:nvSpPr>
        <p:spPr>
          <a:xfrm>
            <a:off x="4772025" y="0"/>
            <a:ext cx="3657300" cy="5143500"/>
          </a:xfrm>
          <a:prstGeom prst="rect">
            <a:avLst/>
          </a:prstGeom>
          <a:noFill/>
          <a:ln>
            <a:noFill/>
          </a:ln>
        </p:spPr>
        <p:txBody>
          <a:bodyPr anchorCtr="0" anchor="ctr" bIns="45700" lIns="91425" spcFirstLastPara="1" rIns="91425" wrap="square" tIns="45700">
            <a:noAutofit/>
          </a:bodyPr>
          <a:lstStyle>
            <a:lvl1pPr indent="-228600" lvl="0" marL="457200" rtl="0" algn="l">
              <a:lnSpc>
                <a:spcPct val="114000"/>
              </a:lnSpc>
              <a:spcBef>
                <a:spcPts val="0"/>
              </a:spcBef>
              <a:spcAft>
                <a:spcPts val="0"/>
              </a:spcAft>
              <a:buClr>
                <a:schemeClr val="dk1"/>
              </a:buClr>
              <a:buSzPts val="2700"/>
              <a:buNone/>
              <a:defRPr b="1" sz="1800"/>
            </a:lvl1pPr>
            <a:lvl2pPr indent="-228600" lvl="1" marL="914400" rtl="0" algn="l">
              <a:lnSpc>
                <a:spcPct val="114000"/>
              </a:lnSpc>
              <a:spcBef>
                <a:spcPts val="1600"/>
              </a:spcBef>
              <a:spcAft>
                <a:spcPts val="0"/>
              </a:spcAft>
              <a:buClr>
                <a:schemeClr val="dk1"/>
              </a:buClr>
              <a:buSzPts val="2520"/>
              <a:buNone/>
              <a:defRPr b="1" sz="1800"/>
            </a:lvl2pPr>
            <a:lvl3pPr indent="-228600" lvl="2" marL="1371600" rtl="0" algn="l">
              <a:lnSpc>
                <a:spcPct val="100000"/>
              </a:lnSpc>
              <a:spcBef>
                <a:spcPts val="1600"/>
              </a:spcBef>
              <a:spcAft>
                <a:spcPts val="0"/>
              </a:spcAft>
              <a:buClr>
                <a:schemeClr val="dk1"/>
              </a:buClr>
              <a:buSzPts val="975"/>
              <a:buNone/>
              <a:defRPr/>
            </a:lvl3pPr>
            <a:lvl4pPr indent="-228600" lvl="3" marL="1828800" rtl="0" algn="l">
              <a:lnSpc>
                <a:spcPct val="100000"/>
              </a:lnSpc>
              <a:spcBef>
                <a:spcPts val="300"/>
              </a:spcBef>
              <a:spcAft>
                <a:spcPts val="0"/>
              </a:spcAft>
              <a:buClr>
                <a:schemeClr val="dk1"/>
              </a:buClr>
              <a:buSzPts val="975"/>
              <a:buNone/>
              <a:defRPr/>
            </a:lvl4pPr>
            <a:lvl5pPr indent="-228600" lvl="4" marL="2286000" rtl="0" algn="l">
              <a:lnSpc>
                <a:spcPct val="100000"/>
              </a:lnSpc>
              <a:spcBef>
                <a:spcPts val="300"/>
              </a:spcBef>
              <a:spcAft>
                <a:spcPts val="0"/>
              </a:spcAft>
              <a:buClr>
                <a:schemeClr val="dk1"/>
              </a:buClr>
              <a:buSzPts val="975"/>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93" name="Google Shape;193;p47"/>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 or bold statement (maroon)" showMasterSp="0">
  <p:cSld name="Break or bold statement (maroon)">
    <p:bg>
      <p:bgPr>
        <a:solidFill>
          <a:schemeClr val="accent1"/>
        </a:solidFill>
      </p:bgPr>
    </p:bg>
    <p:spTree>
      <p:nvGrpSpPr>
        <p:cNvPr id="194" name="Shape 194"/>
        <p:cNvGrpSpPr/>
        <p:nvPr/>
      </p:nvGrpSpPr>
      <p:grpSpPr>
        <a:xfrm>
          <a:off x="0" y="0"/>
          <a:ext cx="0" cy="0"/>
          <a:chOff x="0" y="0"/>
          <a:chExt cx="0" cy="0"/>
        </a:xfrm>
      </p:grpSpPr>
      <p:sp>
        <p:nvSpPr>
          <p:cNvPr id="195" name="Google Shape;195;p48"/>
          <p:cNvSpPr txBox="1"/>
          <p:nvPr>
            <p:ph type="title"/>
          </p:nvPr>
        </p:nvSpPr>
        <p:spPr>
          <a:xfrm>
            <a:off x="457200" y="0"/>
            <a:ext cx="7762800" cy="51435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lt2"/>
              </a:buClr>
              <a:buSzPts val="6200"/>
              <a:buFont typeface="Arial"/>
              <a:buNone/>
              <a:defRPr sz="6200">
                <a:solidFill>
                  <a:schemeClr val="lt2"/>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6" name="Google Shape;196;p48"/>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 or bold statement (gold)" showMasterSp="0">
  <p:cSld name="Break or bold statement (gold)">
    <p:bg>
      <p:bgPr>
        <a:solidFill>
          <a:schemeClr val="accent2"/>
        </a:solidFill>
      </p:bgPr>
    </p:bg>
    <p:spTree>
      <p:nvGrpSpPr>
        <p:cNvPr id="197" name="Shape 197"/>
        <p:cNvGrpSpPr/>
        <p:nvPr/>
      </p:nvGrpSpPr>
      <p:grpSpPr>
        <a:xfrm>
          <a:off x="0" y="0"/>
          <a:ext cx="0" cy="0"/>
          <a:chOff x="0" y="0"/>
          <a:chExt cx="0" cy="0"/>
        </a:xfrm>
      </p:grpSpPr>
      <p:sp>
        <p:nvSpPr>
          <p:cNvPr id="198" name="Google Shape;198;p49"/>
          <p:cNvSpPr txBox="1"/>
          <p:nvPr>
            <p:ph type="title"/>
          </p:nvPr>
        </p:nvSpPr>
        <p:spPr>
          <a:xfrm>
            <a:off x="457200" y="0"/>
            <a:ext cx="7762800" cy="51435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6200"/>
              <a:buFont typeface="Arial"/>
              <a:buNone/>
              <a:defRPr sz="6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9" name="Google Shape;199;p49"/>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 bar (maroon)" showMasterSp="0">
  <p:cSld name="Break bar (maroon)">
    <p:bg>
      <p:bgPr>
        <a:solidFill>
          <a:schemeClr val="lt2"/>
        </a:solidFill>
      </p:bgPr>
    </p:bg>
    <p:spTree>
      <p:nvGrpSpPr>
        <p:cNvPr id="200" name="Shape 200"/>
        <p:cNvGrpSpPr/>
        <p:nvPr/>
      </p:nvGrpSpPr>
      <p:grpSpPr>
        <a:xfrm>
          <a:off x="0" y="0"/>
          <a:ext cx="0" cy="0"/>
          <a:chOff x="0" y="0"/>
          <a:chExt cx="0" cy="0"/>
        </a:xfrm>
      </p:grpSpPr>
      <p:sp>
        <p:nvSpPr>
          <p:cNvPr id="201" name="Google Shape;201;p50"/>
          <p:cNvSpPr/>
          <p:nvPr/>
        </p:nvSpPr>
        <p:spPr>
          <a:xfrm>
            <a:off x="0" y="1314450"/>
            <a:ext cx="9144000" cy="1543200"/>
          </a:xfrm>
          <a:prstGeom prst="rect">
            <a:avLst/>
          </a:prstGeom>
          <a:solidFill>
            <a:schemeClr val="accent1"/>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Clr>
                <a:srgbClr val="000000"/>
              </a:buClr>
              <a:buSzPts val="3700"/>
              <a:buFont typeface="Arial"/>
              <a:buNone/>
            </a:pPr>
            <a:r>
              <a:t/>
            </a:r>
            <a:endParaRPr b="1" i="0" sz="3700" u="none" cap="none" strike="noStrike">
              <a:solidFill>
                <a:schemeClr val="lt1"/>
              </a:solidFill>
              <a:latin typeface="Arial"/>
              <a:ea typeface="Arial"/>
              <a:cs typeface="Arial"/>
              <a:sym typeface="Arial"/>
            </a:endParaRPr>
          </a:p>
        </p:txBody>
      </p:sp>
      <p:sp>
        <p:nvSpPr>
          <p:cNvPr id="202" name="Google Shape;202;p50"/>
          <p:cNvSpPr txBox="1"/>
          <p:nvPr>
            <p:ph type="title"/>
          </p:nvPr>
        </p:nvSpPr>
        <p:spPr>
          <a:xfrm>
            <a:off x="457200" y="1314450"/>
            <a:ext cx="7762800" cy="15432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lt2"/>
              </a:buClr>
              <a:buSzPts val="4800"/>
              <a:buFont typeface="Arial"/>
              <a:buNone/>
              <a:defRPr sz="4800">
                <a:solidFill>
                  <a:schemeClr val="lt2"/>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03" name="Google Shape;203;p50"/>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 bar (gold)" showMasterSp="0">
  <p:cSld name="Break bar (gold)">
    <p:bg>
      <p:bgPr>
        <a:solidFill>
          <a:schemeClr val="lt2"/>
        </a:solidFill>
      </p:bgPr>
    </p:bg>
    <p:spTree>
      <p:nvGrpSpPr>
        <p:cNvPr id="204" name="Shape 204"/>
        <p:cNvGrpSpPr/>
        <p:nvPr/>
      </p:nvGrpSpPr>
      <p:grpSpPr>
        <a:xfrm>
          <a:off x="0" y="0"/>
          <a:ext cx="0" cy="0"/>
          <a:chOff x="0" y="0"/>
          <a:chExt cx="0" cy="0"/>
        </a:xfrm>
      </p:grpSpPr>
      <p:sp>
        <p:nvSpPr>
          <p:cNvPr id="205" name="Google Shape;205;p51"/>
          <p:cNvSpPr/>
          <p:nvPr/>
        </p:nvSpPr>
        <p:spPr>
          <a:xfrm>
            <a:off x="0" y="1314450"/>
            <a:ext cx="9144000" cy="1543200"/>
          </a:xfrm>
          <a:prstGeom prst="rect">
            <a:avLst/>
          </a:prstGeom>
          <a:solidFill>
            <a:schemeClr val="accent2"/>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Clr>
                <a:srgbClr val="000000"/>
              </a:buClr>
              <a:buSzPts val="3700"/>
              <a:buFont typeface="Arial"/>
              <a:buNone/>
            </a:pPr>
            <a:r>
              <a:t/>
            </a:r>
            <a:endParaRPr b="1" i="0" sz="3700" u="none" cap="none" strike="noStrike">
              <a:solidFill>
                <a:schemeClr val="lt1"/>
              </a:solidFill>
              <a:latin typeface="Arial"/>
              <a:ea typeface="Arial"/>
              <a:cs typeface="Arial"/>
              <a:sym typeface="Arial"/>
            </a:endParaRPr>
          </a:p>
        </p:txBody>
      </p:sp>
      <p:sp>
        <p:nvSpPr>
          <p:cNvPr id="206" name="Google Shape;206;p51"/>
          <p:cNvSpPr txBox="1"/>
          <p:nvPr>
            <p:ph type="title"/>
          </p:nvPr>
        </p:nvSpPr>
        <p:spPr>
          <a:xfrm>
            <a:off x="457200" y="1314450"/>
            <a:ext cx="7762800" cy="15432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4800"/>
              <a:buFont typeface="Arial"/>
              <a:buNone/>
              <a:defRPr sz="48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07" name="Google Shape;207;p51"/>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 content" type="obj">
  <p:cSld name="OBJECT">
    <p:spTree>
      <p:nvGrpSpPr>
        <p:cNvPr id="208" name="Shape 208"/>
        <p:cNvGrpSpPr/>
        <p:nvPr/>
      </p:nvGrpSpPr>
      <p:grpSpPr>
        <a:xfrm>
          <a:off x="0" y="0"/>
          <a:ext cx="0" cy="0"/>
          <a:chOff x="0" y="0"/>
          <a:chExt cx="0" cy="0"/>
        </a:xfrm>
      </p:grpSpPr>
      <p:sp>
        <p:nvSpPr>
          <p:cNvPr id="209" name="Google Shape;209;p52"/>
          <p:cNvSpPr txBox="1"/>
          <p:nvPr>
            <p:ph type="title"/>
          </p:nvPr>
        </p:nvSpPr>
        <p:spPr>
          <a:xfrm>
            <a:off x="628651" y="410034"/>
            <a:ext cx="6696300" cy="3429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10" name="Google Shape;210;p52"/>
          <p:cNvSpPr txBox="1"/>
          <p:nvPr>
            <p:ph idx="1" type="body"/>
          </p:nvPr>
        </p:nvSpPr>
        <p:spPr>
          <a:xfrm>
            <a:off x="628650" y="914400"/>
            <a:ext cx="7886700" cy="3703200"/>
          </a:xfrm>
          <a:prstGeom prst="rect">
            <a:avLst/>
          </a:prstGeom>
          <a:noFill/>
          <a:ln>
            <a:noFill/>
          </a:ln>
        </p:spPr>
        <p:txBody>
          <a:bodyPr anchorCtr="0" anchor="t" bIns="45700" lIns="91425" spcFirstLastPara="1" rIns="91425" wrap="square" tIns="45700">
            <a:noAutofit/>
          </a:bodyPr>
          <a:lstStyle>
            <a:lvl1pPr indent="-400050" lvl="0" marL="457200" rtl="0" algn="l">
              <a:lnSpc>
                <a:spcPct val="100000"/>
              </a:lnSpc>
              <a:spcBef>
                <a:spcPts val="300"/>
              </a:spcBef>
              <a:spcAft>
                <a:spcPts val="0"/>
              </a:spcAft>
              <a:buClr>
                <a:schemeClr val="dk1"/>
              </a:buClr>
              <a:buSzPts val="2700"/>
              <a:buChar char="•"/>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11" name="Google Shape;211;p52"/>
          <p:cNvSpPr txBox="1"/>
          <p:nvPr>
            <p:ph idx="11" type="ftr"/>
          </p:nvPr>
        </p:nvSpPr>
        <p:spPr>
          <a:xfrm>
            <a:off x="3028950" y="4767264"/>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12" name="Google Shape;212;p52"/>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 with image and gold box" showMasterSp="0">
  <p:cSld name="Break with image and gold box">
    <p:spTree>
      <p:nvGrpSpPr>
        <p:cNvPr id="213" name="Shape 213"/>
        <p:cNvGrpSpPr/>
        <p:nvPr/>
      </p:nvGrpSpPr>
      <p:grpSpPr>
        <a:xfrm>
          <a:off x="0" y="0"/>
          <a:ext cx="0" cy="0"/>
          <a:chOff x="0" y="0"/>
          <a:chExt cx="0" cy="0"/>
        </a:xfrm>
      </p:grpSpPr>
      <p:sp>
        <p:nvSpPr>
          <p:cNvPr id="214" name="Google Shape;214;p53"/>
          <p:cNvSpPr/>
          <p:nvPr>
            <p:ph idx="2" type="pic"/>
          </p:nvPr>
        </p:nvSpPr>
        <p:spPr>
          <a:xfrm>
            <a:off x="0" y="0"/>
            <a:ext cx="9144000" cy="51435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15" name="Google Shape;215;p53"/>
          <p:cNvSpPr txBox="1"/>
          <p:nvPr>
            <p:ph type="title"/>
          </p:nvPr>
        </p:nvSpPr>
        <p:spPr>
          <a:xfrm>
            <a:off x="628650" y="3970357"/>
            <a:ext cx="7396800" cy="4539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2100"/>
              <a:buFont typeface="Arial"/>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16" name="Google Shape;216;p53"/>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50/50">
  <p:cSld name="Title and 50/50">
    <p:spTree>
      <p:nvGrpSpPr>
        <p:cNvPr id="217" name="Shape 217"/>
        <p:cNvGrpSpPr/>
        <p:nvPr/>
      </p:nvGrpSpPr>
      <p:grpSpPr>
        <a:xfrm>
          <a:off x="0" y="0"/>
          <a:ext cx="0" cy="0"/>
          <a:chOff x="0" y="0"/>
          <a:chExt cx="0" cy="0"/>
        </a:xfrm>
      </p:grpSpPr>
      <p:sp>
        <p:nvSpPr>
          <p:cNvPr id="218" name="Google Shape;218;p54"/>
          <p:cNvSpPr txBox="1"/>
          <p:nvPr>
            <p:ph type="title"/>
          </p:nvPr>
        </p:nvSpPr>
        <p:spPr>
          <a:xfrm>
            <a:off x="628650" y="410034"/>
            <a:ext cx="6686400" cy="3429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19" name="Google Shape;219;p54"/>
          <p:cNvSpPr txBox="1"/>
          <p:nvPr>
            <p:ph idx="1" type="body"/>
          </p:nvPr>
        </p:nvSpPr>
        <p:spPr>
          <a:xfrm>
            <a:off x="628650" y="914401"/>
            <a:ext cx="3886200" cy="3660000"/>
          </a:xfrm>
          <a:prstGeom prst="rect">
            <a:avLst/>
          </a:prstGeom>
          <a:noFill/>
          <a:ln>
            <a:noFill/>
          </a:ln>
        </p:spPr>
        <p:txBody>
          <a:bodyPr anchorCtr="0" anchor="t" bIns="45700" lIns="91425" spcFirstLastPara="1" rIns="91425" wrap="square" tIns="45700">
            <a:noAutofit/>
          </a:bodyPr>
          <a:lstStyle>
            <a:lvl1pPr indent="-400050" lvl="0" marL="457200" rtl="0" algn="l">
              <a:lnSpc>
                <a:spcPct val="100000"/>
              </a:lnSpc>
              <a:spcBef>
                <a:spcPts val="300"/>
              </a:spcBef>
              <a:spcAft>
                <a:spcPts val="0"/>
              </a:spcAft>
              <a:buClr>
                <a:schemeClr val="dk1"/>
              </a:buClr>
              <a:buSzPts val="2700"/>
              <a:buChar char="•"/>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20" name="Google Shape;220;p54"/>
          <p:cNvSpPr txBox="1"/>
          <p:nvPr>
            <p:ph idx="2" type="body"/>
          </p:nvPr>
        </p:nvSpPr>
        <p:spPr>
          <a:xfrm>
            <a:off x="4629150" y="914401"/>
            <a:ext cx="3886200" cy="3660000"/>
          </a:xfrm>
          <a:prstGeom prst="rect">
            <a:avLst/>
          </a:prstGeom>
          <a:noFill/>
          <a:ln>
            <a:noFill/>
          </a:ln>
        </p:spPr>
        <p:txBody>
          <a:bodyPr anchorCtr="0" anchor="t" bIns="45700" lIns="91425" spcFirstLastPara="1" rIns="91425" wrap="square" tIns="45700">
            <a:noAutofit/>
          </a:bodyPr>
          <a:lstStyle>
            <a:lvl1pPr indent="-400050" lvl="0" marL="457200" rtl="0" algn="l">
              <a:lnSpc>
                <a:spcPct val="100000"/>
              </a:lnSpc>
              <a:spcBef>
                <a:spcPts val="300"/>
              </a:spcBef>
              <a:spcAft>
                <a:spcPts val="0"/>
              </a:spcAft>
              <a:buClr>
                <a:schemeClr val="dk1"/>
              </a:buClr>
              <a:buSzPts val="2700"/>
              <a:buChar char="•"/>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21" name="Google Shape;221;p54"/>
          <p:cNvSpPr txBox="1"/>
          <p:nvPr>
            <p:ph idx="11" type="ftr"/>
          </p:nvPr>
        </p:nvSpPr>
        <p:spPr>
          <a:xfrm>
            <a:off x="3028950" y="4767264"/>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22" name="Google Shape;222;p54"/>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mparison">
  <p:cSld name="Title and comparison">
    <p:spTree>
      <p:nvGrpSpPr>
        <p:cNvPr id="223" name="Shape 223"/>
        <p:cNvGrpSpPr/>
        <p:nvPr/>
      </p:nvGrpSpPr>
      <p:grpSpPr>
        <a:xfrm>
          <a:off x="0" y="0"/>
          <a:ext cx="0" cy="0"/>
          <a:chOff x="0" y="0"/>
          <a:chExt cx="0" cy="0"/>
        </a:xfrm>
      </p:grpSpPr>
      <p:sp>
        <p:nvSpPr>
          <p:cNvPr id="224" name="Google Shape;224;p55"/>
          <p:cNvSpPr txBox="1"/>
          <p:nvPr>
            <p:ph type="title"/>
          </p:nvPr>
        </p:nvSpPr>
        <p:spPr>
          <a:xfrm>
            <a:off x="629841" y="406646"/>
            <a:ext cx="6704700" cy="3429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25" name="Google Shape;225;p55"/>
          <p:cNvSpPr txBox="1"/>
          <p:nvPr>
            <p:ph idx="1" type="body"/>
          </p:nvPr>
        </p:nvSpPr>
        <p:spPr>
          <a:xfrm>
            <a:off x="629842" y="924128"/>
            <a:ext cx="3868200" cy="3336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300"/>
              </a:spcBef>
              <a:spcAft>
                <a:spcPts val="0"/>
              </a:spcAft>
              <a:buClr>
                <a:schemeClr val="dk1"/>
              </a:buClr>
              <a:buSzPts val="2700"/>
              <a:buNone/>
              <a:defRPr b="1" sz="1800"/>
            </a:lvl1pPr>
            <a:lvl2pPr indent="-228600" lvl="1" marL="914400" rtl="0" algn="l">
              <a:lnSpc>
                <a:spcPct val="100000"/>
              </a:lnSpc>
              <a:spcBef>
                <a:spcPts val="300"/>
              </a:spcBef>
              <a:spcAft>
                <a:spcPts val="0"/>
              </a:spcAft>
              <a:buClr>
                <a:schemeClr val="dk1"/>
              </a:buClr>
              <a:buSzPts val="2100"/>
              <a:buNone/>
              <a:defRPr b="1" sz="1500"/>
            </a:lvl2pPr>
            <a:lvl3pPr indent="-228600" lvl="2" marL="1371600" rtl="0" algn="l">
              <a:lnSpc>
                <a:spcPct val="100000"/>
              </a:lnSpc>
              <a:spcBef>
                <a:spcPts val="300"/>
              </a:spcBef>
              <a:spcAft>
                <a:spcPts val="0"/>
              </a:spcAft>
              <a:buClr>
                <a:schemeClr val="dk1"/>
              </a:buClr>
              <a:buSzPts val="1350"/>
              <a:buNone/>
              <a:defRPr b="1" sz="1350"/>
            </a:lvl3pPr>
            <a:lvl4pPr indent="-228600" lvl="3" marL="1828800" rtl="0" algn="l">
              <a:lnSpc>
                <a:spcPct val="100000"/>
              </a:lnSpc>
              <a:spcBef>
                <a:spcPts val="300"/>
              </a:spcBef>
              <a:spcAft>
                <a:spcPts val="0"/>
              </a:spcAft>
              <a:buClr>
                <a:schemeClr val="dk1"/>
              </a:buClr>
              <a:buSzPts val="1200"/>
              <a:buNone/>
              <a:defRPr b="1" sz="1200"/>
            </a:lvl4pPr>
            <a:lvl5pPr indent="-228600" lvl="4" marL="2286000" rtl="0" algn="l">
              <a:lnSpc>
                <a:spcPct val="100000"/>
              </a:lnSpc>
              <a:spcBef>
                <a:spcPts val="300"/>
              </a:spcBef>
              <a:spcAft>
                <a:spcPts val="0"/>
              </a:spcAft>
              <a:buClr>
                <a:schemeClr val="dk1"/>
              </a:buClr>
              <a:buSzPts val="1200"/>
              <a:buNone/>
              <a:defRPr b="1" sz="1200"/>
            </a:lvl5pPr>
            <a:lvl6pPr indent="-228600" lvl="5" marL="2743200" rtl="0" algn="l">
              <a:lnSpc>
                <a:spcPct val="90000"/>
              </a:lnSpc>
              <a:spcBef>
                <a:spcPts val="375"/>
              </a:spcBef>
              <a:spcAft>
                <a:spcPts val="0"/>
              </a:spcAft>
              <a:buClr>
                <a:schemeClr val="dk1"/>
              </a:buClr>
              <a:buSzPts val="1200"/>
              <a:buNone/>
              <a:defRPr b="1" sz="1200"/>
            </a:lvl6pPr>
            <a:lvl7pPr indent="-228600" lvl="6" marL="3200400" rtl="0" algn="l">
              <a:lnSpc>
                <a:spcPct val="90000"/>
              </a:lnSpc>
              <a:spcBef>
                <a:spcPts val="375"/>
              </a:spcBef>
              <a:spcAft>
                <a:spcPts val="0"/>
              </a:spcAft>
              <a:buClr>
                <a:schemeClr val="dk1"/>
              </a:buClr>
              <a:buSzPts val="1200"/>
              <a:buNone/>
              <a:defRPr b="1" sz="1200"/>
            </a:lvl7pPr>
            <a:lvl8pPr indent="-228600" lvl="7" marL="3657600" rtl="0" algn="l">
              <a:lnSpc>
                <a:spcPct val="90000"/>
              </a:lnSpc>
              <a:spcBef>
                <a:spcPts val="375"/>
              </a:spcBef>
              <a:spcAft>
                <a:spcPts val="0"/>
              </a:spcAft>
              <a:buClr>
                <a:schemeClr val="dk1"/>
              </a:buClr>
              <a:buSzPts val="1200"/>
              <a:buNone/>
              <a:defRPr b="1" sz="1200"/>
            </a:lvl8pPr>
            <a:lvl9pPr indent="-228600" lvl="8" marL="4114800" rtl="0" algn="l">
              <a:lnSpc>
                <a:spcPct val="90000"/>
              </a:lnSpc>
              <a:spcBef>
                <a:spcPts val="375"/>
              </a:spcBef>
              <a:spcAft>
                <a:spcPts val="0"/>
              </a:spcAft>
              <a:buClr>
                <a:schemeClr val="dk1"/>
              </a:buClr>
              <a:buSzPts val="1200"/>
              <a:buNone/>
              <a:defRPr b="1" sz="1200"/>
            </a:lvl9pPr>
          </a:lstStyle>
          <a:p/>
        </p:txBody>
      </p:sp>
      <p:sp>
        <p:nvSpPr>
          <p:cNvPr id="226" name="Google Shape;226;p55"/>
          <p:cNvSpPr txBox="1"/>
          <p:nvPr>
            <p:ph idx="2" type="body"/>
          </p:nvPr>
        </p:nvSpPr>
        <p:spPr>
          <a:xfrm>
            <a:off x="629842" y="1257858"/>
            <a:ext cx="3868200" cy="3212400"/>
          </a:xfrm>
          <a:prstGeom prst="rect">
            <a:avLst/>
          </a:prstGeom>
          <a:noFill/>
          <a:ln>
            <a:noFill/>
          </a:ln>
        </p:spPr>
        <p:txBody>
          <a:bodyPr anchorCtr="0" anchor="t" bIns="45700" lIns="91425" spcFirstLastPara="1" rIns="91425" wrap="square" tIns="45700">
            <a:noAutofit/>
          </a:bodyPr>
          <a:lstStyle>
            <a:lvl1pPr indent="-400050" lvl="0" marL="457200" rtl="0" algn="l">
              <a:lnSpc>
                <a:spcPct val="100000"/>
              </a:lnSpc>
              <a:spcBef>
                <a:spcPts val="300"/>
              </a:spcBef>
              <a:spcAft>
                <a:spcPts val="0"/>
              </a:spcAft>
              <a:buClr>
                <a:schemeClr val="dk1"/>
              </a:buClr>
              <a:buSzPts val="2700"/>
              <a:buChar char="•"/>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27" name="Google Shape;227;p55"/>
          <p:cNvSpPr txBox="1"/>
          <p:nvPr>
            <p:ph idx="3" type="body"/>
          </p:nvPr>
        </p:nvSpPr>
        <p:spPr>
          <a:xfrm>
            <a:off x="4629151" y="924128"/>
            <a:ext cx="3887400" cy="3336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300"/>
              </a:spcBef>
              <a:spcAft>
                <a:spcPts val="0"/>
              </a:spcAft>
              <a:buClr>
                <a:schemeClr val="dk1"/>
              </a:buClr>
              <a:buSzPts val="2700"/>
              <a:buNone/>
              <a:defRPr b="1" sz="1800"/>
            </a:lvl1pPr>
            <a:lvl2pPr indent="-228600" lvl="1" marL="914400" rtl="0" algn="l">
              <a:lnSpc>
                <a:spcPct val="100000"/>
              </a:lnSpc>
              <a:spcBef>
                <a:spcPts val="300"/>
              </a:spcBef>
              <a:spcAft>
                <a:spcPts val="0"/>
              </a:spcAft>
              <a:buClr>
                <a:schemeClr val="dk1"/>
              </a:buClr>
              <a:buSzPts val="2100"/>
              <a:buNone/>
              <a:defRPr b="1" sz="1500"/>
            </a:lvl2pPr>
            <a:lvl3pPr indent="-228600" lvl="2" marL="1371600" rtl="0" algn="l">
              <a:lnSpc>
                <a:spcPct val="100000"/>
              </a:lnSpc>
              <a:spcBef>
                <a:spcPts val="300"/>
              </a:spcBef>
              <a:spcAft>
                <a:spcPts val="0"/>
              </a:spcAft>
              <a:buClr>
                <a:schemeClr val="dk1"/>
              </a:buClr>
              <a:buSzPts val="1350"/>
              <a:buNone/>
              <a:defRPr b="1" sz="1350"/>
            </a:lvl3pPr>
            <a:lvl4pPr indent="-228600" lvl="3" marL="1828800" rtl="0" algn="l">
              <a:lnSpc>
                <a:spcPct val="100000"/>
              </a:lnSpc>
              <a:spcBef>
                <a:spcPts val="300"/>
              </a:spcBef>
              <a:spcAft>
                <a:spcPts val="0"/>
              </a:spcAft>
              <a:buClr>
                <a:schemeClr val="dk1"/>
              </a:buClr>
              <a:buSzPts val="1200"/>
              <a:buNone/>
              <a:defRPr b="1" sz="1200"/>
            </a:lvl4pPr>
            <a:lvl5pPr indent="-228600" lvl="4" marL="2286000" rtl="0" algn="l">
              <a:lnSpc>
                <a:spcPct val="100000"/>
              </a:lnSpc>
              <a:spcBef>
                <a:spcPts val="300"/>
              </a:spcBef>
              <a:spcAft>
                <a:spcPts val="0"/>
              </a:spcAft>
              <a:buClr>
                <a:schemeClr val="dk1"/>
              </a:buClr>
              <a:buSzPts val="1200"/>
              <a:buNone/>
              <a:defRPr b="1" sz="1200"/>
            </a:lvl5pPr>
            <a:lvl6pPr indent="-228600" lvl="5" marL="2743200" rtl="0" algn="l">
              <a:lnSpc>
                <a:spcPct val="90000"/>
              </a:lnSpc>
              <a:spcBef>
                <a:spcPts val="375"/>
              </a:spcBef>
              <a:spcAft>
                <a:spcPts val="0"/>
              </a:spcAft>
              <a:buClr>
                <a:schemeClr val="dk1"/>
              </a:buClr>
              <a:buSzPts val="1200"/>
              <a:buNone/>
              <a:defRPr b="1" sz="1200"/>
            </a:lvl6pPr>
            <a:lvl7pPr indent="-228600" lvl="6" marL="3200400" rtl="0" algn="l">
              <a:lnSpc>
                <a:spcPct val="90000"/>
              </a:lnSpc>
              <a:spcBef>
                <a:spcPts val="375"/>
              </a:spcBef>
              <a:spcAft>
                <a:spcPts val="0"/>
              </a:spcAft>
              <a:buClr>
                <a:schemeClr val="dk1"/>
              </a:buClr>
              <a:buSzPts val="1200"/>
              <a:buNone/>
              <a:defRPr b="1" sz="1200"/>
            </a:lvl7pPr>
            <a:lvl8pPr indent="-228600" lvl="7" marL="3657600" rtl="0" algn="l">
              <a:lnSpc>
                <a:spcPct val="90000"/>
              </a:lnSpc>
              <a:spcBef>
                <a:spcPts val="375"/>
              </a:spcBef>
              <a:spcAft>
                <a:spcPts val="0"/>
              </a:spcAft>
              <a:buClr>
                <a:schemeClr val="dk1"/>
              </a:buClr>
              <a:buSzPts val="1200"/>
              <a:buNone/>
              <a:defRPr b="1" sz="1200"/>
            </a:lvl8pPr>
            <a:lvl9pPr indent="-228600" lvl="8" marL="4114800" rtl="0" algn="l">
              <a:lnSpc>
                <a:spcPct val="90000"/>
              </a:lnSpc>
              <a:spcBef>
                <a:spcPts val="375"/>
              </a:spcBef>
              <a:spcAft>
                <a:spcPts val="0"/>
              </a:spcAft>
              <a:buClr>
                <a:schemeClr val="dk1"/>
              </a:buClr>
              <a:buSzPts val="1200"/>
              <a:buNone/>
              <a:defRPr b="1" sz="1200"/>
            </a:lvl9pPr>
          </a:lstStyle>
          <a:p/>
        </p:txBody>
      </p:sp>
      <p:sp>
        <p:nvSpPr>
          <p:cNvPr id="228" name="Google Shape;228;p55"/>
          <p:cNvSpPr txBox="1"/>
          <p:nvPr>
            <p:ph idx="4" type="body"/>
          </p:nvPr>
        </p:nvSpPr>
        <p:spPr>
          <a:xfrm>
            <a:off x="4629151" y="1257858"/>
            <a:ext cx="3887400" cy="3212400"/>
          </a:xfrm>
          <a:prstGeom prst="rect">
            <a:avLst/>
          </a:prstGeom>
          <a:noFill/>
          <a:ln>
            <a:noFill/>
          </a:ln>
        </p:spPr>
        <p:txBody>
          <a:bodyPr anchorCtr="0" anchor="t" bIns="45700" lIns="91425" spcFirstLastPara="1" rIns="91425" wrap="square" tIns="45700">
            <a:noAutofit/>
          </a:bodyPr>
          <a:lstStyle>
            <a:lvl1pPr indent="-400050" lvl="0" marL="457200" rtl="0" algn="l">
              <a:lnSpc>
                <a:spcPct val="100000"/>
              </a:lnSpc>
              <a:spcBef>
                <a:spcPts val="300"/>
              </a:spcBef>
              <a:spcAft>
                <a:spcPts val="0"/>
              </a:spcAft>
              <a:buClr>
                <a:schemeClr val="dk1"/>
              </a:buClr>
              <a:buSzPts val="2700"/>
              <a:buChar char="•"/>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29" name="Google Shape;229;p55"/>
          <p:cNvSpPr txBox="1"/>
          <p:nvPr>
            <p:ph idx="11" type="ftr"/>
          </p:nvPr>
        </p:nvSpPr>
        <p:spPr>
          <a:xfrm>
            <a:off x="3028950" y="4767264"/>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30" name="Google Shape;230;p55"/>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 Column on right ">
  <p:cSld name="1/3 Column on right ">
    <p:spTree>
      <p:nvGrpSpPr>
        <p:cNvPr id="231" name="Shape 231"/>
        <p:cNvGrpSpPr/>
        <p:nvPr/>
      </p:nvGrpSpPr>
      <p:grpSpPr>
        <a:xfrm>
          <a:off x="0" y="0"/>
          <a:ext cx="0" cy="0"/>
          <a:chOff x="0" y="0"/>
          <a:chExt cx="0" cy="0"/>
        </a:xfrm>
      </p:grpSpPr>
      <p:sp>
        <p:nvSpPr>
          <p:cNvPr id="232" name="Google Shape;232;p56"/>
          <p:cNvSpPr txBox="1"/>
          <p:nvPr>
            <p:ph type="title"/>
          </p:nvPr>
        </p:nvSpPr>
        <p:spPr>
          <a:xfrm>
            <a:off x="628650" y="410034"/>
            <a:ext cx="6686400" cy="3429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3" name="Google Shape;233;p56"/>
          <p:cNvSpPr txBox="1"/>
          <p:nvPr>
            <p:ph idx="1" type="body"/>
          </p:nvPr>
        </p:nvSpPr>
        <p:spPr>
          <a:xfrm>
            <a:off x="628650" y="914401"/>
            <a:ext cx="5047200" cy="3660000"/>
          </a:xfrm>
          <a:prstGeom prst="rect">
            <a:avLst/>
          </a:prstGeom>
          <a:noFill/>
          <a:ln>
            <a:noFill/>
          </a:ln>
        </p:spPr>
        <p:txBody>
          <a:bodyPr anchorCtr="0" anchor="t" bIns="45700" lIns="91425" spcFirstLastPara="1" rIns="91425" wrap="square" tIns="45700">
            <a:noAutofit/>
          </a:bodyPr>
          <a:lstStyle>
            <a:lvl1pPr indent="-400050" lvl="0" marL="457200" rtl="0" algn="l">
              <a:lnSpc>
                <a:spcPct val="100000"/>
              </a:lnSpc>
              <a:spcBef>
                <a:spcPts val="300"/>
              </a:spcBef>
              <a:spcAft>
                <a:spcPts val="0"/>
              </a:spcAft>
              <a:buClr>
                <a:schemeClr val="dk1"/>
              </a:buClr>
              <a:buSzPts val="2700"/>
              <a:buChar char="•"/>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34" name="Google Shape;234;p56"/>
          <p:cNvSpPr txBox="1"/>
          <p:nvPr>
            <p:ph idx="2" type="body"/>
          </p:nvPr>
        </p:nvSpPr>
        <p:spPr>
          <a:xfrm>
            <a:off x="5971566" y="914401"/>
            <a:ext cx="2514600" cy="3660000"/>
          </a:xfrm>
          <a:prstGeom prst="rect">
            <a:avLst/>
          </a:prstGeom>
          <a:noFill/>
          <a:ln>
            <a:noFill/>
          </a:ln>
        </p:spPr>
        <p:txBody>
          <a:bodyPr anchorCtr="0" anchor="t" bIns="45700" lIns="91425" spcFirstLastPara="1" rIns="91425" wrap="square" tIns="45700">
            <a:noAutofit/>
          </a:bodyPr>
          <a:lstStyle>
            <a:lvl1pPr indent="-400050" lvl="0" marL="457200" rtl="0" algn="l">
              <a:lnSpc>
                <a:spcPct val="100000"/>
              </a:lnSpc>
              <a:spcBef>
                <a:spcPts val="300"/>
              </a:spcBef>
              <a:spcAft>
                <a:spcPts val="0"/>
              </a:spcAft>
              <a:buClr>
                <a:schemeClr val="dk1"/>
              </a:buClr>
              <a:buSzPts val="2700"/>
              <a:buChar char="•"/>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35" name="Google Shape;235;p56"/>
          <p:cNvSpPr txBox="1"/>
          <p:nvPr>
            <p:ph idx="11" type="ftr"/>
          </p:nvPr>
        </p:nvSpPr>
        <p:spPr>
          <a:xfrm>
            <a:off x="3028950" y="4767264"/>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36" name="Google Shape;236;p56"/>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 Column on left">
  <p:cSld name="1/3 Column on left">
    <p:spTree>
      <p:nvGrpSpPr>
        <p:cNvPr id="237" name="Shape 237"/>
        <p:cNvGrpSpPr/>
        <p:nvPr/>
      </p:nvGrpSpPr>
      <p:grpSpPr>
        <a:xfrm>
          <a:off x="0" y="0"/>
          <a:ext cx="0" cy="0"/>
          <a:chOff x="0" y="0"/>
          <a:chExt cx="0" cy="0"/>
        </a:xfrm>
      </p:grpSpPr>
      <p:sp>
        <p:nvSpPr>
          <p:cNvPr id="238" name="Google Shape;238;p57"/>
          <p:cNvSpPr txBox="1"/>
          <p:nvPr>
            <p:ph type="title"/>
          </p:nvPr>
        </p:nvSpPr>
        <p:spPr>
          <a:xfrm>
            <a:off x="628650" y="410034"/>
            <a:ext cx="6686400" cy="3429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9" name="Google Shape;239;p57"/>
          <p:cNvSpPr txBox="1"/>
          <p:nvPr>
            <p:ph idx="1" type="body"/>
          </p:nvPr>
        </p:nvSpPr>
        <p:spPr>
          <a:xfrm>
            <a:off x="3468102" y="914401"/>
            <a:ext cx="5047200" cy="3660000"/>
          </a:xfrm>
          <a:prstGeom prst="rect">
            <a:avLst/>
          </a:prstGeom>
          <a:noFill/>
          <a:ln>
            <a:noFill/>
          </a:ln>
        </p:spPr>
        <p:txBody>
          <a:bodyPr anchorCtr="0" anchor="t" bIns="45700" lIns="91425" spcFirstLastPara="1" rIns="91425" wrap="square" tIns="45700">
            <a:noAutofit/>
          </a:bodyPr>
          <a:lstStyle>
            <a:lvl1pPr indent="-400050" lvl="0" marL="457200" rtl="0" algn="l">
              <a:lnSpc>
                <a:spcPct val="100000"/>
              </a:lnSpc>
              <a:spcBef>
                <a:spcPts val="300"/>
              </a:spcBef>
              <a:spcAft>
                <a:spcPts val="0"/>
              </a:spcAft>
              <a:buClr>
                <a:schemeClr val="dk1"/>
              </a:buClr>
              <a:buSzPts val="2700"/>
              <a:buChar char="•"/>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40" name="Google Shape;240;p57"/>
          <p:cNvSpPr txBox="1"/>
          <p:nvPr>
            <p:ph idx="2" type="body"/>
          </p:nvPr>
        </p:nvSpPr>
        <p:spPr>
          <a:xfrm>
            <a:off x="637674" y="914401"/>
            <a:ext cx="2514600" cy="3660000"/>
          </a:xfrm>
          <a:prstGeom prst="rect">
            <a:avLst/>
          </a:prstGeom>
          <a:noFill/>
          <a:ln>
            <a:noFill/>
          </a:ln>
        </p:spPr>
        <p:txBody>
          <a:bodyPr anchorCtr="0" anchor="t" bIns="45700" lIns="91425" spcFirstLastPara="1" rIns="91425" wrap="square" tIns="45700">
            <a:noAutofit/>
          </a:bodyPr>
          <a:lstStyle>
            <a:lvl1pPr indent="-400050" lvl="0" marL="457200" rtl="0" algn="l">
              <a:lnSpc>
                <a:spcPct val="100000"/>
              </a:lnSpc>
              <a:spcBef>
                <a:spcPts val="300"/>
              </a:spcBef>
              <a:spcAft>
                <a:spcPts val="0"/>
              </a:spcAft>
              <a:buClr>
                <a:schemeClr val="dk1"/>
              </a:buClr>
              <a:buSzPts val="2700"/>
              <a:buChar char="•"/>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41" name="Google Shape;241;p57"/>
          <p:cNvSpPr txBox="1"/>
          <p:nvPr>
            <p:ph idx="11" type="ftr"/>
          </p:nvPr>
        </p:nvSpPr>
        <p:spPr>
          <a:xfrm>
            <a:off x="3028950" y="4767264"/>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42" name="Google Shape;242;p57"/>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on Right">
  <p:cSld name="List with Image on Right">
    <p:spTree>
      <p:nvGrpSpPr>
        <p:cNvPr id="243" name="Shape 243"/>
        <p:cNvGrpSpPr/>
        <p:nvPr/>
      </p:nvGrpSpPr>
      <p:grpSpPr>
        <a:xfrm>
          <a:off x="0" y="0"/>
          <a:ext cx="0" cy="0"/>
          <a:chOff x="0" y="0"/>
          <a:chExt cx="0" cy="0"/>
        </a:xfrm>
      </p:grpSpPr>
      <p:sp>
        <p:nvSpPr>
          <p:cNvPr id="244" name="Google Shape;244;p58"/>
          <p:cNvSpPr txBox="1"/>
          <p:nvPr>
            <p:ph type="title"/>
          </p:nvPr>
        </p:nvSpPr>
        <p:spPr>
          <a:xfrm>
            <a:off x="748967" y="438150"/>
            <a:ext cx="3452700" cy="3780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2550"/>
              <a:buFont typeface="Arial"/>
              <a:buNone/>
              <a:defRPr b="1" sz="255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45" name="Google Shape;245;p58"/>
          <p:cNvSpPr txBox="1"/>
          <p:nvPr>
            <p:ph idx="1" type="body"/>
          </p:nvPr>
        </p:nvSpPr>
        <p:spPr>
          <a:xfrm>
            <a:off x="748967" y="1028700"/>
            <a:ext cx="3452700" cy="3604200"/>
          </a:xfrm>
          <a:prstGeom prst="rect">
            <a:avLst/>
          </a:prstGeom>
          <a:noFill/>
          <a:ln>
            <a:noFill/>
          </a:ln>
        </p:spPr>
        <p:txBody>
          <a:bodyPr anchorCtr="0" anchor="t" bIns="45700" lIns="91425" spcFirstLastPara="1" rIns="91425" wrap="square" tIns="45700">
            <a:noAutofit/>
          </a:bodyPr>
          <a:lstStyle>
            <a:lvl1pPr indent="-371475" lvl="0" marL="457200" rtl="0" algn="l">
              <a:lnSpc>
                <a:spcPct val="100000"/>
              </a:lnSpc>
              <a:spcBef>
                <a:spcPts val="300"/>
              </a:spcBef>
              <a:spcAft>
                <a:spcPts val="0"/>
              </a:spcAft>
              <a:buClr>
                <a:schemeClr val="dk1"/>
              </a:buClr>
              <a:buSzPts val="2250"/>
              <a:buChar char="•"/>
              <a:defRPr sz="1500"/>
            </a:lvl1pPr>
            <a:lvl2pPr indent="-348615" lvl="1" marL="914400" rtl="0" algn="l">
              <a:lnSpc>
                <a:spcPct val="100000"/>
              </a:lnSpc>
              <a:spcBef>
                <a:spcPts val="300"/>
              </a:spcBef>
              <a:spcAft>
                <a:spcPts val="0"/>
              </a:spcAft>
              <a:buClr>
                <a:schemeClr val="dk1"/>
              </a:buClr>
              <a:buSzPts val="1890"/>
              <a:buChar char="•"/>
              <a:defRPr sz="1350"/>
            </a:lvl2pPr>
            <a:lvl3pPr indent="-304800" lvl="2" marL="1371600" rtl="0" algn="l">
              <a:lnSpc>
                <a:spcPct val="100000"/>
              </a:lnSpc>
              <a:spcBef>
                <a:spcPts val="300"/>
              </a:spcBef>
              <a:spcAft>
                <a:spcPts val="0"/>
              </a:spcAft>
              <a:buClr>
                <a:schemeClr val="dk1"/>
              </a:buClr>
              <a:buSzPts val="1200"/>
              <a:buChar char="–"/>
              <a:defRPr sz="1200"/>
            </a:lvl3pPr>
            <a:lvl4pPr indent="-304800" lvl="3" marL="1828800" rtl="0" algn="l">
              <a:lnSpc>
                <a:spcPct val="100000"/>
              </a:lnSpc>
              <a:spcBef>
                <a:spcPts val="3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46" name="Google Shape;246;p58"/>
          <p:cNvSpPr/>
          <p:nvPr>
            <p:ph idx="2" type="pic"/>
          </p:nvPr>
        </p:nvSpPr>
        <p:spPr>
          <a:xfrm>
            <a:off x="4572000" y="0"/>
            <a:ext cx="4572000" cy="51435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47" name="Google Shape;247;p58"/>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on Left">
  <p:cSld name="List with Image on Left">
    <p:spTree>
      <p:nvGrpSpPr>
        <p:cNvPr id="248" name="Shape 248"/>
        <p:cNvGrpSpPr/>
        <p:nvPr/>
      </p:nvGrpSpPr>
      <p:grpSpPr>
        <a:xfrm>
          <a:off x="0" y="0"/>
          <a:ext cx="0" cy="0"/>
          <a:chOff x="0" y="0"/>
          <a:chExt cx="0" cy="0"/>
        </a:xfrm>
      </p:grpSpPr>
      <p:sp>
        <p:nvSpPr>
          <p:cNvPr id="249" name="Google Shape;249;p59"/>
          <p:cNvSpPr txBox="1"/>
          <p:nvPr>
            <p:ph type="title"/>
          </p:nvPr>
        </p:nvSpPr>
        <p:spPr>
          <a:xfrm>
            <a:off x="4929810" y="438150"/>
            <a:ext cx="3480300" cy="3780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2550"/>
              <a:buFont typeface="Arial"/>
              <a:buNone/>
              <a:defRPr b="1" sz="255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50" name="Google Shape;250;p59"/>
          <p:cNvSpPr txBox="1"/>
          <p:nvPr>
            <p:ph idx="1" type="body"/>
          </p:nvPr>
        </p:nvSpPr>
        <p:spPr>
          <a:xfrm>
            <a:off x="4929829" y="1028702"/>
            <a:ext cx="3480300" cy="3604200"/>
          </a:xfrm>
          <a:prstGeom prst="rect">
            <a:avLst/>
          </a:prstGeom>
          <a:noFill/>
          <a:ln>
            <a:noFill/>
          </a:ln>
        </p:spPr>
        <p:txBody>
          <a:bodyPr anchorCtr="0" anchor="t" bIns="45700" lIns="91425" spcFirstLastPara="1" rIns="91425" wrap="square" tIns="45700">
            <a:noAutofit/>
          </a:bodyPr>
          <a:lstStyle>
            <a:lvl1pPr indent="-371475" lvl="0" marL="457200" rtl="0" algn="l">
              <a:lnSpc>
                <a:spcPct val="100000"/>
              </a:lnSpc>
              <a:spcBef>
                <a:spcPts val="300"/>
              </a:spcBef>
              <a:spcAft>
                <a:spcPts val="0"/>
              </a:spcAft>
              <a:buClr>
                <a:schemeClr val="dk1"/>
              </a:buClr>
              <a:buSzPts val="2250"/>
              <a:buChar char="•"/>
              <a:defRPr sz="1500"/>
            </a:lvl1pPr>
            <a:lvl2pPr indent="-348615" lvl="1" marL="914400" rtl="0" algn="l">
              <a:lnSpc>
                <a:spcPct val="100000"/>
              </a:lnSpc>
              <a:spcBef>
                <a:spcPts val="300"/>
              </a:spcBef>
              <a:spcAft>
                <a:spcPts val="0"/>
              </a:spcAft>
              <a:buClr>
                <a:schemeClr val="dk1"/>
              </a:buClr>
              <a:buSzPts val="1890"/>
              <a:buChar char="•"/>
              <a:defRPr sz="1350"/>
            </a:lvl2pPr>
            <a:lvl3pPr indent="-304800" lvl="2" marL="1371600" rtl="0" algn="l">
              <a:lnSpc>
                <a:spcPct val="100000"/>
              </a:lnSpc>
              <a:spcBef>
                <a:spcPts val="300"/>
              </a:spcBef>
              <a:spcAft>
                <a:spcPts val="0"/>
              </a:spcAft>
              <a:buClr>
                <a:schemeClr val="dk1"/>
              </a:buClr>
              <a:buSzPts val="1200"/>
              <a:buChar char="–"/>
              <a:defRPr sz="1200"/>
            </a:lvl3pPr>
            <a:lvl4pPr indent="-304800" lvl="3" marL="1828800" rtl="0" algn="l">
              <a:lnSpc>
                <a:spcPct val="100000"/>
              </a:lnSpc>
              <a:spcBef>
                <a:spcPts val="3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51" name="Google Shape;251;p59"/>
          <p:cNvSpPr/>
          <p:nvPr>
            <p:ph idx="2" type="pic"/>
          </p:nvPr>
        </p:nvSpPr>
        <p:spPr>
          <a:xfrm>
            <a:off x="0" y="0"/>
            <a:ext cx="4572000" cy="51435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52" name="Google Shape;252;p59"/>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one column content (black-gold title)">
  <p:cSld name="Title and one column content (black-gold title)">
    <p:spTree>
      <p:nvGrpSpPr>
        <p:cNvPr id="253" name="Shape 253"/>
        <p:cNvGrpSpPr/>
        <p:nvPr/>
      </p:nvGrpSpPr>
      <p:grpSpPr>
        <a:xfrm>
          <a:off x="0" y="0"/>
          <a:ext cx="0" cy="0"/>
          <a:chOff x="0" y="0"/>
          <a:chExt cx="0" cy="0"/>
        </a:xfrm>
      </p:grpSpPr>
      <p:sp>
        <p:nvSpPr>
          <p:cNvPr id="254" name="Google Shape;254;p60"/>
          <p:cNvSpPr txBox="1"/>
          <p:nvPr>
            <p:ph idx="1" type="body"/>
          </p:nvPr>
        </p:nvSpPr>
        <p:spPr>
          <a:xfrm>
            <a:off x="2519266" y="914400"/>
            <a:ext cx="5794200" cy="3703200"/>
          </a:xfrm>
          <a:prstGeom prst="rect">
            <a:avLst/>
          </a:prstGeom>
          <a:noFill/>
          <a:ln>
            <a:noFill/>
          </a:ln>
        </p:spPr>
        <p:txBody>
          <a:bodyPr anchorCtr="0" anchor="t" bIns="45700" lIns="91425" spcFirstLastPara="1" rIns="91425" wrap="square" tIns="45700">
            <a:noAutofit/>
          </a:bodyPr>
          <a:lstStyle>
            <a:lvl1pPr indent="-335756" lvl="0" marL="457200" rtl="0" algn="l">
              <a:lnSpc>
                <a:spcPct val="100000"/>
              </a:lnSpc>
              <a:spcBef>
                <a:spcPts val="225"/>
              </a:spcBef>
              <a:spcAft>
                <a:spcPts val="0"/>
              </a:spcAft>
              <a:buClr>
                <a:schemeClr val="dk1"/>
              </a:buClr>
              <a:buSzPts val="1688"/>
              <a:buFont typeface="Noto Sans Symbols"/>
              <a:buChar char="•"/>
              <a:defRPr sz="1125"/>
            </a:lvl1pPr>
            <a:lvl2pPr indent="-328612" lvl="1" marL="914400" rtl="0" algn="l">
              <a:lnSpc>
                <a:spcPct val="100000"/>
              </a:lnSpc>
              <a:spcBef>
                <a:spcPts val="225"/>
              </a:spcBef>
              <a:spcAft>
                <a:spcPts val="0"/>
              </a:spcAft>
              <a:buClr>
                <a:schemeClr val="dk1"/>
              </a:buClr>
              <a:buSzPts val="1575"/>
              <a:buChar char="•"/>
              <a:defRPr sz="1125"/>
            </a:lvl2pPr>
            <a:lvl3pPr indent="-300037" lvl="2" marL="1371600" rtl="0" algn="l">
              <a:lnSpc>
                <a:spcPct val="100000"/>
              </a:lnSpc>
              <a:spcBef>
                <a:spcPts val="225"/>
              </a:spcBef>
              <a:spcAft>
                <a:spcPts val="0"/>
              </a:spcAft>
              <a:buClr>
                <a:schemeClr val="dk1"/>
              </a:buClr>
              <a:buSzPts val="1125"/>
              <a:buChar char="–"/>
              <a:defRPr sz="1125"/>
            </a:lvl3pPr>
            <a:lvl4pPr indent="-300037" lvl="3" marL="1828800" rtl="0" algn="l">
              <a:lnSpc>
                <a:spcPct val="100000"/>
              </a:lnSpc>
              <a:spcBef>
                <a:spcPts val="225"/>
              </a:spcBef>
              <a:spcAft>
                <a:spcPts val="0"/>
              </a:spcAft>
              <a:buClr>
                <a:schemeClr val="dk1"/>
              </a:buClr>
              <a:buSzPts val="1125"/>
              <a:buChar char="•"/>
              <a:defRPr sz="1125"/>
            </a:lvl4pPr>
            <a:lvl5pPr indent="-300037" lvl="4" marL="2286000" rtl="0" algn="l">
              <a:lnSpc>
                <a:spcPct val="100000"/>
              </a:lnSpc>
              <a:spcBef>
                <a:spcPts val="225"/>
              </a:spcBef>
              <a:spcAft>
                <a:spcPts val="0"/>
              </a:spcAft>
              <a:buClr>
                <a:schemeClr val="dk1"/>
              </a:buClr>
              <a:buSzPts val="1125"/>
              <a:buChar char="•"/>
              <a:defRPr sz="1125"/>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55" name="Google Shape;255;p60"/>
          <p:cNvSpPr txBox="1"/>
          <p:nvPr>
            <p:ph idx="11" type="ftr"/>
          </p:nvPr>
        </p:nvSpPr>
        <p:spPr>
          <a:xfrm>
            <a:off x="3028950" y="4767264"/>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56" name="Google Shape;256;p60"/>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
        <p:nvSpPr>
          <p:cNvPr id="257" name="Google Shape;257;p60"/>
          <p:cNvSpPr txBox="1"/>
          <p:nvPr>
            <p:ph idx="2" type="body"/>
          </p:nvPr>
        </p:nvSpPr>
        <p:spPr>
          <a:xfrm>
            <a:off x="2519264" y="409575"/>
            <a:ext cx="5609700" cy="377100"/>
          </a:xfrm>
          <a:prstGeom prst="rect">
            <a:avLst/>
          </a:prstGeom>
          <a:solidFill>
            <a:schemeClr val="accent2"/>
          </a:solidFill>
          <a:ln>
            <a:noFill/>
          </a:ln>
        </p:spPr>
        <p:txBody>
          <a:bodyPr anchorCtr="0" anchor="t" bIns="45700" lIns="91425" spcFirstLastPara="1" rIns="91425" wrap="square" tIns="45700">
            <a:noAutofit/>
          </a:bodyPr>
          <a:lstStyle>
            <a:lvl1pPr indent="-228600" lvl="0" marL="457200" rtl="0" algn="l">
              <a:lnSpc>
                <a:spcPct val="106250"/>
              </a:lnSpc>
              <a:spcBef>
                <a:spcPts val="0"/>
              </a:spcBef>
              <a:spcAft>
                <a:spcPts val="0"/>
              </a:spcAft>
              <a:buClr>
                <a:schemeClr val="dk1"/>
              </a:buClr>
              <a:buSzPts val="3600"/>
              <a:buNone/>
              <a:defRPr b="1" sz="2400"/>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58" name="Google Shape;258;p60"/>
          <p:cNvSpPr/>
          <p:nvPr/>
        </p:nvSpPr>
        <p:spPr>
          <a:xfrm>
            <a:off x="0" y="0"/>
            <a:ext cx="2289900" cy="51522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259" name="Google Shape;259;p60"/>
          <p:cNvSpPr/>
          <p:nvPr/>
        </p:nvSpPr>
        <p:spPr>
          <a:xfrm>
            <a:off x="-1" y="128096"/>
            <a:ext cx="2289900" cy="861900"/>
          </a:xfrm>
          <a:prstGeom prst="rect">
            <a:avLst/>
          </a:prstGeom>
          <a:noFill/>
          <a:ln>
            <a:noFill/>
          </a:ln>
        </p:spPr>
        <p:txBody>
          <a:bodyPr anchorCtr="0" anchor="t" bIns="45700" lIns="91425" spcFirstLastPara="1" rIns="91425" wrap="square" tIns="45700">
            <a:noAutofit/>
          </a:bodyPr>
          <a:lstStyle/>
          <a:p>
            <a:pPr indent="0" lvl="0" marL="0" marR="0" rtl="0" algn="ctr">
              <a:lnSpc>
                <a:spcPct val="92857"/>
              </a:lnSpc>
              <a:spcBef>
                <a:spcPts val="0"/>
              </a:spcBef>
              <a:spcAft>
                <a:spcPts val="0"/>
              </a:spcAft>
              <a:buNone/>
            </a:pPr>
            <a:r>
              <a:rPr b="1" i="0" lang="en" sz="2100" u="none" cap="none" strike="noStrike">
                <a:solidFill>
                  <a:schemeClr val="accent2"/>
                </a:solidFill>
                <a:latin typeface="Arial"/>
                <a:ea typeface="Arial"/>
                <a:cs typeface="Arial"/>
                <a:sym typeface="Arial"/>
              </a:rPr>
              <a:t>Continuing and</a:t>
            </a:r>
            <a:endParaRPr/>
          </a:p>
          <a:p>
            <a:pPr indent="0" lvl="0" marL="0" marR="0" rtl="0" algn="ctr">
              <a:lnSpc>
                <a:spcPct val="92857"/>
              </a:lnSpc>
              <a:spcBef>
                <a:spcPts val="0"/>
              </a:spcBef>
              <a:spcAft>
                <a:spcPts val="0"/>
              </a:spcAft>
              <a:buNone/>
            </a:pPr>
            <a:r>
              <a:rPr b="1" i="0" lang="en" sz="2100" u="none" cap="none" strike="noStrike">
                <a:solidFill>
                  <a:schemeClr val="accent2"/>
                </a:solidFill>
                <a:latin typeface="Arial"/>
                <a:ea typeface="Arial"/>
                <a:cs typeface="Arial"/>
                <a:sym typeface="Arial"/>
              </a:rPr>
              <a:t>Professional Education</a:t>
            </a:r>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 content (black-gold title)">
  <p:cSld name="Title and two column content (black-gold title)">
    <p:spTree>
      <p:nvGrpSpPr>
        <p:cNvPr id="260" name="Shape 260"/>
        <p:cNvGrpSpPr/>
        <p:nvPr/>
      </p:nvGrpSpPr>
      <p:grpSpPr>
        <a:xfrm>
          <a:off x="0" y="0"/>
          <a:ext cx="0" cy="0"/>
          <a:chOff x="0" y="0"/>
          <a:chExt cx="0" cy="0"/>
        </a:xfrm>
      </p:grpSpPr>
      <p:sp>
        <p:nvSpPr>
          <p:cNvPr id="261" name="Google Shape;261;p61"/>
          <p:cNvSpPr txBox="1"/>
          <p:nvPr>
            <p:ph idx="1" type="body"/>
          </p:nvPr>
        </p:nvSpPr>
        <p:spPr>
          <a:xfrm>
            <a:off x="2519267" y="914400"/>
            <a:ext cx="5795100" cy="3703200"/>
          </a:xfrm>
          <a:prstGeom prst="rect">
            <a:avLst/>
          </a:prstGeom>
          <a:noFill/>
          <a:ln>
            <a:noFill/>
          </a:ln>
        </p:spPr>
        <p:txBody>
          <a:bodyPr anchorCtr="0" anchor="t" bIns="45700" lIns="91425" spcFirstLastPara="1" rIns="91425" wrap="square" tIns="45700">
            <a:noAutofit/>
          </a:bodyPr>
          <a:lstStyle>
            <a:lvl1pPr indent="-335756" lvl="0" marL="457200" rtl="0" algn="l">
              <a:lnSpc>
                <a:spcPct val="100000"/>
              </a:lnSpc>
              <a:spcBef>
                <a:spcPts val="225"/>
              </a:spcBef>
              <a:spcAft>
                <a:spcPts val="0"/>
              </a:spcAft>
              <a:buClr>
                <a:schemeClr val="dk1"/>
              </a:buClr>
              <a:buSzPts val="1688"/>
              <a:buChar char="•"/>
              <a:defRPr sz="1125"/>
            </a:lvl1pPr>
            <a:lvl2pPr indent="-328612" lvl="1" marL="914400" rtl="0" algn="l">
              <a:lnSpc>
                <a:spcPct val="100000"/>
              </a:lnSpc>
              <a:spcBef>
                <a:spcPts val="225"/>
              </a:spcBef>
              <a:spcAft>
                <a:spcPts val="0"/>
              </a:spcAft>
              <a:buClr>
                <a:schemeClr val="dk1"/>
              </a:buClr>
              <a:buSzPts val="1575"/>
              <a:buChar char="•"/>
              <a:defRPr sz="1125"/>
            </a:lvl2pPr>
            <a:lvl3pPr indent="-300037" lvl="2" marL="1371600" rtl="0" algn="l">
              <a:lnSpc>
                <a:spcPct val="100000"/>
              </a:lnSpc>
              <a:spcBef>
                <a:spcPts val="225"/>
              </a:spcBef>
              <a:spcAft>
                <a:spcPts val="0"/>
              </a:spcAft>
              <a:buClr>
                <a:schemeClr val="dk1"/>
              </a:buClr>
              <a:buSzPts val="1125"/>
              <a:buChar char="–"/>
              <a:defRPr sz="1125"/>
            </a:lvl3pPr>
            <a:lvl4pPr indent="-300037" lvl="3" marL="1828800" rtl="0" algn="l">
              <a:lnSpc>
                <a:spcPct val="100000"/>
              </a:lnSpc>
              <a:spcBef>
                <a:spcPts val="225"/>
              </a:spcBef>
              <a:spcAft>
                <a:spcPts val="0"/>
              </a:spcAft>
              <a:buClr>
                <a:schemeClr val="dk1"/>
              </a:buClr>
              <a:buSzPts val="1125"/>
              <a:buChar char="•"/>
              <a:defRPr sz="1125"/>
            </a:lvl4pPr>
            <a:lvl5pPr indent="-300037" lvl="4" marL="2286000" rtl="0" algn="l">
              <a:lnSpc>
                <a:spcPct val="100000"/>
              </a:lnSpc>
              <a:spcBef>
                <a:spcPts val="225"/>
              </a:spcBef>
              <a:spcAft>
                <a:spcPts val="0"/>
              </a:spcAft>
              <a:buClr>
                <a:schemeClr val="dk1"/>
              </a:buClr>
              <a:buSzPts val="1125"/>
              <a:buChar char="•"/>
              <a:defRPr sz="1125"/>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62" name="Google Shape;262;p61"/>
          <p:cNvSpPr txBox="1"/>
          <p:nvPr>
            <p:ph idx="11" type="ftr"/>
          </p:nvPr>
        </p:nvSpPr>
        <p:spPr>
          <a:xfrm>
            <a:off x="3028950" y="4767264"/>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63" name="Google Shape;263;p61"/>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
        <p:nvSpPr>
          <p:cNvPr id="264" name="Google Shape;264;p61"/>
          <p:cNvSpPr txBox="1"/>
          <p:nvPr>
            <p:ph idx="2" type="body"/>
          </p:nvPr>
        </p:nvSpPr>
        <p:spPr>
          <a:xfrm>
            <a:off x="2519266" y="409575"/>
            <a:ext cx="5609700" cy="377100"/>
          </a:xfrm>
          <a:prstGeom prst="rect">
            <a:avLst/>
          </a:prstGeom>
          <a:solidFill>
            <a:schemeClr val="accent2"/>
          </a:solidFill>
          <a:ln>
            <a:noFill/>
          </a:ln>
        </p:spPr>
        <p:txBody>
          <a:bodyPr anchorCtr="0" anchor="t" bIns="45700" lIns="91425" spcFirstLastPara="1" rIns="91425" wrap="square" tIns="45700">
            <a:noAutofit/>
          </a:bodyPr>
          <a:lstStyle>
            <a:lvl1pPr indent="-228600" lvl="0" marL="457200" rtl="0" algn="l">
              <a:lnSpc>
                <a:spcPct val="106250"/>
              </a:lnSpc>
              <a:spcBef>
                <a:spcPts val="0"/>
              </a:spcBef>
              <a:spcAft>
                <a:spcPts val="0"/>
              </a:spcAft>
              <a:buClr>
                <a:schemeClr val="dk1"/>
              </a:buClr>
              <a:buSzPts val="3600"/>
              <a:buNone/>
              <a:defRPr b="1" sz="2400"/>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65" name="Google Shape;265;p61"/>
          <p:cNvSpPr/>
          <p:nvPr/>
        </p:nvSpPr>
        <p:spPr>
          <a:xfrm>
            <a:off x="0" y="0"/>
            <a:ext cx="2289900" cy="51522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266" name="Google Shape;266;p61"/>
          <p:cNvSpPr/>
          <p:nvPr/>
        </p:nvSpPr>
        <p:spPr>
          <a:xfrm>
            <a:off x="-1" y="128096"/>
            <a:ext cx="2289900" cy="861900"/>
          </a:xfrm>
          <a:prstGeom prst="rect">
            <a:avLst/>
          </a:prstGeom>
          <a:noFill/>
          <a:ln>
            <a:noFill/>
          </a:ln>
        </p:spPr>
        <p:txBody>
          <a:bodyPr anchorCtr="0" anchor="t" bIns="45700" lIns="91425" spcFirstLastPara="1" rIns="91425" wrap="square" tIns="45700">
            <a:noAutofit/>
          </a:bodyPr>
          <a:lstStyle/>
          <a:p>
            <a:pPr indent="0" lvl="0" marL="0" marR="0" rtl="0" algn="ctr">
              <a:lnSpc>
                <a:spcPct val="92857"/>
              </a:lnSpc>
              <a:spcBef>
                <a:spcPts val="0"/>
              </a:spcBef>
              <a:spcAft>
                <a:spcPts val="0"/>
              </a:spcAft>
              <a:buNone/>
            </a:pPr>
            <a:r>
              <a:rPr b="1" i="0" lang="en" sz="2100" u="none" cap="none" strike="noStrike">
                <a:solidFill>
                  <a:schemeClr val="accent2"/>
                </a:solidFill>
                <a:latin typeface="Arial"/>
                <a:ea typeface="Arial"/>
                <a:cs typeface="Arial"/>
                <a:sym typeface="Arial"/>
              </a:rPr>
              <a:t>Continuing and</a:t>
            </a:r>
            <a:endParaRPr/>
          </a:p>
          <a:p>
            <a:pPr indent="0" lvl="0" marL="0" marR="0" rtl="0" algn="ctr">
              <a:lnSpc>
                <a:spcPct val="92857"/>
              </a:lnSpc>
              <a:spcBef>
                <a:spcPts val="0"/>
              </a:spcBef>
              <a:spcAft>
                <a:spcPts val="0"/>
              </a:spcAft>
              <a:buNone/>
            </a:pPr>
            <a:r>
              <a:rPr b="1" i="0" lang="en" sz="2100" u="none" cap="none" strike="noStrike">
                <a:solidFill>
                  <a:schemeClr val="accent2"/>
                </a:solidFill>
                <a:latin typeface="Arial"/>
                <a:ea typeface="Arial"/>
                <a:cs typeface="Arial"/>
                <a:sym typeface="Arial"/>
              </a:rPr>
              <a:t>Professional Education</a:t>
            </a:r>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10 photos">
  <p:cSld name="Title and 10 photos">
    <p:spTree>
      <p:nvGrpSpPr>
        <p:cNvPr id="267" name="Shape 267"/>
        <p:cNvGrpSpPr/>
        <p:nvPr/>
      </p:nvGrpSpPr>
      <p:grpSpPr>
        <a:xfrm>
          <a:off x="0" y="0"/>
          <a:ext cx="0" cy="0"/>
          <a:chOff x="0" y="0"/>
          <a:chExt cx="0" cy="0"/>
        </a:xfrm>
      </p:grpSpPr>
      <p:sp>
        <p:nvSpPr>
          <p:cNvPr id="268" name="Google Shape;268;p62"/>
          <p:cNvSpPr txBox="1"/>
          <p:nvPr>
            <p:ph idx="1" type="body"/>
          </p:nvPr>
        </p:nvSpPr>
        <p:spPr>
          <a:xfrm>
            <a:off x="2251437" y="43296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69" name="Google Shape;269;p62"/>
          <p:cNvSpPr txBox="1"/>
          <p:nvPr>
            <p:ph idx="2" type="body"/>
          </p:nvPr>
        </p:nvSpPr>
        <p:spPr>
          <a:xfrm>
            <a:off x="5451837" y="43296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70" name="Google Shape;270;p62"/>
          <p:cNvSpPr txBox="1"/>
          <p:nvPr>
            <p:ph idx="3" type="body"/>
          </p:nvPr>
        </p:nvSpPr>
        <p:spPr>
          <a:xfrm>
            <a:off x="651237" y="43296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71" name="Google Shape;271;p62"/>
          <p:cNvSpPr txBox="1"/>
          <p:nvPr>
            <p:ph idx="4" type="body"/>
          </p:nvPr>
        </p:nvSpPr>
        <p:spPr>
          <a:xfrm>
            <a:off x="3851637" y="43296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72" name="Google Shape;272;p62"/>
          <p:cNvSpPr txBox="1"/>
          <p:nvPr>
            <p:ph idx="5" type="body"/>
          </p:nvPr>
        </p:nvSpPr>
        <p:spPr>
          <a:xfrm>
            <a:off x="7043873" y="43296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73" name="Google Shape;273;p62"/>
          <p:cNvSpPr txBox="1"/>
          <p:nvPr>
            <p:ph idx="6" type="body"/>
          </p:nvPr>
        </p:nvSpPr>
        <p:spPr>
          <a:xfrm>
            <a:off x="2251437" y="22722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74" name="Google Shape;274;p62"/>
          <p:cNvSpPr txBox="1"/>
          <p:nvPr>
            <p:ph idx="7" type="body"/>
          </p:nvPr>
        </p:nvSpPr>
        <p:spPr>
          <a:xfrm>
            <a:off x="5451837" y="22722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75" name="Google Shape;275;p62"/>
          <p:cNvSpPr txBox="1"/>
          <p:nvPr>
            <p:ph type="title"/>
          </p:nvPr>
        </p:nvSpPr>
        <p:spPr>
          <a:xfrm>
            <a:off x="747395" y="438150"/>
            <a:ext cx="6995100" cy="3780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2100"/>
              <a:buFont typeface="Arial"/>
              <a:buNone/>
              <a:defRPr sz="21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76" name="Google Shape;276;p62"/>
          <p:cNvSpPr/>
          <p:nvPr>
            <p:ph idx="8" type="pic"/>
          </p:nvPr>
        </p:nvSpPr>
        <p:spPr>
          <a:xfrm>
            <a:off x="747395" y="1028701"/>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77" name="Google Shape;277;p62"/>
          <p:cNvSpPr/>
          <p:nvPr>
            <p:ph idx="9" type="pic"/>
          </p:nvPr>
        </p:nvSpPr>
        <p:spPr>
          <a:xfrm>
            <a:off x="2344616" y="1028701"/>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78" name="Google Shape;278;p62"/>
          <p:cNvSpPr/>
          <p:nvPr>
            <p:ph idx="13" type="pic"/>
          </p:nvPr>
        </p:nvSpPr>
        <p:spPr>
          <a:xfrm>
            <a:off x="3941837" y="1028701"/>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79" name="Google Shape;279;p62"/>
          <p:cNvSpPr/>
          <p:nvPr>
            <p:ph idx="14" type="pic"/>
          </p:nvPr>
        </p:nvSpPr>
        <p:spPr>
          <a:xfrm>
            <a:off x="5539058" y="1028701"/>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80" name="Google Shape;280;p62"/>
          <p:cNvSpPr/>
          <p:nvPr>
            <p:ph idx="15" type="pic"/>
          </p:nvPr>
        </p:nvSpPr>
        <p:spPr>
          <a:xfrm>
            <a:off x="7136279" y="1028701"/>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81" name="Google Shape;281;p62"/>
          <p:cNvSpPr/>
          <p:nvPr>
            <p:ph idx="16" type="pic"/>
          </p:nvPr>
        </p:nvSpPr>
        <p:spPr>
          <a:xfrm>
            <a:off x="747395" y="3090583"/>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82" name="Google Shape;282;p62"/>
          <p:cNvSpPr/>
          <p:nvPr>
            <p:ph idx="17" type="pic"/>
          </p:nvPr>
        </p:nvSpPr>
        <p:spPr>
          <a:xfrm>
            <a:off x="2344616" y="3090583"/>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83" name="Google Shape;283;p62"/>
          <p:cNvSpPr/>
          <p:nvPr>
            <p:ph idx="18" type="pic"/>
          </p:nvPr>
        </p:nvSpPr>
        <p:spPr>
          <a:xfrm>
            <a:off x="3941837" y="3090583"/>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84" name="Google Shape;284;p62"/>
          <p:cNvSpPr/>
          <p:nvPr>
            <p:ph idx="19" type="pic"/>
          </p:nvPr>
        </p:nvSpPr>
        <p:spPr>
          <a:xfrm>
            <a:off x="5539058" y="3090583"/>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85" name="Google Shape;285;p62"/>
          <p:cNvSpPr/>
          <p:nvPr>
            <p:ph idx="20" type="pic"/>
          </p:nvPr>
        </p:nvSpPr>
        <p:spPr>
          <a:xfrm>
            <a:off x="7136279" y="3090583"/>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86" name="Google Shape;286;p62"/>
          <p:cNvSpPr txBox="1"/>
          <p:nvPr>
            <p:ph idx="21" type="body"/>
          </p:nvPr>
        </p:nvSpPr>
        <p:spPr>
          <a:xfrm>
            <a:off x="651237" y="22722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87" name="Google Shape;287;p62"/>
          <p:cNvSpPr txBox="1"/>
          <p:nvPr>
            <p:ph idx="22" type="body"/>
          </p:nvPr>
        </p:nvSpPr>
        <p:spPr>
          <a:xfrm>
            <a:off x="3851637" y="22722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88" name="Google Shape;288;p62"/>
          <p:cNvSpPr txBox="1"/>
          <p:nvPr>
            <p:ph idx="23" type="body"/>
          </p:nvPr>
        </p:nvSpPr>
        <p:spPr>
          <a:xfrm>
            <a:off x="7043873" y="22722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89" name="Google Shape;289;p62"/>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ntent (Vertical split)">
  <p:cSld name="Title and two content (Vertical split)">
    <p:spTree>
      <p:nvGrpSpPr>
        <p:cNvPr id="290" name="Shape 290"/>
        <p:cNvGrpSpPr/>
        <p:nvPr/>
      </p:nvGrpSpPr>
      <p:grpSpPr>
        <a:xfrm>
          <a:off x="0" y="0"/>
          <a:ext cx="0" cy="0"/>
          <a:chOff x="0" y="0"/>
          <a:chExt cx="0" cy="0"/>
        </a:xfrm>
      </p:grpSpPr>
      <p:sp>
        <p:nvSpPr>
          <p:cNvPr id="291" name="Google Shape;291;p63"/>
          <p:cNvSpPr/>
          <p:nvPr/>
        </p:nvSpPr>
        <p:spPr>
          <a:xfrm>
            <a:off x="4572000" y="0"/>
            <a:ext cx="4572000" cy="51435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cap="none" strike="noStrike">
              <a:solidFill>
                <a:schemeClr val="lt1"/>
              </a:solidFill>
              <a:latin typeface="Arial"/>
              <a:ea typeface="Arial"/>
              <a:cs typeface="Arial"/>
              <a:sym typeface="Arial"/>
            </a:endParaRPr>
          </a:p>
        </p:txBody>
      </p:sp>
      <p:sp>
        <p:nvSpPr>
          <p:cNvPr id="292" name="Google Shape;292;p63"/>
          <p:cNvSpPr txBox="1"/>
          <p:nvPr>
            <p:ph type="title"/>
          </p:nvPr>
        </p:nvSpPr>
        <p:spPr>
          <a:xfrm>
            <a:off x="628651" y="740570"/>
            <a:ext cx="3578400" cy="10266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3200"/>
              <a:buFont typeface="Arial"/>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93" name="Google Shape;293;p63"/>
          <p:cNvSpPr txBox="1"/>
          <p:nvPr>
            <p:ph idx="1" type="body"/>
          </p:nvPr>
        </p:nvSpPr>
        <p:spPr>
          <a:xfrm>
            <a:off x="4834647" y="740570"/>
            <a:ext cx="3681900" cy="3655200"/>
          </a:xfrm>
          <a:prstGeom prst="rect">
            <a:avLst/>
          </a:prstGeom>
          <a:noFill/>
          <a:ln>
            <a:noFill/>
          </a:ln>
        </p:spPr>
        <p:txBody>
          <a:bodyPr anchorCtr="0" anchor="t" bIns="45700" lIns="91425" spcFirstLastPara="1" rIns="91425" wrap="square" tIns="45700">
            <a:noAutofit/>
          </a:bodyPr>
          <a:lstStyle>
            <a:lvl1pPr indent="-381000" lvl="0" marL="457200" rtl="0" algn="l">
              <a:lnSpc>
                <a:spcPct val="100000"/>
              </a:lnSpc>
              <a:spcBef>
                <a:spcPts val="600"/>
              </a:spcBef>
              <a:spcAft>
                <a:spcPts val="0"/>
              </a:spcAft>
              <a:buClr>
                <a:schemeClr val="dk1"/>
              </a:buClr>
              <a:buSzPts val="2400"/>
              <a:buChar char="•"/>
              <a:defRPr sz="1600"/>
            </a:lvl1pPr>
            <a:lvl2pPr indent="-370840" lvl="1" marL="914400" rtl="0" algn="l">
              <a:lnSpc>
                <a:spcPct val="100000"/>
              </a:lnSpc>
              <a:spcBef>
                <a:spcPts val="600"/>
              </a:spcBef>
              <a:spcAft>
                <a:spcPts val="0"/>
              </a:spcAft>
              <a:buClr>
                <a:schemeClr val="dk1"/>
              </a:buClr>
              <a:buSzPts val="2240"/>
              <a:buChar char="•"/>
              <a:defRPr sz="1600"/>
            </a:lvl2pPr>
            <a:lvl3pPr indent="-304800" lvl="2" marL="1371600" rtl="0" algn="l">
              <a:lnSpc>
                <a:spcPct val="100000"/>
              </a:lnSpc>
              <a:spcBef>
                <a:spcPts val="600"/>
              </a:spcBef>
              <a:spcAft>
                <a:spcPts val="0"/>
              </a:spcAft>
              <a:buClr>
                <a:schemeClr val="dk1"/>
              </a:buClr>
              <a:buSzPts val="1200"/>
              <a:buChar char="–"/>
              <a:defRPr sz="1200"/>
            </a:lvl3pPr>
            <a:lvl4pPr indent="-298450" lvl="3" marL="1828800" rtl="0" algn="l">
              <a:lnSpc>
                <a:spcPct val="100000"/>
              </a:lnSpc>
              <a:spcBef>
                <a:spcPts val="600"/>
              </a:spcBef>
              <a:spcAft>
                <a:spcPts val="0"/>
              </a:spcAft>
              <a:buClr>
                <a:schemeClr val="dk1"/>
              </a:buClr>
              <a:buSzPts val="1100"/>
              <a:buChar char="•"/>
              <a:defRPr sz="1100"/>
            </a:lvl4pPr>
            <a:lvl5pPr indent="-298450" lvl="4" marL="2286000" rtl="0" algn="l">
              <a:lnSpc>
                <a:spcPct val="100000"/>
              </a:lnSpc>
              <a:spcBef>
                <a:spcPts val="600"/>
              </a:spcBef>
              <a:spcAft>
                <a:spcPts val="0"/>
              </a:spcAft>
              <a:buClr>
                <a:schemeClr val="dk1"/>
              </a:buClr>
              <a:buSzPts val="1100"/>
              <a:buChar char="•"/>
              <a:defRPr sz="1100"/>
            </a:lvl5pPr>
            <a:lvl6pPr indent="-323850" lvl="5" marL="2743200" rtl="0" algn="l">
              <a:lnSpc>
                <a:spcPct val="90000"/>
              </a:lnSpc>
              <a:spcBef>
                <a:spcPts val="375"/>
              </a:spcBef>
              <a:spcAft>
                <a:spcPts val="0"/>
              </a:spcAft>
              <a:buClr>
                <a:schemeClr val="dk1"/>
              </a:buClr>
              <a:buSzPts val="1500"/>
              <a:buChar char="•"/>
              <a:defRPr sz="1500"/>
            </a:lvl6pPr>
            <a:lvl7pPr indent="-323850" lvl="6" marL="3200400" rtl="0" algn="l">
              <a:lnSpc>
                <a:spcPct val="90000"/>
              </a:lnSpc>
              <a:spcBef>
                <a:spcPts val="375"/>
              </a:spcBef>
              <a:spcAft>
                <a:spcPts val="0"/>
              </a:spcAft>
              <a:buClr>
                <a:schemeClr val="dk1"/>
              </a:buClr>
              <a:buSzPts val="1500"/>
              <a:buChar char="•"/>
              <a:defRPr sz="1500"/>
            </a:lvl7pPr>
            <a:lvl8pPr indent="-323850" lvl="7" marL="3657600" rtl="0" algn="l">
              <a:lnSpc>
                <a:spcPct val="90000"/>
              </a:lnSpc>
              <a:spcBef>
                <a:spcPts val="375"/>
              </a:spcBef>
              <a:spcAft>
                <a:spcPts val="0"/>
              </a:spcAft>
              <a:buClr>
                <a:schemeClr val="dk1"/>
              </a:buClr>
              <a:buSzPts val="1500"/>
              <a:buChar char="•"/>
              <a:defRPr sz="1500"/>
            </a:lvl8pPr>
            <a:lvl9pPr indent="-323850" lvl="8" marL="4114800" rtl="0" algn="l">
              <a:lnSpc>
                <a:spcPct val="90000"/>
              </a:lnSpc>
              <a:spcBef>
                <a:spcPts val="375"/>
              </a:spcBef>
              <a:spcAft>
                <a:spcPts val="0"/>
              </a:spcAft>
              <a:buClr>
                <a:schemeClr val="dk1"/>
              </a:buClr>
              <a:buSzPts val="1500"/>
              <a:buChar char="•"/>
              <a:defRPr sz="1500"/>
            </a:lvl9pPr>
          </a:lstStyle>
          <a:p/>
        </p:txBody>
      </p:sp>
      <p:sp>
        <p:nvSpPr>
          <p:cNvPr id="294" name="Google Shape;294;p63"/>
          <p:cNvSpPr txBox="1"/>
          <p:nvPr>
            <p:ph idx="2" type="body"/>
          </p:nvPr>
        </p:nvSpPr>
        <p:spPr>
          <a:xfrm>
            <a:off x="629840" y="1767264"/>
            <a:ext cx="3577200" cy="26346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300"/>
              </a:spcBef>
              <a:spcAft>
                <a:spcPts val="0"/>
              </a:spcAft>
              <a:buClr>
                <a:schemeClr val="dk1"/>
              </a:buClr>
              <a:buSzPts val="2700"/>
              <a:buNone/>
              <a:defRPr sz="1800"/>
            </a:lvl1pPr>
            <a:lvl2pPr indent="-228600" lvl="1" marL="914400" rtl="0" algn="l">
              <a:lnSpc>
                <a:spcPct val="100000"/>
              </a:lnSpc>
              <a:spcBef>
                <a:spcPts val="300"/>
              </a:spcBef>
              <a:spcAft>
                <a:spcPts val="0"/>
              </a:spcAft>
              <a:buClr>
                <a:schemeClr val="dk1"/>
              </a:buClr>
              <a:buSzPts val="1470"/>
              <a:buNone/>
              <a:defRPr sz="1050"/>
            </a:lvl2pPr>
            <a:lvl3pPr indent="-228600" lvl="2" marL="1371600" rtl="0" algn="l">
              <a:lnSpc>
                <a:spcPct val="100000"/>
              </a:lnSpc>
              <a:spcBef>
                <a:spcPts val="300"/>
              </a:spcBef>
              <a:spcAft>
                <a:spcPts val="0"/>
              </a:spcAft>
              <a:buClr>
                <a:schemeClr val="dk1"/>
              </a:buClr>
              <a:buSzPts val="900"/>
              <a:buNone/>
              <a:defRPr sz="900"/>
            </a:lvl3pPr>
            <a:lvl4pPr indent="-228600" lvl="3" marL="1828800" rtl="0" algn="l">
              <a:lnSpc>
                <a:spcPct val="100000"/>
              </a:lnSpc>
              <a:spcBef>
                <a:spcPts val="300"/>
              </a:spcBef>
              <a:spcAft>
                <a:spcPts val="0"/>
              </a:spcAft>
              <a:buClr>
                <a:schemeClr val="dk1"/>
              </a:buClr>
              <a:buSzPts val="750"/>
              <a:buNone/>
              <a:defRPr sz="750"/>
            </a:lvl4pPr>
            <a:lvl5pPr indent="-228600" lvl="4" marL="2286000" rtl="0" algn="l">
              <a:lnSpc>
                <a:spcPct val="100000"/>
              </a:lnSpc>
              <a:spcBef>
                <a:spcPts val="300"/>
              </a:spcBef>
              <a:spcAft>
                <a:spcPts val="0"/>
              </a:spcAft>
              <a:buClr>
                <a:schemeClr val="dk1"/>
              </a:buClr>
              <a:buSzPts val="750"/>
              <a:buNone/>
              <a:defRPr sz="750"/>
            </a:lvl5pPr>
            <a:lvl6pPr indent="-228600" lvl="5" marL="2743200" rtl="0" algn="l">
              <a:lnSpc>
                <a:spcPct val="90000"/>
              </a:lnSpc>
              <a:spcBef>
                <a:spcPts val="375"/>
              </a:spcBef>
              <a:spcAft>
                <a:spcPts val="0"/>
              </a:spcAft>
              <a:buClr>
                <a:schemeClr val="dk1"/>
              </a:buClr>
              <a:buSzPts val="750"/>
              <a:buNone/>
              <a:defRPr sz="750"/>
            </a:lvl6pPr>
            <a:lvl7pPr indent="-228600" lvl="6" marL="3200400" rtl="0" algn="l">
              <a:lnSpc>
                <a:spcPct val="90000"/>
              </a:lnSpc>
              <a:spcBef>
                <a:spcPts val="375"/>
              </a:spcBef>
              <a:spcAft>
                <a:spcPts val="0"/>
              </a:spcAft>
              <a:buClr>
                <a:schemeClr val="dk1"/>
              </a:buClr>
              <a:buSzPts val="750"/>
              <a:buNone/>
              <a:defRPr sz="750"/>
            </a:lvl7pPr>
            <a:lvl8pPr indent="-228600" lvl="7" marL="3657600" rtl="0" algn="l">
              <a:lnSpc>
                <a:spcPct val="90000"/>
              </a:lnSpc>
              <a:spcBef>
                <a:spcPts val="375"/>
              </a:spcBef>
              <a:spcAft>
                <a:spcPts val="0"/>
              </a:spcAft>
              <a:buClr>
                <a:schemeClr val="dk1"/>
              </a:buClr>
              <a:buSzPts val="750"/>
              <a:buNone/>
              <a:defRPr sz="750"/>
            </a:lvl8pPr>
            <a:lvl9pPr indent="-228600" lvl="8" marL="4114800" rtl="0" algn="l">
              <a:lnSpc>
                <a:spcPct val="90000"/>
              </a:lnSpc>
              <a:spcBef>
                <a:spcPts val="375"/>
              </a:spcBef>
              <a:spcAft>
                <a:spcPts val="0"/>
              </a:spcAft>
              <a:buClr>
                <a:schemeClr val="dk1"/>
              </a:buClr>
              <a:buSzPts val="750"/>
              <a:buNone/>
              <a:defRPr sz="750"/>
            </a:lvl9pPr>
          </a:lstStyle>
          <a:p/>
        </p:txBody>
      </p:sp>
      <p:sp>
        <p:nvSpPr>
          <p:cNvPr id="295" name="Google Shape;295;p63"/>
          <p:cNvSpPr txBox="1"/>
          <p:nvPr>
            <p:ph idx="11" type="ftr"/>
          </p:nvPr>
        </p:nvSpPr>
        <p:spPr>
          <a:xfrm>
            <a:off x="3028950" y="4767264"/>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96" name="Google Shape;296;p63"/>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Horiz. split)" type="titleOnly">
  <p:cSld name="TITLE_ONLY">
    <p:spTree>
      <p:nvGrpSpPr>
        <p:cNvPr id="297" name="Shape 297"/>
        <p:cNvGrpSpPr/>
        <p:nvPr/>
      </p:nvGrpSpPr>
      <p:grpSpPr>
        <a:xfrm>
          <a:off x="0" y="0"/>
          <a:ext cx="0" cy="0"/>
          <a:chOff x="0" y="0"/>
          <a:chExt cx="0" cy="0"/>
        </a:xfrm>
      </p:grpSpPr>
      <p:sp>
        <p:nvSpPr>
          <p:cNvPr id="298" name="Google Shape;298;p64"/>
          <p:cNvSpPr/>
          <p:nvPr/>
        </p:nvSpPr>
        <p:spPr>
          <a:xfrm>
            <a:off x="0" y="1663431"/>
            <a:ext cx="9144000" cy="3480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299" name="Google Shape;299;p64"/>
          <p:cNvSpPr txBox="1"/>
          <p:nvPr>
            <p:ph type="title"/>
          </p:nvPr>
        </p:nvSpPr>
        <p:spPr>
          <a:xfrm>
            <a:off x="628650" y="1"/>
            <a:ext cx="8515200" cy="16635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4000"/>
              <a:buFont typeface="Arial"/>
              <a:buNone/>
              <a:defRPr sz="4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00" name="Google Shape;300;p64"/>
          <p:cNvSpPr txBox="1"/>
          <p:nvPr>
            <p:ph idx="11" type="ftr"/>
          </p:nvPr>
        </p:nvSpPr>
        <p:spPr>
          <a:xfrm>
            <a:off x="3028950" y="4767264"/>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01" name="Google Shape;301;p64"/>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1/3 [gold] Column on Left">
  <p:cSld name="2_1/3 [gold] Column on Left">
    <p:spTree>
      <p:nvGrpSpPr>
        <p:cNvPr id="302" name="Shape 302"/>
        <p:cNvGrpSpPr/>
        <p:nvPr/>
      </p:nvGrpSpPr>
      <p:grpSpPr>
        <a:xfrm>
          <a:off x="0" y="0"/>
          <a:ext cx="0" cy="0"/>
          <a:chOff x="0" y="0"/>
          <a:chExt cx="0" cy="0"/>
        </a:xfrm>
      </p:grpSpPr>
      <p:sp>
        <p:nvSpPr>
          <p:cNvPr id="303" name="Google Shape;303;p65"/>
          <p:cNvSpPr/>
          <p:nvPr/>
        </p:nvSpPr>
        <p:spPr>
          <a:xfrm>
            <a:off x="0" y="0"/>
            <a:ext cx="2957400" cy="51435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304" name="Google Shape;304;p65"/>
          <p:cNvSpPr txBox="1"/>
          <p:nvPr>
            <p:ph type="title"/>
          </p:nvPr>
        </p:nvSpPr>
        <p:spPr>
          <a:xfrm>
            <a:off x="316205" y="438150"/>
            <a:ext cx="2405700" cy="15264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2700"/>
              <a:buFont typeface="Arial"/>
              <a:buNone/>
              <a:defRPr sz="27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05" name="Google Shape;305;p65"/>
          <p:cNvSpPr txBox="1"/>
          <p:nvPr>
            <p:ph idx="1" type="body"/>
          </p:nvPr>
        </p:nvSpPr>
        <p:spPr>
          <a:xfrm>
            <a:off x="316205" y="1964531"/>
            <a:ext cx="2405700" cy="26301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300"/>
              </a:spcBef>
              <a:spcAft>
                <a:spcPts val="0"/>
              </a:spcAft>
              <a:buClr>
                <a:schemeClr val="dk1"/>
              </a:buClr>
              <a:buSzPts val="1800"/>
              <a:buFont typeface="Arial"/>
              <a:buNone/>
              <a:defRPr sz="1200"/>
            </a:lvl1pPr>
            <a:lvl2pPr indent="-228600" lvl="1" marL="914400" rtl="0" algn="l">
              <a:lnSpc>
                <a:spcPct val="100000"/>
              </a:lnSpc>
              <a:spcBef>
                <a:spcPts val="300"/>
              </a:spcBef>
              <a:spcAft>
                <a:spcPts val="0"/>
              </a:spcAft>
              <a:buClr>
                <a:schemeClr val="dk1"/>
              </a:buClr>
              <a:buSzPts val="1470"/>
              <a:buFont typeface="Arial"/>
              <a:buNone/>
              <a:defRPr sz="1050"/>
            </a:lvl2pPr>
            <a:lvl3pPr indent="-228600" lvl="2" marL="1371600" rtl="0" algn="l">
              <a:lnSpc>
                <a:spcPct val="100000"/>
              </a:lnSpc>
              <a:spcBef>
                <a:spcPts val="300"/>
              </a:spcBef>
              <a:spcAft>
                <a:spcPts val="0"/>
              </a:spcAft>
              <a:buClr>
                <a:schemeClr val="dk1"/>
              </a:buClr>
              <a:buSzPts val="900"/>
              <a:buFont typeface="Arial"/>
              <a:buNone/>
              <a:defRPr sz="900"/>
            </a:lvl3pPr>
            <a:lvl4pPr indent="-304800" lvl="3" marL="1828800" rtl="0" algn="l">
              <a:lnSpc>
                <a:spcPct val="100000"/>
              </a:lnSpc>
              <a:spcBef>
                <a:spcPts val="3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14325" lvl="5" marL="2743200" rtl="0" algn="l">
              <a:lnSpc>
                <a:spcPct val="90000"/>
              </a:lnSpc>
              <a:spcBef>
                <a:spcPts val="375"/>
              </a:spcBef>
              <a:spcAft>
                <a:spcPts val="0"/>
              </a:spcAft>
              <a:buClr>
                <a:schemeClr val="dk1"/>
              </a:buClr>
              <a:buSzPts val="1350"/>
              <a:buChar char="•"/>
              <a:defRPr sz="1350"/>
            </a:lvl6pPr>
            <a:lvl7pPr indent="-314325" lvl="6" marL="3200400" rtl="0" algn="l">
              <a:lnSpc>
                <a:spcPct val="90000"/>
              </a:lnSpc>
              <a:spcBef>
                <a:spcPts val="375"/>
              </a:spcBef>
              <a:spcAft>
                <a:spcPts val="0"/>
              </a:spcAft>
              <a:buClr>
                <a:schemeClr val="dk1"/>
              </a:buClr>
              <a:buSzPts val="1350"/>
              <a:buChar char="•"/>
              <a:defRPr sz="1350"/>
            </a:lvl7pPr>
            <a:lvl8pPr indent="-314325" lvl="7" marL="3657600" rtl="0" algn="l">
              <a:lnSpc>
                <a:spcPct val="90000"/>
              </a:lnSpc>
              <a:spcBef>
                <a:spcPts val="375"/>
              </a:spcBef>
              <a:spcAft>
                <a:spcPts val="0"/>
              </a:spcAft>
              <a:buClr>
                <a:schemeClr val="dk1"/>
              </a:buClr>
              <a:buSzPts val="1350"/>
              <a:buChar char="•"/>
              <a:defRPr sz="1350"/>
            </a:lvl8pPr>
            <a:lvl9pPr indent="-314325" lvl="8" marL="4114800" rtl="0" algn="l">
              <a:lnSpc>
                <a:spcPct val="90000"/>
              </a:lnSpc>
              <a:spcBef>
                <a:spcPts val="375"/>
              </a:spcBef>
              <a:spcAft>
                <a:spcPts val="0"/>
              </a:spcAft>
              <a:buClr>
                <a:schemeClr val="dk1"/>
              </a:buClr>
              <a:buSzPts val="1350"/>
              <a:buChar char="•"/>
              <a:defRPr sz="1350"/>
            </a:lvl9pPr>
          </a:lstStyle>
          <a:p/>
        </p:txBody>
      </p:sp>
      <p:sp>
        <p:nvSpPr>
          <p:cNvPr id="306" name="Google Shape;306;p65"/>
          <p:cNvSpPr txBox="1"/>
          <p:nvPr>
            <p:ph idx="2" type="body"/>
          </p:nvPr>
        </p:nvSpPr>
        <p:spPr>
          <a:xfrm>
            <a:off x="3186112" y="438150"/>
            <a:ext cx="5223900" cy="4156500"/>
          </a:xfrm>
          <a:prstGeom prst="rect">
            <a:avLst/>
          </a:prstGeom>
          <a:noFill/>
          <a:ln>
            <a:noFill/>
          </a:ln>
        </p:spPr>
        <p:txBody>
          <a:bodyPr anchorCtr="0" anchor="t" bIns="45700" lIns="91425" spcFirstLastPara="1" rIns="91425" wrap="square" tIns="45700">
            <a:noAutofit/>
          </a:bodyPr>
          <a:lstStyle>
            <a:lvl1pPr indent="-342900" lvl="0" marL="457200" rtl="0" algn="l">
              <a:lnSpc>
                <a:spcPct val="100000"/>
              </a:lnSpc>
              <a:spcBef>
                <a:spcPts val="300"/>
              </a:spcBef>
              <a:spcAft>
                <a:spcPts val="0"/>
              </a:spcAft>
              <a:buClr>
                <a:schemeClr val="dk1"/>
              </a:buClr>
              <a:buSzPts val="1800"/>
              <a:buChar char="•"/>
              <a:defRPr sz="1200"/>
            </a:lvl1pPr>
            <a:lvl2pPr indent="-321944" lvl="1" marL="914400" rtl="0" algn="l">
              <a:lnSpc>
                <a:spcPct val="100000"/>
              </a:lnSpc>
              <a:spcBef>
                <a:spcPts val="300"/>
              </a:spcBef>
              <a:spcAft>
                <a:spcPts val="0"/>
              </a:spcAft>
              <a:buClr>
                <a:schemeClr val="dk1"/>
              </a:buClr>
              <a:buSzPts val="1470"/>
              <a:buChar char="•"/>
              <a:defRPr sz="1050"/>
            </a:lvl2pPr>
            <a:lvl3pPr indent="-285750" lvl="2" marL="1371600" rtl="0" algn="l">
              <a:lnSpc>
                <a:spcPct val="100000"/>
              </a:lnSpc>
              <a:spcBef>
                <a:spcPts val="300"/>
              </a:spcBef>
              <a:spcAft>
                <a:spcPts val="0"/>
              </a:spcAft>
              <a:buClr>
                <a:schemeClr val="dk1"/>
              </a:buClr>
              <a:buSzPts val="900"/>
              <a:buChar char="–"/>
              <a:defRPr sz="900"/>
            </a:lvl3pPr>
            <a:lvl4pPr indent="-304800" lvl="3" marL="1828800" rtl="0" algn="l">
              <a:lnSpc>
                <a:spcPct val="100000"/>
              </a:lnSpc>
              <a:spcBef>
                <a:spcPts val="3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14325" lvl="5" marL="2743200" rtl="0" algn="l">
              <a:lnSpc>
                <a:spcPct val="90000"/>
              </a:lnSpc>
              <a:spcBef>
                <a:spcPts val="375"/>
              </a:spcBef>
              <a:spcAft>
                <a:spcPts val="0"/>
              </a:spcAft>
              <a:buClr>
                <a:schemeClr val="dk1"/>
              </a:buClr>
              <a:buSzPts val="1350"/>
              <a:buChar char="•"/>
              <a:defRPr sz="1350"/>
            </a:lvl6pPr>
            <a:lvl7pPr indent="-314325" lvl="6" marL="3200400" rtl="0" algn="l">
              <a:lnSpc>
                <a:spcPct val="90000"/>
              </a:lnSpc>
              <a:spcBef>
                <a:spcPts val="375"/>
              </a:spcBef>
              <a:spcAft>
                <a:spcPts val="0"/>
              </a:spcAft>
              <a:buClr>
                <a:schemeClr val="dk1"/>
              </a:buClr>
              <a:buSzPts val="1350"/>
              <a:buChar char="•"/>
              <a:defRPr sz="1350"/>
            </a:lvl7pPr>
            <a:lvl8pPr indent="-314325" lvl="7" marL="3657600" rtl="0" algn="l">
              <a:lnSpc>
                <a:spcPct val="90000"/>
              </a:lnSpc>
              <a:spcBef>
                <a:spcPts val="375"/>
              </a:spcBef>
              <a:spcAft>
                <a:spcPts val="0"/>
              </a:spcAft>
              <a:buClr>
                <a:schemeClr val="dk1"/>
              </a:buClr>
              <a:buSzPts val="1350"/>
              <a:buChar char="•"/>
              <a:defRPr sz="1350"/>
            </a:lvl8pPr>
            <a:lvl9pPr indent="-314325" lvl="8" marL="4114800" rtl="0" algn="l">
              <a:lnSpc>
                <a:spcPct val="90000"/>
              </a:lnSpc>
              <a:spcBef>
                <a:spcPts val="375"/>
              </a:spcBef>
              <a:spcAft>
                <a:spcPts val="0"/>
              </a:spcAft>
              <a:buClr>
                <a:schemeClr val="dk1"/>
              </a:buClr>
              <a:buSzPts val="1350"/>
              <a:buChar char="•"/>
              <a:defRPr sz="1350"/>
            </a:lvl9pPr>
          </a:lstStyle>
          <a:p/>
        </p:txBody>
      </p:sp>
      <p:sp>
        <p:nvSpPr>
          <p:cNvPr id="307" name="Google Shape;307;p65"/>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 [white] Column on Left" showMasterSp="0">
  <p:cSld name="1/3 [white] Column on Left">
    <p:spTree>
      <p:nvGrpSpPr>
        <p:cNvPr id="308" name="Shape 308"/>
        <p:cNvGrpSpPr/>
        <p:nvPr/>
      </p:nvGrpSpPr>
      <p:grpSpPr>
        <a:xfrm>
          <a:off x="0" y="0"/>
          <a:ext cx="0" cy="0"/>
          <a:chOff x="0" y="0"/>
          <a:chExt cx="0" cy="0"/>
        </a:xfrm>
      </p:grpSpPr>
      <p:sp>
        <p:nvSpPr>
          <p:cNvPr id="309" name="Google Shape;309;p66"/>
          <p:cNvSpPr/>
          <p:nvPr/>
        </p:nvSpPr>
        <p:spPr>
          <a:xfrm flipH="1">
            <a:off x="2957400" y="0"/>
            <a:ext cx="6186600" cy="5143500"/>
          </a:xfrm>
          <a:prstGeom prst="rect">
            <a:avLst/>
          </a:prstGeom>
          <a:solidFill>
            <a:srgbClr val="DDE0E3">
              <a:alpha val="498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310" name="Google Shape;310;p66"/>
          <p:cNvSpPr/>
          <p:nvPr/>
        </p:nvSpPr>
        <p:spPr>
          <a:xfrm flipH="1">
            <a:off x="2957400" y="0"/>
            <a:ext cx="6186600" cy="5143500"/>
          </a:xfrm>
          <a:prstGeom prst="rect">
            <a:avLst/>
          </a:prstGeom>
          <a:solidFill>
            <a:srgbClr val="DDE0E3">
              <a:alpha val="498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311" name="Google Shape;311;p66"/>
          <p:cNvSpPr txBox="1"/>
          <p:nvPr>
            <p:ph type="title"/>
          </p:nvPr>
        </p:nvSpPr>
        <p:spPr>
          <a:xfrm>
            <a:off x="316205" y="438150"/>
            <a:ext cx="2405700" cy="15264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2700"/>
              <a:buFont typeface="Arial"/>
              <a:buNone/>
              <a:defRPr sz="27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12" name="Google Shape;312;p66"/>
          <p:cNvSpPr txBox="1"/>
          <p:nvPr>
            <p:ph idx="1" type="body"/>
          </p:nvPr>
        </p:nvSpPr>
        <p:spPr>
          <a:xfrm>
            <a:off x="316205" y="1964530"/>
            <a:ext cx="2405700" cy="26301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300"/>
              </a:spcBef>
              <a:spcAft>
                <a:spcPts val="0"/>
              </a:spcAft>
              <a:buClr>
                <a:schemeClr val="dk1"/>
              </a:buClr>
              <a:buSzPts val="1800"/>
              <a:buNone/>
              <a:defRPr sz="1200"/>
            </a:lvl1pPr>
            <a:lvl2pPr indent="-228600" lvl="1" marL="914400" rtl="0" algn="l">
              <a:lnSpc>
                <a:spcPct val="100000"/>
              </a:lnSpc>
              <a:spcBef>
                <a:spcPts val="300"/>
              </a:spcBef>
              <a:spcAft>
                <a:spcPts val="0"/>
              </a:spcAft>
              <a:buClr>
                <a:schemeClr val="dk1"/>
              </a:buClr>
              <a:buSzPts val="1680"/>
              <a:buNone/>
              <a:defRPr sz="1200"/>
            </a:lvl2pPr>
            <a:lvl3pPr indent="-228600" lvl="2" marL="1371600" rtl="0" algn="l">
              <a:lnSpc>
                <a:spcPct val="100000"/>
              </a:lnSpc>
              <a:spcBef>
                <a:spcPts val="300"/>
              </a:spcBef>
              <a:spcAft>
                <a:spcPts val="0"/>
              </a:spcAft>
              <a:buClr>
                <a:schemeClr val="dk1"/>
              </a:buClr>
              <a:buSzPts val="1200"/>
              <a:buNone/>
              <a:defRPr sz="1200"/>
            </a:lvl3pPr>
            <a:lvl4pPr indent="-304800" lvl="3" marL="1828800" rtl="0" algn="l">
              <a:lnSpc>
                <a:spcPct val="100000"/>
              </a:lnSpc>
              <a:spcBef>
                <a:spcPts val="3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14325" lvl="5" marL="2743200" rtl="0" algn="l">
              <a:lnSpc>
                <a:spcPct val="90000"/>
              </a:lnSpc>
              <a:spcBef>
                <a:spcPts val="375"/>
              </a:spcBef>
              <a:spcAft>
                <a:spcPts val="0"/>
              </a:spcAft>
              <a:buClr>
                <a:schemeClr val="dk1"/>
              </a:buClr>
              <a:buSzPts val="1350"/>
              <a:buChar char="•"/>
              <a:defRPr sz="1350"/>
            </a:lvl6pPr>
            <a:lvl7pPr indent="-314325" lvl="6" marL="3200400" rtl="0" algn="l">
              <a:lnSpc>
                <a:spcPct val="90000"/>
              </a:lnSpc>
              <a:spcBef>
                <a:spcPts val="375"/>
              </a:spcBef>
              <a:spcAft>
                <a:spcPts val="0"/>
              </a:spcAft>
              <a:buClr>
                <a:schemeClr val="dk1"/>
              </a:buClr>
              <a:buSzPts val="1350"/>
              <a:buChar char="•"/>
              <a:defRPr sz="1350"/>
            </a:lvl7pPr>
            <a:lvl8pPr indent="-314325" lvl="7" marL="3657600" rtl="0" algn="l">
              <a:lnSpc>
                <a:spcPct val="90000"/>
              </a:lnSpc>
              <a:spcBef>
                <a:spcPts val="375"/>
              </a:spcBef>
              <a:spcAft>
                <a:spcPts val="0"/>
              </a:spcAft>
              <a:buClr>
                <a:schemeClr val="dk1"/>
              </a:buClr>
              <a:buSzPts val="1350"/>
              <a:buChar char="•"/>
              <a:defRPr sz="1350"/>
            </a:lvl8pPr>
            <a:lvl9pPr indent="-314325" lvl="8" marL="4114800" rtl="0" algn="l">
              <a:lnSpc>
                <a:spcPct val="90000"/>
              </a:lnSpc>
              <a:spcBef>
                <a:spcPts val="375"/>
              </a:spcBef>
              <a:spcAft>
                <a:spcPts val="0"/>
              </a:spcAft>
              <a:buClr>
                <a:schemeClr val="dk1"/>
              </a:buClr>
              <a:buSzPts val="1350"/>
              <a:buChar char="•"/>
              <a:defRPr sz="1350"/>
            </a:lvl9pPr>
          </a:lstStyle>
          <a:p/>
        </p:txBody>
      </p:sp>
      <p:sp>
        <p:nvSpPr>
          <p:cNvPr id="313" name="Google Shape;313;p66"/>
          <p:cNvSpPr txBox="1"/>
          <p:nvPr>
            <p:ph idx="2" type="body"/>
          </p:nvPr>
        </p:nvSpPr>
        <p:spPr>
          <a:xfrm>
            <a:off x="3186113" y="438150"/>
            <a:ext cx="5223900" cy="4156500"/>
          </a:xfrm>
          <a:prstGeom prst="rect">
            <a:avLst/>
          </a:prstGeom>
          <a:noFill/>
          <a:ln>
            <a:noFill/>
          </a:ln>
        </p:spPr>
        <p:txBody>
          <a:bodyPr anchorCtr="0" anchor="t" bIns="45700" lIns="91425" spcFirstLastPara="1" rIns="91425" wrap="square" tIns="45700">
            <a:noAutofit/>
          </a:bodyPr>
          <a:lstStyle>
            <a:lvl1pPr indent="-342900" lvl="0" marL="457200" rtl="0" algn="l">
              <a:lnSpc>
                <a:spcPct val="100000"/>
              </a:lnSpc>
              <a:spcBef>
                <a:spcPts val="300"/>
              </a:spcBef>
              <a:spcAft>
                <a:spcPts val="0"/>
              </a:spcAft>
              <a:buClr>
                <a:schemeClr val="dk1"/>
              </a:buClr>
              <a:buSzPts val="1800"/>
              <a:buChar char="•"/>
              <a:defRPr sz="1200"/>
            </a:lvl1pPr>
            <a:lvl2pPr indent="-321944" lvl="1" marL="914400" rtl="0" algn="l">
              <a:lnSpc>
                <a:spcPct val="100000"/>
              </a:lnSpc>
              <a:spcBef>
                <a:spcPts val="300"/>
              </a:spcBef>
              <a:spcAft>
                <a:spcPts val="0"/>
              </a:spcAft>
              <a:buClr>
                <a:schemeClr val="dk1"/>
              </a:buClr>
              <a:buSzPts val="1470"/>
              <a:buChar char="•"/>
              <a:defRPr sz="1050"/>
            </a:lvl2pPr>
            <a:lvl3pPr indent="-285750" lvl="2" marL="1371600" rtl="0" algn="l">
              <a:lnSpc>
                <a:spcPct val="100000"/>
              </a:lnSpc>
              <a:spcBef>
                <a:spcPts val="300"/>
              </a:spcBef>
              <a:spcAft>
                <a:spcPts val="0"/>
              </a:spcAft>
              <a:buClr>
                <a:schemeClr val="dk1"/>
              </a:buClr>
              <a:buSzPts val="900"/>
              <a:buChar char="–"/>
              <a:defRPr sz="900"/>
            </a:lvl3pPr>
            <a:lvl4pPr indent="-304800" lvl="3" marL="1828800" rtl="0" algn="l">
              <a:lnSpc>
                <a:spcPct val="100000"/>
              </a:lnSpc>
              <a:spcBef>
                <a:spcPts val="3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14325" lvl="5" marL="2743200" rtl="0" algn="l">
              <a:lnSpc>
                <a:spcPct val="90000"/>
              </a:lnSpc>
              <a:spcBef>
                <a:spcPts val="375"/>
              </a:spcBef>
              <a:spcAft>
                <a:spcPts val="0"/>
              </a:spcAft>
              <a:buClr>
                <a:schemeClr val="dk1"/>
              </a:buClr>
              <a:buSzPts val="1350"/>
              <a:buChar char="•"/>
              <a:defRPr sz="1350"/>
            </a:lvl6pPr>
            <a:lvl7pPr indent="-314325" lvl="6" marL="3200400" rtl="0" algn="l">
              <a:lnSpc>
                <a:spcPct val="90000"/>
              </a:lnSpc>
              <a:spcBef>
                <a:spcPts val="375"/>
              </a:spcBef>
              <a:spcAft>
                <a:spcPts val="0"/>
              </a:spcAft>
              <a:buClr>
                <a:schemeClr val="dk1"/>
              </a:buClr>
              <a:buSzPts val="1350"/>
              <a:buChar char="•"/>
              <a:defRPr sz="1350"/>
            </a:lvl7pPr>
            <a:lvl8pPr indent="-314325" lvl="7" marL="3657600" rtl="0" algn="l">
              <a:lnSpc>
                <a:spcPct val="90000"/>
              </a:lnSpc>
              <a:spcBef>
                <a:spcPts val="375"/>
              </a:spcBef>
              <a:spcAft>
                <a:spcPts val="0"/>
              </a:spcAft>
              <a:buClr>
                <a:schemeClr val="dk1"/>
              </a:buClr>
              <a:buSzPts val="1350"/>
              <a:buChar char="•"/>
              <a:defRPr sz="1350"/>
            </a:lvl8pPr>
            <a:lvl9pPr indent="-314325" lvl="8" marL="4114800" rtl="0" algn="l">
              <a:lnSpc>
                <a:spcPct val="90000"/>
              </a:lnSpc>
              <a:spcBef>
                <a:spcPts val="375"/>
              </a:spcBef>
              <a:spcAft>
                <a:spcPts val="0"/>
              </a:spcAft>
              <a:buClr>
                <a:schemeClr val="dk1"/>
              </a:buClr>
              <a:buSzPts val="1350"/>
              <a:buChar char="•"/>
              <a:defRPr sz="1350"/>
            </a:lvl9pPr>
          </a:lstStyle>
          <a:p/>
        </p:txBody>
      </p:sp>
      <p:sp>
        <p:nvSpPr>
          <p:cNvPr id="314" name="Google Shape;314;p66"/>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Left and Content-Right">
  <p:cSld name="Title-Left and Content-Right">
    <p:spTree>
      <p:nvGrpSpPr>
        <p:cNvPr id="315" name="Shape 315"/>
        <p:cNvGrpSpPr/>
        <p:nvPr/>
      </p:nvGrpSpPr>
      <p:grpSpPr>
        <a:xfrm>
          <a:off x="0" y="0"/>
          <a:ext cx="0" cy="0"/>
          <a:chOff x="0" y="0"/>
          <a:chExt cx="0" cy="0"/>
        </a:xfrm>
      </p:grpSpPr>
      <p:sp>
        <p:nvSpPr>
          <p:cNvPr id="316" name="Google Shape;316;p67"/>
          <p:cNvSpPr txBox="1"/>
          <p:nvPr>
            <p:ph idx="1" type="body"/>
          </p:nvPr>
        </p:nvSpPr>
        <p:spPr>
          <a:xfrm>
            <a:off x="2653642" y="376403"/>
            <a:ext cx="927300" cy="12495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0"/>
              </a:spcBef>
              <a:spcAft>
                <a:spcPts val="0"/>
              </a:spcAft>
              <a:buClr>
                <a:schemeClr val="accent2"/>
              </a:buClr>
              <a:buSzPts val="13200"/>
              <a:buNone/>
              <a:defRPr sz="8800">
                <a:solidFill>
                  <a:schemeClr val="accent2"/>
                </a:solidFill>
                <a:latin typeface="Arial Black"/>
                <a:ea typeface="Arial Black"/>
                <a:cs typeface="Arial Black"/>
                <a:sym typeface="Arial Black"/>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317" name="Google Shape;317;p67"/>
          <p:cNvSpPr txBox="1"/>
          <p:nvPr>
            <p:ph type="title"/>
          </p:nvPr>
        </p:nvSpPr>
        <p:spPr>
          <a:xfrm>
            <a:off x="400928" y="1828801"/>
            <a:ext cx="2995500" cy="2700900"/>
          </a:xfrm>
          <a:prstGeom prst="rect">
            <a:avLst/>
          </a:prstGeom>
          <a:noFill/>
          <a:ln>
            <a:noFill/>
          </a:ln>
        </p:spPr>
        <p:txBody>
          <a:bodyPr anchorCtr="0" anchor="t" bIns="45700" lIns="91425" spcFirstLastPara="1" rIns="91425" wrap="square" tIns="45700">
            <a:noAutofit/>
          </a:bodyPr>
          <a:lstStyle>
            <a:lvl1pPr lvl="0" rtl="0" algn="r">
              <a:lnSpc>
                <a:spcPct val="114285"/>
              </a:lnSpc>
              <a:spcBef>
                <a:spcPts val="0"/>
              </a:spcBef>
              <a:spcAft>
                <a:spcPts val="0"/>
              </a:spcAft>
              <a:buClr>
                <a:schemeClr val="dk1"/>
              </a:buClr>
              <a:buSzPts val="2800"/>
              <a:buFont typeface="Arial"/>
              <a:buNone/>
              <a:defRPr sz="28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18" name="Google Shape;318;p67"/>
          <p:cNvSpPr txBox="1"/>
          <p:nvPr>
            <p:ph idx="2" type="body"/>
          </p:nvPr>
        </p:nvSpPr>
        <p:spPr>
          <a:xfrm>
            <a:off x="3910014" y="1"/>
            <a:ext cx="4206900" cy="5143500"/>
          </a:xfrm>
          <a:prstGeom prst="rect">
            <a:avLst/>
          </a:prstGeom>
          <a:noFill/>
          <a:ln>
            <a:noFill/>
          </a:ln>
        </p:spPr>
        <p:txBody>
          <a:bodyPr anchorCtr="0" anchor="ctr" bIns="45700" lIns="91425" spcFirstLastPara="1" rIns="91425" wrap="square" tIns="45700">
            <a:noAutofit/>
          </a:bodyPr>
          <a:lstStyle>
            <a:lvl1pPr indent="-228600" lvl="0" marL="457200" rtl="0" algn="l">
              <a:lnSpc>
                <a:spcPct val="100000"/>
              </a:lnSpc>
              <a:spcBef>
                <a:spcPts val="300"/>
              </a:spcBef>
              <a:spcAft>
                <a:spcPts val="0"/>
              </a:spcAft>
              <a:buClr>
                <a:schemeClr val="dk1"/>
              </a:buClr>
              <a:buSzPts val="2250"/>
              <a:buNone/>
              <a:defRPr sz="1500"/>
            </a:lvl1pPr>
            <a:lvl2pPr indent="-228600" lvl="1" marL="914400" rtl="0" algn="l">
              <a:lnSpc>
                <a:spcPct val="100000"/>
              </a:lnSpc>
              <a:spcBef>
                <a:spcPts val="300"/>
              </a:spcBef>
              <a:spcAft>
                <a:spcPts val="0"/>
              </a:spcAft>
              <a:buClr>
                <a:schemeClr val="dk1"/>
              </a:buClr>
              <a:buSzPts val="1890"/>
              <a:buNone/>
              <a:defRPr sz="1350"/>
            </a:lvl2pPr>
            <a:lvl3pPr indent="-228600" lvl="2" marL="1371600" rtl="0" algn="l">
              <a:lnSpc>
                <a:spcPct val="100000"/>
              </a:lnSpc>
              <a:spcBef>
                <a:spcPts val="300"/>
              </a:spcBef>
              <a:spcAft>
                <a:spcPts val="0"/>
              </a:spcAft>
              <a:buClr>
                <a:schemeClr val="dk1"/>
              </a:buClr>
              <a:buSzPts val="1200"/>
              <a:buNone/>
              <a:defRPr sz="1200"/>
            </a:lvl3pPr>
            <a:lvl4pPr indent="-304800" lvl="3" marL="1828800" rtl="0" algn="l">
              <a:lnSpc>
                <a:spcPct val="100000"/>
              </a:lnSpc>
              <a:spcBef>
                <a:spcPts val="3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14325" lvl="5" marL="2743200" rtl="0" algn="l">
              <a:lnSpc>
                <a:spcPct val="90000"/>
              </a:lnSpc>
              <a:spcBef>
                <a:spcPts val="375"/>
              </a:spcBef>
              <a:spcAft>
                <a:spcPts val="0"/>
              </a:spcAft>
              <a:buClr>
                <a:schemeClr val="dk1"/>
              </a:buClr>
              <a:buSzPts val="1350"/>
              <a:buChar char="•"/>
              <a:defRPr sz="1350"/>
            </a:lvl6pPr>
            <a:lvl7pPr indent="-314325" lvl="6" marL="3200400" rtl="0" algn="l">
              <a:lnSpc>
                <a:spcPct val="90000"/>
              </a:lnSpc>
              <a:spcBef>
                <a:spcPts val="375"/>
              </a:spcBef>
              <a:spcAft>
                <a:spcPts val="0"/>
              </a:spcAft>
              <a:buClr>
                <a:schemeClr val="dk1"/>
              </a:buClr>
              <a:buSzPts val="1350"/>
              <a:buChar char="•"/>
              <a:defRPr sz="1350"/>
            </a:lvl7pPr>
            <a:lvl8pPr indent="-314325" lvl="7" marL="3657600" rtl="0" algn="l">
              <a:lnSpc>
                <a:spcPct val="90000"/>
              </a:lnSpc>
              <a:spcBef>
                <a:spcPts val="375"/>
              </a:spcBef>
              <a:spcAft>
                <a:spcPts val="0"/>
              </a:spcAft>
              <a:buClr>
                <a:schemeClr val="dk1"/>
              </a:buClr>
              <a:buSzPts val="1350"/>
              <a:buChar char="•"/>
              <a:defRPr sz="1350"/>
            </a:lvl8pPr>
            <a:lvl9pPr indent="-314325" lvl="8" marL="4114800" rtl="0" algn="l">
              <a:lnSpc>
                <a:spcPct val="90000"/>
              </a:lnSpc>
              <a:spcBef>
                <a:spcPts val="375"/>
              </a:spcBef>
              <a:spcAft>
                <a:spcPts val="0"/>
              </a:spcAft>
              <a:buClr>
                <a:schemeClr val="dk1"/>
              </a:buClr>
              <a:buSzPts val="1350"/>
              <a:buChar char="•"/>
              <a:defRPr sz="1350"/>
            </a:lvl9pPr>
          </a:lstStyle>
          <a:p/>
        </p:txBody>
      </p:sp>
      <p:cxnSp>
        <p:nvCxnSpPr>
          <p:cNvPr id="319" name="Google Shape;319;p67"/>
          <p:cNvCxnSpPr/>
          <p:nvPr/>
        </p:nvCxnSpPr>
        <p:spPr>
          <a:xfrm>
            <a:off x="3654127" y="759406"/>
            <a:ext cx="0" cy="3660600"/>
          </a:xfrm>
          <a:prstGeom prst="straightConnector1">
            <a:avLst/>
          </a:prstGeom>
          <a:noFill/>
          <a:ln cap="flat" cmpd="sng" w="28575">
            <a:solidFill>
              <a:schemeClr val="accent2"/>
            </a:solidFill>
            <a:prstDash val="solid"/>
            <a:miter lim="800000"/>
            <a:headEnd len="sm" w="sm" type="none"/>
            <a:tailEnd len="sm" w="sm" type="none"/>
          </a:ln>
        </p:spPr>
      </p:cxnSp>
      <p:sp>
        <p:nvSpPr>
          <p:cNvPr id="320" name="Google Shape;320;p67"/>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accent2"/>
                </a:solidFill>
                <a:latin typeface="Arial Black"/>
                <a:ea typeface="Arial Black"/>
                <a:cs typeface="Arial Black"/>
                <a:sym typeface="Arial Black"/>
              </a:defRPr>
            </a:lvl1pPr>
            <a:lvl2pPr lvl="1" rtl="0">
              <a:buNone/>
              <a:defRPr sz="1300">
                <a:solidFill>
                  <a:schemeClr val="accent2"/>
                </a:solidFill>
                <a:latin typeface="Arial Black"/>
                <a:ea typeface="Arial Black"/>
                <a:cs typeface="Arial Black"/>
                <a:sym typeface="Arial Black"/>
              </a:defRPr>
            </a:lvl2pPr>
            <a:lvl3pPr lvl="2" rtl="0">
              <a:buNone/>
              <a:defRPr sz="1300">
                <a:solidFill>
                  <a:schemeClr val="accent2"/>
                </a:solidFill>
                <a:latin typeface="Arial Black"/>
                <a:ea typeface="Arial Black"/>
                <a:cs typeface="Arial Black"/>
                <a:sym typeface="Arial Black"/>
              </a:defRPr>
            </a:lvl3pPr>
            <a:lvl4pPr lvl="3" rtl="0">
              <a:buNone/>
              <a:defRPr sz="1300">
                <a:solidFill>
                  <a:schemeClr val="accent2"/>
                </a:solidFill>
                <a:latin typeface="Arial Black"/>
                <a:ea typeface="Arial Black"/>
                <a:cs typeface="Arial Black"/>
                <a:sym typeface="Arial Black"/>
              </a:defRPr>
            </a:lvl4pPr>
            <a:lvl5pPr lvl="4" rtl="0">
              <a:buNone/>
              <a:defRPr sz="1300">
                <a:solidFill>
                  <a:schemeClr val="accent2"/>
                </a:solidFill>
                <a:latin typeface="Arial Black"/>
                <a:ea typeface="Arial Black"/>
                <a:cs typeface="Arial Black"/>
                <a:sym typeface="Arial Black"/>
              </a:defRPr>
            </a:lvl5pPr>
            <a:lvl6pPr lvl="5" rtl="0">
              <a:buNone/>
              <a:defRPr sz="1300">
                <a:solidFill>
                  <a:schemeClr val="accent2"/>
                </a:solidFill>
                <a:latin typeface="Arial Black"/>
                <a:ea typeface="Arial Black"/>
                <a:cs typeface="Arial Black"/>
                <a:sym typeface="Arial Black"/>
              </a:defRPr>
            </a:lvl6pPr>
            <a:lvl7pPr lvl="6" rtl="0">
              <a:buNone/>
              <a:defRPr sz="1300">
                <a:solidFill>
                  <a:schemeClr val="accent2"/>
                </a:solidFill>
                <a:latin typeface="Arial Black"/>
                <a:ea typeface="Arial Black"/>
                <a:cs typeface="Arial Black"/>
                <a:sym typeface="Arial Black"/>
              </a:defRPr>
            </a:lvl7pPr>
            <a:lvl8pPr lvl="7" rtl="0">
              <a:buNone/>
              <a:defRPr sz="1300">
                <a:solidFill>
                  <a:schemeClr val="accent2"/>
                </a:solidFill>
                <a:latin typeface="Arial Black"/>
                <a:ea typeface="Arial Black"/>
                <a:cs typeface="Arial Black"/>
                <a:sym typeface="Arial Black"/>
              </a:defRPr>
            </a:lvl8pPr>
            <a:lvl9pPr lvl="8" rtl="0">
              <a:buNone/>
              <a:defRPr sz="1300">
                <a:solidFill>
                  <a:schemeClr val="accent2"/>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top : title-Left : content right">
  <p:cSld name="Image-top : title-Left : content right">
    <p:spTree>
      <p:nvGrpSpPr>
        <p:cNvPr id="321" name="Shape 321"/>
        <p:cNvGrpSpPr/>
        <p:nvPr/>
      </p:nvGrpSpPr>
      <p:grpSpPr>
        <a:xfrm>
          <a:off x="0" y="0"/>
          <a:ext cx="0" cy="0"/>
          <a:chOff x="0" y="0"/>
          <a:chExt cx="0" cy="0"/>
        </a:xfrm>
      </p:grpSpPr>
      <p:sp>
        <p:nvSpPr>
          <p:cNvPr id="322" name="Google Shape;322;p68"/>
          <p:cNvSpPr txBox="1"/>
          <p:nvPr>
            <p:ph type="title"/>
          </p:nvPr>
        </p:nvSpPr>
        <p:spPr>
          <a:xfrm>
            <a:off x="1" y="2575932"/>
            <a:ext cx="3958800" cy="25677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Clr>
                <a:schemeClr val="dk1"/>
              </a:buClr>
              <a:buSzPts val="2800"/>
              <a:buFont typeface="Arial"/>
              <a:buNone/>
              <a:defRPr sz="28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23" name="Google Shape;323;p68"/>
          <p:cNvSpPr txBox="1"/>
          <p:nvPr>
            <p:ph idx="1" type="body"/>
          </p:nvPr>
        </p:nvSpPr>
        <p:spPr>
          <a:xfrm>
            <a:off x="4362360" y="2575933"/>
            <a:ext cx="4435500" cy="2567700"/>
          </a:xfrm>
          <a:prstGeom prst="rect">
            <a:avLst/>
          </a:prstGeom>
          <a:noFill/>
          <a:ln>
            <a:noFill/>
          </a:ln>
        </p:spPr>
        <p:txBody>
          <a:bodyPr anchorCtr="0" anchor="ctr" bIns="45700" lIns="91425" spcFirstLastPara="1" rIns="91425" wrap="square" tIns="45700">
            <a:noAutofit/>
          </a:bodyPr>
          <a:lstStyle>
            <a:lvl1pPr indent="-228600" lvl="0" marL="457200" rtl="0" algn="l">
              <a:lnSpc>
                <a:spcPct val="100000"/>
              </a:lnSpc>
              <a:spcBef>
                <a:spcPts val="600"/>
              </a:spcBef>
              <a:spcAft>
                <a:spcPts val="0"/>
              </a:spcAft>
              <a:buClr>
                <a:schemeClr val="dk1"/>
              </a:buClr>
              <a:buSzPts val="2700"/>
              <a:buNone/>
              <a:defRPr sz="1800"/>
            </a:lvl1pPr>
            <a:lvl2pPr indent="-228600" lvl="1" marL="914400" rtl="0" algn="l">
              <a:lnSpc>
                <a:spcPct val="100000"/>
              </a:lnSpc>
              <a:spcBef>
                <a:spcPts val="600"/>
              </a:spcBef>
              <a:spcAft>
                <a:spcPts val="0"/>
              </a:spcAft>
              <a:buClr>
                <a:schemeClr val="dk1"/>
              </a:buClr>
              <a:buSzPts val="2240"/>
              <a:buNone/>
              <a:defRPr sz="1600"/>
            </a:lvl2pPr>
            <a:lvl3pPr indent="-228600" lvl="2" marL="1371600" rtl="0" algn="l">
              <a:lnSpc>
                <a:spcPct val="100000"/>
              </a:lnSpc>
              <a:spcBef>
                <a:spcPts val="600"/>
              </a:spcBef>
              <a:spcAft>
                <a:spcPts val="0"/>
              </a:spcAft>
              <a:buClr>
                <a:schemeClr val="dk1"/>
              </a:buClr>
              <a:buSzPts val="1600"/>
              <a:buNone/>
              <a:defRPr sz="1600"/>
            </a:lvl3pPr>
            <a:lvl4pPr indent="-304800" lvl="3" marL="1828800" rtl="0" algn="l">
              <a:lnSpc>
                <a:spcPct val="100000"/>
              </a:lnSpc>
              <a:spcBef>
                <a:spcPts val="6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14325" lvl="5" marL="2743200" rtl="0" algn="l">
              <a:lnSpc>
                <a:spcPct val="90000"/>
              </a:lnSpc>
              <a:spcBef>
                <a:spcPts val="375"/>
              </a:spcBef>
              <a:spcAft>
                <a:spcPts val="0"/>
              </a:spcAft>
              <a:buClr>
                <a:schemeClr val="dk1"/>
              </a:buClr>
              <a:buSzPts val="1350"/>
              <a:buChar char="•"/>
              <a:defRPr sz="1350"/>
            </a:lvl6pPr>
            <a:lvl7pPr indent="-314325" lvl="6" marL="3200400" rtl="0" algn="l">
              <a:lnSpc>
                <a:spcPct val="90000"/>
              </a:lnSpc>
              <a:spcBef>
                <a:spcPts val="375"/>
              </a:spcBef>
              <a:spcAft>
                <a:spcPts val="0"/>
              </a:spcAft>
              <a:buClr>
                <a:schemeClr val="dk1"/>
              </a:buClr>
              <a:buSzPts val="1350"/>
              <a:buChar char="•"/>
              <a:defRPr sz="1350"/>
            </a:lvl7pPr>
            <a:lvl8pPr indent="-314325" lvl="7" marL="3657600" rtl="0" algn="l">
              <a:lnSpc>
                <a:spcPct val="90000"/>
              </a:lnSpc>
              <a:spcBef>
                <a:spcPts val="375"/>
              </a:spcBef>
              <a:spcAft>
                <a:spcPts val="0"/>
              </a:spcAft>
              <a:buClr>
                <a:schemeClr val="dk1"/>
              </a:buClr>
              <a:buSzPts val="1350"/>
              <a:buChar char="•"/>
              <a:defRPr sz="1350"/>
            </a:lvl8pPr>
            <a:lvl9pPr indent="-314325" lvl="8" marL="4114800" rtl="0" algn="l">
              <a:lnSpc>
                <a:spcPct val="90000"/>
              </a:lnSpc>
              <a:spcBef>
                <a:spcPts val="375"/>
              </a:spcBef>
              <a:spcAft>
                <a:spcPts val="0"/>
              </a:spcAft>
              <a:buClr>
                <a:schemeClr val="dk1"/>
              </a:buClr>
              <a:buSzPts val="1350"/>
              <a:buChar char="•"/>
              <a:defRPr sz="1350"/>
            </a:lvl9pPr>
          </a:lstStyle>
          <a:p/>
        </p:txBody>
      </p:sp>
      <p:cxnSp>
        <p:nvCxnSpPr>
          <p:cNvPr id="324" name="Google Shape;324;p68"/>
          <p:cNvCxnSpPr/>
          <p:nvPr/>
        </p:nvCxnSpPr>
        <p:spPr>
          <a:xfrm>
            <a:off x="4157842" y="2932772"/>
            <a:ext cx="0" cy="1861800"/>
          </a:xfrm>
          <a:prstGeom prst="straightConnector1">
            <a:avLst/>
          </a:prstGeom>
          <a:noFill/>
          <a:ln cap="flat" cmpd="sng" w="19050">
            <a:solidFill>
              <a:schemeClr val="accent2"/>
            </a:solidFill>
            <a:prstDash val="solid"/>
            <a:miter lim="800000"/>
            <a:headEnd len="sm" w="sm" type="none"/>
            <a:tailEnd len="sm" w="sm" type="none"/>
          </a:ln>
        </p:spPr>
      </p:cxnSp>
      <p:sp>
        <p:nvSpPr>
          <p:cNvPr id="325" name="Google Shape;325;p68"/>
          <p:cNvSpPr/>
          <p:nvPr>
            <p:ph idx="2" type="pic"/>
          </p:nvPr>
        </p:nvSpPr>
        <p:spPr>
          <a:xfrm>
            <a:off x="0" y="0"/>
            <a:ext cx="9144000" cy="25758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326" name="Google Shape;326;p68"/>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Left : content right">
  <p:cSld name="Title-Left : content right">
    <p:spTree>
      <p:nvGrpSpPr>
        <p:cNvPr id="327" name="Shape 327"/>
        <p:cNvGrpSpPr/>
        <p:nvPr/>
      </p:nvGrpSpPr>
      <p:grpSpPr>
        <a:xfrm>
          <a:off x="0" y="0"/>
          <a:ext cx="0" cy="0"/>
          <a:chOff x="0" y="0"/>
          <a:chExt cx="0" cy="0"/>
        </a:xfrm>
      </p:grpSpPr>
      <p:sp>
        <p:nvSpPr>
          <p:cNvPr id="328" name="Google Shape;328;p69"/>
          <p:cNvSpPr txBox="1"/>
          <p:nvPr>
            <p:ph type="title"/>
          </p:nvPr>
        </p:nvSpPr>
        <p:spPr>
          <a:xfrm>
            <a:off x="142876" y="0"/>
            <a:ext cx="4257600" cy="5143500"/>
          </a:xfrm>
          <a:prstGeom prst="rect">
            <a:avLst/>
          </a:prstGeom>
          <a:noFill/>
          <a:ln>
            <a:noFill/>
          </a:ln>
        </p:spPr>
        <p:txBody>
          <a:bodyPr anchorCtr="0" anchor="ctr" bIns="45700" lIns="91425" spcFirstLastPara="1" rIns="91425" wrap="square" tIns="45700">
            <a:noAutofit/>
          </a:bodyPr>
          <a:lstStyle>
            <a:lvl1pPr lvl="0" rtl="0" algn="r">
              <a:lnSpc>
                <a:spcPct val="90000"/>
              </a:lnSpc>
              <a:spcBef>
                <a:spcPts val="0"/>
              </a:spcBef>
              <a:spcAft>
                <a:spcPts val="0"/>
              </a:spcAft>
              <a:buClr>
                <a:schemeClr val="dk1"/>
              </a:buClr>
              <a:buSzPts val="3300"/>
              <a:buFont typeface="Arial"/>
              <a:buNone/>
              <a:defRPr sz="33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29" name="Google Shape;329;p69"/>
          <p:cNvSpPr txBox="1"/>
          <p:nvPr>
            <p:ph idx="1" type="body"/>
          </p:nvPr>
        </p:nvSpPr>
        <p:spPr>
          <a:xfrm>
            <a:off x="4743450" y="1"/>
            <a:ext cx="4054500" cy="5143500"/>
          </a:xfrm>
          <a:prstGeom prst="rect">
            <a:avLst/>
          </a:prstGeom>
          <a:noFill/>
          <a:ln>
            <a:noFill/>
          </a:ln>
        </p:spPr>
        <p:txBody>
          <a:bodyPr anchorCtr="0" anchor="ctr" bIns="45700" lIns="91425" spcFirstLastPara="1" rIns="91425" wrap="square" tIns="45700">
            <a:noAutofit/>
          </a:bodyPr>
          <a:lstStyle>
            <a:lvl1pPr indent="-228600" lvl="0" marL="457200" rtl="0" algn="l">
              <a:lnSpc>
                <a:spcPct val="100000"/>
              </a:lnSpc>
              <a:spcBef>
                <a:spcPts val="900"/>
              </a:spcBef>
              <a:spcAft>
                <a:spcPts val="0"/>
              </a:spcAft>
              <a:buClr>
                <a:schemeClr val="dk1"/>
              </a:buClr>
              <a:buSzPts val="3150"/>
              <a:buNone/>
              <a:defRPr sz="2100"/>
            </a:lvl1pPr>
            <a:lvl2pPr indent="-228600" lvl="1" marL="914400" rtl="0" algn="l">
              <a:lnSpc>
                <a:spcPct val="100000"/>
              </a:lnSpc>
              <a:spcBef>
                <a:spcPts val="900"/>
              </a:spcBef>
              <a:spcAft>
                <a:spcPts val="0"/>
              </a:spcAft>
              <a:buClr>
                <a:schemeClr val="dk1"/>
              </a:buClr>
              <a:buSzPts val="2240"/>
              <a:buNone/>
              <a:defRPr sz="1600"/>
            </a:lvl2pPr>
            <a:lvl3pPr indent="-228600" lvl="2" marL="1371600" rtl="0" algn="l">
              <a:lnSpc>
                <a:spcPct val="100000"/>
              </a:lnSpc>
              <a:spcBef>
                <a:spcPts val="900"/>
              </a:spcBef>
              <a:spcAft>
                <a:spcPts val="0"/>
              </a:spcAft>
              <a:buClr>
                <a:schemeClr val="dk1"/>
              </a:buClr>
              <a:buSzPts val="1600"/>
              <a:buNone/>
              <a:defRPr sz="1600"/>
            </a:lvl3pPr>
            <a:lvl4pPr indent="-304800" lvl="3" marL="1828800" rtl="0" algn="l">
              <a:lnSpc>
                <a:spcPct val="100000"/>
              </a:lnSpc>
              <a:spcBef>
                <a:spcPts val="9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14325" lvl="5" marL="2743200" rtl="0" algn="l">
              <a:lnSpc>
                <a:spcPct val="90000"/>
              </a:lnSpc>
              <a:spcBef>
                <a:spcPts val="375"/>
              </a:spcBef>
              <a:spcAft>
                <a:spcPts val="0"/>
              </a:spcAft>
              <a:buClr>
                <a:schemeClr val="dk1"/>
              </a:buClr>
              <a:buSzPts val="1350"/>
              <a:buChar char="•"/>
              <a:defRPr sz="1350"/>
            </a:lvl6pPr>
            <a:lvl7pPr indent="-314325" lvl="6" marL="3200400" rtl="0" algn="l">
              <a:lnSpc>
                <a:spcPct val="90000"/>
              </a:lnSpc>
              <a:spcBef>
                <a:spcPts val="375"/>
              </a:spcBef>
              <a:spcAft>
                <a:spcPts val="0"/>
              </a:spcAft>
              <a:buClr>
                <a:schemeClr val="dk1"/>
              </a:buClr>
              <a:buSzPts val="1350"/>
              <a:buChar char="•"/>
              <a:defRPr sz="1350"/>
            </a:lvl7pPr>
            <a:lvl8pPr indent="-314325" lvl="7" marL="3657600" rtl="0" algn="l">
              <a:lnSpc>
                <a:spcPct val="90000"/>
              </a:lnSpc>
              <a:spcBef>
                <a:spcPts val="375"/>
              </a:spcBef>
              <a:spcAft>
                <a:spcPts val="0"/>
              </a:spcAft>
              <a:buClr>
                <a:schemeClr val="dk1"/>
              </a:buClr>
              <a:buSzPts val="1350"/>
              <a:buChar char="•"/>
              <a:defRPr sz="1350"/>
            </a:lvl8pPr>
            <a:lvl9pPr indent="-314325" lvl="8" marL="4114800" rtl="0" algn="l">
              <a:lnSpc>
                <a:spcPct val="90000"/>
              </a:lnSpc>
              <a:spcBef>
                <a:spcPts val="375"/>
              </a:spcBef>
              <a:spcAft>
                <a:spcPts val="0"/>
              </a:spcAft>
              <a:buClr>
                <a:schemeClr val="dk1"/>
              </a:buClr>
              <a:buSzPts val="1350"/>
              <a:buChar char="•"/>
              <a:defRPr sz="1350"/>
            </a:lvl9pPr>
          </a:lstStyle>
          <a:p/>
        </p:txBody>
      </p:sp>
      <p:cxnSp>
        <p:nvCxnSpPr>
          <p:cNvPr id="330" name="Google Shape;330;p69"/>
          <p:cNvCxnSpPr/>
          <p:nvPr/>
        </p:nvCxnSpPr>
        <p:spPr>
          <a:xfrm>
            <a:off x="4572000" y="759406"/>
            <a:ext cx="0" cy="3660600"/>
          </a:xfrm>
          <a:prstGeom prst="straightConnector1">
            <a:avLst/>
          </a:prstGeom>
          <a:noFill/>
          <a:ln cap="flat" cmpd="sng" w="19050">
            <a:solidFill>
              <a:schemeClr val="accent2"/>
            </a:solidFill>
            <a:prstDash val="solid"/>
            <a:miter lim="800000"/>
            <a:headEnd len="sm" w="sm" type="none"/>
            <a:tailEnd len="sm" w="sm" type="none"/>
          </a:ln>
        </p:spPr>
      </p:cxnSp>
      <p:sp>
        <p:nvSpPr>
          <p:cNvPr id="331" name="Google Shape;331;p69"/>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 side-by-side" showMasterSp="0">
  <p:cSld name="Title and content : side-by-side">
    <p:bg>
      <p:bgPr>
        <a:solidFill>
          <a:schemeClr val="dk2"/>
        </a:solidFill>
      </p:bgPr>
    </p:bg>
    <p:spTree>
      <p:nvGrpSpPr>
        <p:cNvPr id="332" name="Shape 332"/>
        <p:cNvGrpSpPr/>
        <p:nvPr/>
      </p:nvGrpSpPr>
      <p:grpSpPr>
        <a:xfrm>
          <a:off x="0" y="0"/>
          <a:ext cx="0" cy="0"/>
          <a:chOff x="0" y="0"/>
          <a:chExt cx="0" cy="0"/>
        </a:xfrm>
      </p:grpSpPr>
      <p:sp>
        <p:nvSpPr>
          <p:cNvPr id="333" name="Google Shape;333;p70"/>
          <p:cNvSpPr txBox="1"/>
          <p:nvPr>
            <p:ph type="title"/>
          </p:nvPr>
        </p:nvSpPr>
        <p:spPr>
          <a:xfrm>
            <a:off x="1" y="0"/>
            <a:ext cx="4424400" cy="5143500"/>
          </a:xfrm>
          <a:prstGeom prst="rect">
            <a:avLst/>
          </a:prstGeom>
          <a:noFill/>
          <a:ln>
            <a:noFill/>
          </a:ln>
        </p:spPr>
        <p:txBody>
          <a:bodyPr anchorCtr="0" anchor="ctr" bIns="45700" lIns="91425" spcFirstLastPara="1" rIns="91425" wrap="square" tIns="45700">
            <a:noAutofit/>
          </a:bodyPr>
          <a:lstStyle>
            <a:lvl1pPr lvl="0" rtl="0" algn="r">
              <a:lnSpc>
                <a:spcPct val="125000"/>
              </a:lnSpc>
              <a:spcBef>
                <a:spcPts val="0"/>
              </a:spcBef>
              <a:spcAft>
                <a:spcPts val="0"/>
              </a:spcAft>
              <a:buClr>
                <a:schemeClr val="accent2"/>
              </a:buClr>
              <a:buSzPts val="3600"/>
              <a:buFont typeface="Arial"/>
              <a:buNone/>
              <a:defRPr sz="3600">
                <a:solidFill>
                  <a:schemeClr val="accent2"/>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34" name="Google Shape;334;p70"/>
          <p:cNvSpPr txBox="1"/>
          <p:nvPr>
            <p:ph idx="1" type="body"/>
          </p:nvPr>
        </p:nvSpPr>
        <p:spPr>
          <a:xfrm>
            <a:off x="4754564" y="0"/>
            <a:ext cx="4389300" cy="5143500"/>
          </a:xfrm>
          <a:prstGeom prst="rect">
            <a:avLst/>
          </a:prstGeom>
          <a:noFill/>
          <a:ln>
            <a:noFill/>
          </a:ln>
        </p:spPr>
        <p:txBody>
          <a:bodyPr anchorCtr="0" anchor="ctr" bIns="45700" lIns="91425" spcFirstLastPara="1" rIns="91425" wrap="square" tIns="45700">
            <a:noAutofit/>
          </a:bodyPr>
          <a:lstStyle>
            <a:lvl1pPr indent="-228600" lvl="0" marL="457200" rtl="0" algn="l">
              <a:lnSpc>
                <a:spcPct val="100000"/>
              </a:lnSpc>
              <a:spcBef>
                <a:spcPts val="600"/>
              </a:spcBef>
              <a:spcAft>
                <a:spcPts val="0"/>
              </a:spcAft>
              <a:buClr>
                <a:schemeClr val="lt1"/>
              </a:buClr>
              <a:buSzPts val="4050"/>
              <a:buFont typeface="Arial"/>
              <a:buNone/>
              <a:defRPr b="0" sz="2700"/>
            </a:lvl1pPr>
            <a:lvl2pPr indent="-388619" lvl="1" marL="914400" rtl="0" algn="l">
              <a:lnSpc>
                <a:spcPct val="100000"/>
              </a:lnSpc>
              <a:spcBef>
                <a:spcPts val="2400"/>
              </a:spcBef>
              <a:spcAft>
                <a:spcPts val="0"/>
              </a:spcAft>
              <a:buClr>
                <a:schemeClr val="lt1"/>
              </a:buClr>
              <a:buSzPts val="2520"/>
              <a:buChar char="•"/>
              <a:defRPr/>
            </a:lvl2pPr>
            <a:lvl3pPr indent="-342900" lvl="2" marL="1371600" rtl="0" algn="l">
              <a:lnSpc>
                <a:spcPct val="100000"/>
              </a:lnSpc>
              <a:spcBef>
                <a:spcPts val="300"/>
              </a:spcBef>
              <a:spcAft>
                <a:spcPts val="0"/>
              </a:spcAft>
              <a:buClr>
                <a:schemeClr val="lt1"/>
              </a:buClr>
              <a:buSzPts val="1800"/>
              <a:buChar char="–"/>
              <a:defRPr/>
            </a:lvl3pPr>
            <a:lvl4pPr indent="-342900" lvl="3" marL="1828800" rtl="0" algn="l">
              <a:lnSpc>
                <a:spcPct val="100000"/>
              </a:lnSpc>
              <a:spcBef>
                <a:spcPts val="300"/>
              </a:spcBef>
              <a:spcAft>
                <a:spcPts val="0"/>
              </a:spcAft>
              <a:buClr>
                <a:schemeClr val="lt1"/>
              </a:buClr>
              <a:buSzPts val="1800"/>
              <a:buChar char="•"/>
              <a:defRPr/>
            </a:lvl4pPr>
            <a:lvl5pPr indent="-342900" lvl="4" marL="2286000" rtl="0" algn="l">
              <a:lnSpc>
                <a:spcPct val="100000"/>
              </a:lnSpc>
              <a:spcBef>
                <a:spcPts val="300"/>
              </a:spcBef>
              <a:spcAft>
                <a:spcPts val="0"/>
              </a:spcAft>
              <a:buClr>
                <a:schemeClr val="lt1"/>
              </a:buClr>
              <a:buSzPts val="1800"/>
              <a:buChar char="•"/>
              <a:defRPr/>
            </a:lvl5pPr>
            <a:lvl6pPr indent="-342900" lvl="5" marL="2743200" rtl="0" algn="l">
              <a:lnSpc>
                <a:spcPct val="90000"/>
              </a:lnSpc>
              <a:spcBef>
                <a:spcPts val="375"/>
              </a:spcBef>
              <a:spcAft>
                <a:spcPts val="0"/>
              </a:spcAft>
              <a:buClr>
                <a:schemeClr val="lt1"/>
              </a:buClr>
              <a:buSzPts val="1800"/>
              <a:buChar char="•"/>
              <a:defRPr/>
            </a:lvl6pPr>
            <a:lvl7pPr indent="-342900" lvl="6" marL="3200400" rtl="0" algn="l">
              <a:lnSpc>
                <a:spcPct val="90000"/>
              </a:lnSpc>
              <a:spcBef>
                <a:spcPts val="375"/>
              </a:spcBef>
              <a:spcAft>
                <a:spcPts val="0"/>
              </a:spcAft>
              <a:buClr>
                <a:schemeClr val="lt1"/>
              </a:buClr>
              <a:buSzPts val="1800"/>
              <a:buChar char="•"/>
              <a:defRPr/>
            </a:lvl7pPr>
            <a:lvl8pPr indent="-342900" lvl="7" marL="3657600" rtl="0" algn="l">
              <a:lnSpc>
                <a:spcPct val="90000"/>
              </a:lnSpc>
              <a:spcBef>
                <a:spcPts val="375"/>
              </a:spcBef>
              <a:spcAft>
                <a:spcPts val="0"/>
              </a:spcAft>
              <a:buClr>
                <a:schemeClr val="lt1"/>
              </a:buClr>
              <a:buSzPts val="1800"/>
              <a:buChar char="•"/>
              <a:defRPr/>
            </a:lvl8pPr>
            <a:lvl9pPr indent="-342900" lvl="8" marL="4114800" rtl="0" algn="l">
              <a:lnSpc>
                <a:spcPct val="90000"/>
              </a:lnSpc>
              <a:spcBef>
                <a:spcPts val="375"/>
              </a:spcBef>
              <a:spcAft>
                <a:spcPts val="0"/>
              </a:spcAft>
              <a:buClr>
                <a:schemeClr val="lt1"/>
              </a:buClr>
              <a:buSzPts val="1800"/>
              <a:buChar char="•"/>
              <a:defRPr/>
            </a:lvl9pPr>
          </a:lstStyle>
          <a:p/>
        </p:txBody>
      </p:sp>
      <p:cxnSp>
        <p:nvCxnSpPr>
          <p:cNvPr id="335" name="Google Shape;335;p70"/>
          <p:cNvCxnSpPr/>
          <p:nvPr/>
        </p:nvCxnSpPr>
        <p:spPr>
          <a:xfrm>
            <a:off x="4572000" y="758536"/>
            <a:ext cx="0" cy="3657600"/>
          </a:xfrm>
          <a:prstGeom prst="straightConnector1">
            <a:avLst/>
          </a:prstGeom>
          <a:noFill/>
          <a:ln cap="rnd" cmpd="sng" w="19050">
            <a:solidFill>
              <a:schemeClr val="lt1"/>
            </a:solidFill>
            <a:prstDash val="solid"/>
            <a:round/>
            <a:headEnd len="sm" w="sm" type="none"/>
            <a:tailEnd len="sm" w="sm" type="none"/>
          </a:ln>
        </p:spPr>
      </p:cxnSp>
      <p:pic>
        <p:nvPicPr>
          <p:cNvPr id="336" name="Google Shape;336;p70"/>
          <p:cNvPicPr preferRelativeResize="0"/>
          <p:nvPr/>
        </p:nvPicPr>
        <p:blipFill rotWithShape="1">
          <a:blip r:embed="rId2">
            <a:alphaModFix/>
          </a:blip>
          <a:srcRect b="0" l="0" r="0" t="0"/>
          <a:stretch/>
        </p:blipFill>
        <p:spPr>
          <a:xfrm>
            <a:off x="8286750" y="4599147"/>
            <a:ext cx="805470" cy="472916"/>
          </a:xfrm>
          <a:prstGeom prst="rect">
            <a:avLst/>
          </a:prstGeom>
          <a:noFill/>
          <a:ln>
            <a:noFill/>
          </a:ln>
        </p:spPr>
      </p:pic>
      <p:sp>
        <p:nvSpPr>
          <p:cNvPr id="337" name="Google Shape;337;p70"/>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Intro Option 2">
  <p:cSld name="Cover Intro Option 2">
    <p:spTree>
      <p:nvGrpSpPr>
        <p:cNvPr id="338" name="Shape 338"/>
        <p:cNvGrpSpPr/>
        <p:nvPr/>
      </p:nvGrpSpPr>
      <p:grpSpPr>
        <a:xfrm>
          <a:off x="0" y="0"/>
          <a:ext cx="0" cy="0"/>
          <a:chOff x="0" y="0"/>
          <a:chExt cx="0" cy="0"/>
        </a:xfrm>
      </p:grpSpPr>
      <p:sp>
        <p:nvSpPr>
          <p:cNvPr id="339" name="Google Shape;339;p71"/>
          <p:cNvSpPr txBox="1"/>
          <p:nvPr>
            <p:ph type="title"/>
          </p:nvPr>
        </p:nvSpPr>
        <p:spPr>
          <a:xfrm>
            <a:off x="311700" y="12832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1400"/>
              <a:buFont typeface="Arial"/>
              <a:buNone/>
              <a:defRPr b="1" i="0" sz="7200" u="none" cap="none" strike="noStrike">
                <a:solidFill>
                  <a:schemeClr val="dk1"/>
                </a:solidFill>
                <a:latin typeface="Arial"/>
                <a:ea typeface="Arial"/>
                <a:cs typeface="Arial"/>
                <a:sym typeface="Arial"/>
              </a:defRPr>
            </a:lvl1pPr>
            <a:lvl2pPr lvl="1" rtl="0">
              <a:spcBef>
                <a:spcPts val="0"/>
              </a:spcBef>
              <a:spcAft>
                <a:spcPts val="0"/>
              </a:spcAft>
              <a:buClr>
                <a:schemeClr val="dk1"/>
              </a:buClr>
              <a:buSzPts val="1400"/>
              <a:buFont typeface="Arial"/>
              <a:buNone/>
              <a:defRPr b="1" sz="2800">
                <a:solidFill>
                  <a:schemeClr val="dk1"/>
                </a:solidFill>
              </a:defRPr>
            </a:lvl2pPr>
            <a:lvl3pPr lvl="2" rtl="0">
              <a:spcBef>
                <a:spcPts val="0"/>
              </a:spcBef>
              <a:spcAft>
                <a:spcPts val="0"/>
              </a:spcAft>
              <a:buClr>
                <a:schemeClr val="dk1"/>
              </a:buClr>
              <a:buSzPts val="1400"/>
              <a:buFont typeface="Arial"/>
              <a:buNone/>
              <a:defRPr b="1" sz="2800">
                <a:solidFill>
                  <a:schemeClr val="dk1"/>
                </a:solidFill>
              </a:defRPr>
            </a:lvl3pPr>
            <a:lvl4pPr lvl="3" rtl="0">
              <a:spcBef>
                <a:spcPts val="0"/>
              </a:spcBef>
              <a:spcAft>
                <a:spcPts val="0"/>
              </a:spcAft>
              <a:buClr>
                <a:schemeClr val="dk1"/>
              </a:buClr>
              <a:buSzPts val="1400"/>
              <a:buFont typeface="Arial"/>
              <a:buNone/>
              <a:defRPr b="1" sz="2800">
                <a:solidFill>
                  <a:schemeClr val="dk1"/>
                </a:solidFill>
              </a:defRPr>
            </a:lvl4pPr>
            <a:lvl5pPr lvl="4" rtl="0">
              <a:spcBef>
                <a:spcPts val="0"/>
              </a:spcBef>
              <a:spcAft>
                <a:spcPts val="0"/>
              </a:spcAft>
              <a:buClr>
                <a:schemeClr val="dk1"/>
              </a:buClr>
              <a:buSzPts val="1400"/>
              <a:buFont typeface="Arial"/>
              <a:buNone/>
              <a:defRPr b="1" sz="2800">
                <a:solidFill>
                  <a:schemeClr val="dk1"/>
                </a:solidFill>
              </a:defRPr>
            </a:lvl5pPr>
            <a:lvl6pPr lvl="5" rtl="0">
              <a:spcBef>
                <a:spcPts val="0"/>
              </a:spcBef>
              <a:spcAft>
                <a:spcPts val="0"/>
              </a:spcAft>
              <a:buClr>
                <a:schemeClr val="dk1"/>
              </a:buClr>
              <a:buSzPts val="1400"/>
              <a:buFont typeface="Arial"/>
              <a:buNone/>
              <a:defRPr b="1" sz="2800">
                <a:solidFill>
                  <a:schemeClr val="dk1"/>
                </a:solidFill>
              </a:defRPr>
            </a:lvl6pPr>
            <a:lvl7pPr lvl="6" rtl="0">
              <a:spcBef>
                <a:spcPts val="0"/>
              </a:spcBef>
              <a:spcAft>
                <a:spcPts val="0"/>
              </a:spcAft>
              <a:buClr>
                <a:schemeClr val="dk1"/>
              </a:buClr>
              <a:buSzPts val="1400"/>
              <a:buFont typeface="Arial"/>
              <a:buNone/>
              <a:defRPr b="1" sz="2800">
                <a:solidFill>
                  <a:schemeClr val="dk1"/>
                </a:solidFill>
              </a:defRPr>
            </a:lvl7pPr>
            <a:lvl8pPr lvl="7" rtl="0">
              <a:spcBef>
                <a:spcPts val="0"/>
              </a:spcBef>
              <a:spcAft>
                <a:spcPts val="0"/>
              </a:spcAft>
              <a:buClr>
                <a:schemeClr val="dk1"/>
              </a:buClr>
              <a:buSzPts val="1400"/>
              <a:buFont typeface="Arial"/>
              <a:buNone/>
              <a:defRPr b="1" sz="2800">
                <a:solidFill>
                  <a:schemeClr val="dk1"/>
                </a:solidFill>
              </a:defRPr>
            </a:lvl8pPr>
            <a:lvl9pPr lvl="8" rtl="0">
              <a:spcBef>
                <a:spcPts val="0"/>
              </a:spcBef>
              <a:spcAft>
                <a:spcPts val="0"/>
              </a:spcAft>
              <a:buClr>
                <a:schemeClr val="dk1"/>
              </a:buClr>
              <a:buSzPts val="1400"/>
              <a:buFont typeface="Arial"/>
              <a:buNone/>
              <a:defRPr b="1" sz="2800">
                <a:solidFill>
                  <a:schemeClr val="dk1"/>
                </a:solidFill>
              </a:defRPr>
            </a:lvl9pPr>
          </a:lstStyle>
          <a:p/>
        </p:txBody>
      </p:sp>
      <p:sp>
        <p:nvSpPr>
          <p:cNvPr id="340" name="Google Shape;340;p71"/>
          <p:cNvSpPr txBox="1"/>
          <p:nvPr>
            <p:ph idx="1" type="subTitle"/>
          </p:nvPr>
        </p:nvSpPr>
        <p:spPr>
          <a:xfrm>
            <a:off x="360625" y="1005325"/>
            <a:ext cx="7508700" cy="3570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highlight>
                  <a:schemeClr val="accent1"/>
                </a:highlight>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9pPr>
          </a:lstStyle>
          <a:p/>
        </p:txBody>
      </p:sp>
      <p:sp>
        <p:nvSpPr>
          <p:cNvPr id="341" name="Google Shape;341;p71"/>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42" name="Shape 342"/>
        <p:cNvGrpSpPr/>
        <p:nvPr/>
      </p:nvGrpSpPr>
      <p:grpSpPr>
        <a:xfrm>
          <a:off x="0" y="0"/>
          <a:ext cx="0" cy="0"/>
          <a:chOff x="0" y="0"/>
          <a:chExt cx="0" cy="0"/>
        </a:xfrm>
      </p:grpSpPr>
      <p:sp>
        <p:nvSpPr>
          <p:cNvPr id="343" name="Google Shape;343;p72"/>
          <p:cNvSpPr txBox="1"/>
          <p:nvPr>
            <p:ph type="title"/>
          </p:nvPr>
        </p:nvSpPr>
        <p:spPr>
          <a:xfrm>
            <a:off x="810893" y="131666"/>
            <a:ext cx="7522200" cy="8637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2100"/>
              <a:buNone/>
              <a:defRPr b="0" i="0" sz="2400">
                <a:solidFill>
                  <a:srgbClr val="234157"/>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44" name="Google Shape;344;p72"/>
          <p:cNvSpPr txBox="1"/>
          <p:nvPr>
            <p:ph idx="1" type="body"/>
          </p:nvPr>
        </p:nvSpPr>
        <p:spPr>
          <a:xfrm>
            <a:off x="457200" y="1183005"/>
            <a:ext cx="8229600" cy="3394800"/>
          </a:xfrm>
          <a:prstGeom prst="rect">
            <a:avLst/>
          </a:prstGeom>
          <a:noFill/>
          <a:ln>
            <a:noFill/>
          </a:ln>
        </p:spPr>
        <p:txBody>
          <a:bodyPr anchorCtr="0" anchor="t" bIns="0" lIns="0" spcFirstLastPara="1" rIns="0" wrap="square" tIns="0">
            <a:noAutofit/>
          </a:bodyPr>
          <a:lstStyle>
            <a:lvl1pPr indent="-228600" lvl="0" marL="457200" rtl="0" algn="l">
              <a:spcBef>
                <a:spcPts val="300"/>
              </a:spcBef>
              <a:spcAft>
                <a:spcPts val="0"/>
              </a:spcAft>
              <a:buSzPts val="1688"/>
              <a:buNone/>
              <a:defRPr/>
            </a:lvl1pPr>
            <a:lvl2pPr indent="-228600" lvl="1" marL="914400" rtl="0" algn="l">
              <a:spcBef>
                <a:spcPts val="300"/>
              </a:spcBef>
              <a:spcAft>
                <a:spcPts val="0"/>
              </a:spcAft>
              <a:buSzPts val="1365"/>
              <a:buNone/>
              <a:defRPr/>
            </a:lvl2pPr>
            <a:lvl3pPr indent="-228600" lvl="2" marL="1371600" rtl="0" algn="l">
              <a:spcBef>
                <a:spcPts val="300"/>
              </a:spcBef>
              <a:spcAft>
                <a:spcPts val="0"/>
              </a:spcAft>
              <a:buSzPts val="975"/>
              <a:buNone/>
              <a:defRPr/>
            </a:lvl3pPr>
            <a:lvl4pPr indent="-228600" lvl="3" marL="1828800" rtl="0" algn="l">
              <a:spcBef>
                <a:spcPts val="300"/>
              </a:spcBef>
              <a:spcAft>
                <a:spcPts val="0"/>
              </a:spcAft>
              <a:buSzPts val="975"/>
              <a:buNone/>
              <a:defRPr/>
            </a:lvl4pPr>
            <a:lvl5pPr indent="-228600" lvl="4" marL="2286000" rtl="0" algn="l">
              <a:spcBef>
                <a:spcPts val="300"/>
              </a:spcBef>
              <a:spcAft>
                <a:spcPts val="0"/>
              </a:spcAft>
              <a:buSzPts val="975"/>
              <a:buNone/>
              <a:defRPr/>
            </a:lvl5pPr>
            <a:lvl6pPr indent="-228600" lvl="5" marL="2743200" rtl="0" algn="l">
              <a:spcBef>
                <a:spcPts val="375"/>
              </a:spcBef>
              <a:spcAft>
                <a:spcPts val="0"/>
              </a:spcAft>
              <a:buSzPts val="1350"/>
              <a:buNone/>
              <a:defRPr/>
            </a:lvl6pPr>
            <a:lvl7pPr indent="-228600" lvl="6" marL="3200400" rtl="0" algn="l">
              <a:spcBef>
                <a:spcPts val="375"/>
              </a:spcBef>
              <a:spcAft>
                <a:spcPts val="0"/>
              </a:spcAft>
              <a:buSzPts val="1350"/>
              <a:buNone/>
              <a:defRPr/>
            </a:lvl7pPr>
            <a:lvl8pPr indent="-228600" lvl="7" marL="3657600" rtl="0" algn="l">
              <a:spcBef>
                <a:spcPts val="375"/>
              </a:spcBef>
              <a:spcAft>
                <a:spcPts val="0"/>
              </a:spcAft>
              <a:buSzPts val="1350"/>
              <a:buNone/>
              <a:defRPr/>
            </a:lvl8pPr>
            <a:lvl9pPr indent="-228600" lvl="8" marL="4114800" rtl="0" algn="l">
              <a:spcBef>
                <a:spcPts val="375"/>
              </a:spcBef>
              <a:spcAft>
                <a:spcPts val="0"/>
              </a:spcAft>
              <a:buSzPts val="1350"/>
              <a:buNone/>
              <a:defRPr/>
            </a:lvl9pPr>
          </a:lstStyle>
          <a:p/>
        </p:txBody>
      </p:sp>
      <p:sp>
        <p:nvSpPr>
          <p:cNvPr id="345" name="Google Shape;345;p72"/>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46" name="Google Shape;346;p72"/>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47" name="Google Shape;347;p72"/>
          <p:cNvSpPr txBox="1"/>
          <p:nvPr>
            <p:ph idx="12" type="sldNum"/>
          </p:nvPr>
        </p:nvSpPr>
        <p:spPr>
          <a:xfrm>
            <a:off x="6788955" y="4685000"/>
            <a:ext cx="1791300" cy="316200"/>
          </a:xfrm>
          <a:prstGeom prst="rect">
            <a:avLst/>
          </a:prstGeom>
          <a:noFill/>
          <a:ln>
            <a:noFill/>
          </a:ln>
        </p:spPr>
        <p:txBody>
          <a:bodyPr anchorCtr="0" anchor="t" bIns="0" lIns="0" spcFirstLastPara="1" rIns="0" wrap="square" tIns="0">
            <a:noAutofit/>
          </a:bodyPr>
          <a:lstStyle>
            <a:lvl1pPr indent="0" lvl="0" marL="0" marR="31115" rtl="0" algn="r">
              <a:lnSpc>
                <a:spcPct val="100000"/>
              </a:lnSpc>
              <a:spcBef>
                <a:spcPts val="0"/>
              </a:spcBef>
              <a:spcAft>
                <a:spcPts val="0"/>
              </a:spcAft>
              <a:buNone/>
              <a:defRPr b="0" i="0" sz="700">
                <a:solidFill>
                  <a:schemeClr val="lt1"/>
                </a:solidFill>
                <a:latin typeface="Arial"/>
                <a:ea typeface="Arial"/>
                <a:cs typeface="Arial"/>
                <a:sym typeface="Arial"/>
              </a:defRPr>
            </a:lvl1pPr>
            <a:lvl2pPr indent="0" lvl="1" marL="0" marR="31115" rtl="0" algn="r">
              <a:lnSpc>
                <a:spcPct val="100000"/>
              </a:lnSpc>
              <a:spcBef>
                <a:spcPts val="0"/>
              </a:spcBef>
              <a:spcAft>
                <a:spcPts val="0"/>
              </a:spcAft>
              <a:buNone/>
              <a:defRPr b="0" i="0" sz="700">
                <a:solidFill>
                  <a:schemeClr val="lt1"/>
                </a:solidFill>
                <a:latin typeface="Arial"/>
                <a:ea typeface="Arial"/>
                <a:cs typeface="Arial"/>
                <a:sym typeface="Arial"/>
              </a:defRPr>
            </a:lvl2pPr>
            <a:lvl3pPr indent="0" lvl="2" marL="0" marR="31115" rtl="0" algn="r">
              <a:lnSpc>
                <a:spcPct val="100000"/>
              </a:lnSpc>
              <a:spcBef>
                <a:spcPts val="0"/>
              </a:spcBef>
              <a:spcAft>
                <a:spcPts val="0"/>
              </a:spcAft>
              <a:buNone/>
              <a:defRPr b="0" i="0" sz="700">
                <a:solidFill>
                  <a:schemeClr val="lt1"/>
                </a:solidFill>
                <a:latin typeface="Arial"/>
                <a:ea typeface="Arial"/>
                <a:cs typeface="Arial"/>
                <a:sym typeface="Arial"/>
              </a:defRPr>
            </a:lvl3pPr>
            <a:lvl4pPr indent="0" lvl="3" marL="0" marR="31115" rtl="0" algn="r">
              <a:lnSpc>
                <a:spcPct val="100000"/>
              </a:lnSpc>
              <a:spcBef>
                <a:spcPts val="0"/>
              </a:spcBef>
              <a:spcAft>
                <a:spcPts val="0"/>
              </a:spcAft>
              <a:buNone/>
              <a:defRPr b="0" i="0" sz="700">
                <a:solidFill>
                  <a:schemeClr val="lt1"/>
                </a:solidFill>
                <a:latin typeface="Arial"/>
                <a:ea typeface="Arial"/>
                <a:cs typeface="Arial"/>
                <a:sym typeface="Arial"/>
              </a:defRPr>
            </a:lvl4pPr>
            <a:lvl5pPr indent="0" lvl="4" marL="0" marR="31115" rtl="0" algn="r">
              <a:lnSpc>
                <a:spcPct val="100000"/>
              </a:lnSpc>
              <a:spcBef>
                <a:spcPts val="0"/>
              </a:spcBef>
              <a:spcAft>
                <a:spcPts val="0"/>
              </a:spcAft>
              <a:buNone/>
              <a:defRPr b="0" i="0" sz="700">
                <a:solidFill>
                  <a:schemeClr val="lt1"/>
                </a:solidFill>
                <a:latin typeface="Arial"/>
                <a:ea typeface="Arial"/>
                <a:cs typeface="Arial"/>
                <a:sym typeface="Arial"/>
              </a:defRPr>
            </a:lvl5pPr>
            <a:lvl6pPr indent="0" lvl="5" marL="0" marR="31115" rtl="0" algn="r">
              <a:lnSpc>
                <a:spcPct val="100000"/>
              </a:lnSpc>
              <a:spcBef>
                <a:spcPts val="0"/>
              </a:spcBef>
              <a:spcAft>
                <a:spcPts val="0"/>
              </a:spcAft>
              <a:buNone/>
              <a:defRPr b="0" i="0" sz="700">
                <a:solidFill>
                  <a:schemeClr val="lt1"/>
                </a:solidFill>
                <a:latin typeface="Arial"/>
                <a:ea typeface="Arial"/>
                <a:cs typeface="Arial"/>
                <a:sym typeface="Arial"/>
              </a:defRPr>
            </a:lvl6pPr>
            <a:lvl7pPr indent="0" lvl="6" marL="0" marR="31115" rtl="0" algn="r">
              <a:lnSpc>
                <a:spcPct val="100000"/>
              </a:lnSpc>
              <a:spcBef>
                <a:spcPts val="0"/>
              </a:spcBef>
              <a:spcAft>
                <a:spcPts val="0"/>
              </a:spcAft>
              <a:buNone/>
              <a:defRPr b="0" i="0" sz="700">
                <a:solidFill>
                  <a:schemeClr val="lt1"/>
                </a:solidFill>
                <a:latin typeface="Arial"/>
                <a:ea typeface="Arial"/>
                <a:cs typeface="Arial"/>
                <a:sym typeface="Arial"/>
              </a:defRPr>
            </a:lvl7pPr>
            <a:lvl8pPr indent="0" lvl="7" marL="0" marR="31115" rtl="0" algn="r">
              <a:lnSpc>
                <a:spcPct val="100000"/>
              </a:lnSpc>
              <a:spcBef>
                <a:spcPts val="0"/>
              </a:spcBef>
              <a:spcAft>
                <a:spcPts val="0"/>
              </a:spcAft>
              <a:buNone/>
              <a:defRPr b="0" i="0" sz="700">
                <a:solidFill>
                  <a:schemeClr val="lt1"/>
                </a:solidFill>
                <a:latin typeface="Arial"/>
                <a:ea typeface="Arial"/>
                <a:cs typeface="Arial"/>
                <a:sym typeface="Arial"/>
              </a:defRPr>
            </a:lvl8pPr>
            <a:lvl9pPr indent="0" lvl="8" marL="0" marR="31115" rtl="0" algn="r">
              <a:lnSpc>
                <a:spcPct val="100000"/>
              </a:lnSpc>
              <a:spcBef>
                <a:spcPts val="0"/>
              </a:spcBef>
              <a:spcAft>
                <a:spcPts val="0"/>
              </a:spcAft>
              <a:buNone/>
              <a:defRPr b="0" i="0" sz="700">
                <a:solidFill>
                  <a:schemeClr val="lt1"/>
                </a:solidFill>
                <a:latin typeface="Arial"/>
                <a:ea typeface="Arial"/>
                <a:cs typeface="Arial"/>
                <a:sym typeface="Arial"/>
              </a:defRPr>
            </a:lvl9pPr>
          </a:lstStyle>
          <a:p>
            <a:pPr indent="0" lvl="0" marL="0" rtl="0" algn="r">
              <a:spcBef>
                <a:spcPts val="0"/>
              </a:spcBef>
              <a:spcAft>
                <a:spcPts val="0"/>
              </a:spcAft>
              <a:buNone/>
            </a:pPr>
            <a:r>
              <a:rPr lang="en"/>
              <a:t>© ReUp Education | Proprietary &amp; Confidential</a:t>
            </a:r>
            <a:endParaRPr sz="900">
              <a:solidFill>
                <a:srgbClr val="888888"/>
              </a:solidFill>
            </a:endParaRPr>
          </a:p>
          <a:p>
            <a:pPr indent="0" lvl="0" marL="0" marR="17780" rtl="0" algn="r">
              <a:spcBef>
                <a:spcPts val="375"/>
              </a:spcBef>
              <a:spcAft>
                <a:spcPts val="0"/>
              </a:spcAft>
              <a:buNone/>
            </a:pPr>
            <a:fld id="{00000000-1234-1234-1234-123412341234}" type="slidenum">
              <a:rPr lang="en" sz="900"/>
              <a:t>‹#›</a:t>
            </a:fld>
            <a:endParaRPr sz="900"/>
          </a:p>
        </p:txBody>
      </p:sp>
    </p:spTree>
  </p:cSld>
  <p:clrMapOvr>
    <a:masterClrMapping/>
  </p:clrMapOvr>
  <p:extLst>
    <p:ext uri="{DCECCB84-F9BA-43D5-87BE-67443E8EF086}">
      <p15:sldGuideLst>
        <p15:guide id="1" orient="horz" pos="1620">
          <p15:clr>
            <a:srgbClr val="FA7B17"/>
          </p15:clr>
        </p15:guide>
        <p15:guide id="2" pos="2880">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Gold chapter break or bold statement gold">
  <p:cSld name="Gold chapter break or bold statement gold">
    <p:bg>
      <p:bgPr>
        <a:solidFill>
          <a:schemeClr val="accent1"/>
        </a:solidFill>
      </p:bgPr>
    </p:bg>
    <p:spTree>
      <p:nvGrpSpPr>
        <p:cNvPr id="348" name="Shape 348"/>
        <p:cNvGrpSpPr/>
        <p:nvPr/>
      </p:nvGrpSpPr>
      <p:grpSpPr>
        <a:xfrm>
          <a:off x="0" y="0"/>
          <a:ext cx="0" cy="0"/>
          <a:chOff x="0" y="0"/>
          <a:chExt cx="0" cy="0"/>
        </a:xfrm>
      </p:grpSpPr>
      <p:sp>
        <p:nvSpPr>
          <p:cNvPr id="349" name="Google Shape;349;p73"/>
          <p:cNvSpPr txBox="1"/>
          <p:nvPr>
            <p:ph type="title"/>
          </p:nvPr>
        </p:nvSpPr>
        <p:spPr>
          <a:xfrm>
            <a:off x="311700" y="826025"/>
            <a:ext cx="62463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1400"/>
              <a:buFont typeface="Arial"/>
              <a:buNone/>
              <a:defRPr b="1" i="0" sz="6200" u="none" cap="none" strike="noStrike">
                <a:solidFill>
                  <a:schemeClr val="dk1"/>
                </a:solidFill>
                <a:latin typeface="Arial"/>
                <a:ea typeface="Arial"/>
                <a:cs typeface="Arial"/>
                <a:sym typeface="Arial"/>
              </a:defRPr>
            </a:lvl1pPr>
            <a:lvl2pPr lvl="1" rtl="0" algn="l">
              <a:lnSpc>
                <a:spcPct val="100000"/>
              </a:lnSpc>
              <a:spcBef>
                <a:spcPts val="0"/>
              </a:spcBef>
              <a:spcAft>
                <a:spcPts val="0"/>
              </a:spcAft>
              <a:buClr>
                <a:schemeClr val="dk1"/>
              </a:buClr>
              <a:buSzPts val="1400"/>
              <a:buFont typeface="Arial"/>
              <a:buNone/>
              <a:defRPr b="1" sz="6200">
                <a:solidFill>
                  <a:schemeClr val="dk1"/>
                </a:solidFill>
              </a:defRPr>
            </a:lvl2pPr>
            <a:lvl3pPr lvl="2" rtl="0" algn="l">
              <a:lnSpc>
                <a:spcPct val="100000"/>
              </a:lnSpc>
              <a:spcBef>
                <a:spcPts val="0"/>
              </a:spcBef>
              <a:spcAft>
                <a:spcPts val="0"/>
              </a:spcAft>
              <a:buClr>
                <a:schemeClr val="dk1"/>
              </a:buClr>
              <a:buSzPts val="1400"/>
              <a:buFont typeface="Arial"/>
              <a:buNone/>
              <a:defRPr b="1" sz="6200">
                <a:solidFill>
                  <a:schemeClr val="dk1"/>
                </a:solidFill>
              </a:defRPr>
            </a:lvl3pPr>
            <a:lvl4pPr lvl="3" rtl="0" algn="l">
              <a:lnSpc>
                <a:spcPct val="100000"/>
              </a:lnSpc>
              <a:spcBef>
                <a:spcPts val="0"/>
              </a:spcBef>
              <a:spcAft>
                <a:spcPts val="0"/>
              </a:spcAft>
              <a:buClr>
                <a:schemeClr val="dk1"/>
              </a:buClr>
              <a:buSzPts val="1400"/>
              <a:buFont typeface="Arial"/>
              <a:buNone/>
              <a:defRPr b="1" sz="6200">
                <a:solidFill>
                  <a:schemeClr val="dk1"/>
                </a:solidFill>
              </a:defRPr>
            </a:lvl4pPr>
            <a:lvl5pPr lvl="4" rtl="0" algn="l">
              <a:lnSpc>
                <a:spcPct val="100000"/>
              </a:lnSpc>
              <a:spcBef>
                <a:spcPts val="0"/>
              </a:spcBef>
              <a:spcAft>
                <a:spcPts val="0"/>
              </a:spcAft>
              <a:buClr>
                <a:schemeClr val="dk1"/>
              </a:buClr>
              <a:buSzPts val="1400"/>
              <a:buFont typeface="Arial"/>
              <a:buNone/>
              <a:defRPr b="1" sz="6200">
                <a:solidFill>
                  <a:schemeClr val="dk1"/>
                </a:solidFill>
              </a:defRPr>
            </a:lvl5pPr>
            <a:lvl6pPr lvl="5" rtl="0" algn="l">
              <a:lnSpc>
                <a:spcPct val="100000"/>
              </a:lnSpc>
              <a:spcBef>
                <a:spcPts val="0"/>
              </a:spcBef>
              <a:spcAft>
                <a:spcPts val="0"/>
              </a:spcAft>
              <a:buClr>
                <a:schemeClr val="dk1"/>
              </a:buClr>
              <a:buSzPts val="1400"/>
              <a:buFont typeface="Arial"/>
              <a:buNone/>
              <a:defRPr b="1" sz="6200">
                <a:solidFill>
                  <a:schemeClr val="dk1"/>
                </a:solidFill>
              </a:defRPr>
            </a:lvl6pPr>
            <a:lvl7pPr lvl="6" rtl="0" algn="l">
              <a:lnSpc>
                <a:spcPct val="100000"/>
              </a:lnSpc>
              <a:spcBef>
                <a:spcPts val="0"/>
              </a:spcBef>
              <a:spcAft>
                <a:spcPts val="0"/>
              </a:spcAft>
              <a:buClr>
                <a:schemeClr val="dk1"/>
              </a:buClr>
              <a:buSzPts val="1400"/>
              <a:buFont typeface="Arial"/>
              <a:buNone/>
              <a:defRPr b="1" sz="6200">
                <a:solidFill>
                  <a:schemeClr val="dk1"/>
                </a:solidFill>
              </a:defRPr>
            </a:lvl7pPr>
            <a:lvl8pPr lvl="7" rtl="0" algn="l">
              <a:lnSpc>
                <a:spcPct val="100000"/>
              </a:lnSpc>
              <a:spcBef>
                <a:spcPts val="0"/>
              </a:spcBef>
              <a:spcAft>
                <a:spcPts val="0"/>
              </a:spcAft>
              <a:buClr>
                <a:schemeClr val="dk1"/>
              </a:buClr>
              <a:buSzPts val="1400"/>
              <a:buFont typeface="Arial"/>
              <a:buNone/>
              <a:defRPr b="1" sz="6200">
                <a:solidFill>
                  <a:schemeClr val="dk1"/>
                </a:solidFill>
              </a:defRPr>
            </a:lvl8pPr>
            <a:lvl9pPr lvl="8" rtl="0" algn="l">
              <a:lnSpc>
                <a:spcPct val="100000"/>
              </a:lnSpc>
              <a:spcBef>
                <a:spcPts val="0"/>
              </a:spcBef>
              <a:spcAft>
                <a:spcPts val="0"/>
              </a:spcAft>
              <a:buClr>
                <a:schemeClr val="dk1"/>
              </a:buClr>
              <a:buSzPts val="1400"/>
              <a:buFont typeface="Arial"/>
              <a:buNone/>
              <a:defRPr b="1" sz="6200">
                <a:solidFill>
                  <a:schemeClr val="dk1"/>
                </a:solidFill>
              </a:defRPr>
            </a:lvl9pPr>
          </a:lstStyle>
          <a:p/>
        </p:txBody>
      </p:sp>
      <p:pic>
        <p:nvPicPr>
          <p:cNvPr descr="ASU_Horiz_RGB_Digital_MaroonGold.png" id="350" name="Google Shape;350;p73"/>
          <p:cNvPicPr preferRelativeResize="0"/>
          <p:nvPr/>
        </p:nvPicPr>
        <p:blipFill rotWithShape="1">
          <a:blip r:embed="rId2">
            <a:alphaModFix/>
          </a:blip>
          <a:srcRect b="0" l="0" r="57818" t="0"/>
          <a:stretch/>
        </p:blipFill>
        <p:spPr>
          <a:xfrm>
            <a:off x="7541375" y="4198900"/>
            <a:ext cx="1244950" cy="819151"/>
          </a:xfrm>
          <a:prstGeom prst="rect">
            <a:avLst/>
          </a:prstGeom>
          <a:noFill/>
          <a:ln>
            <a:noFill/>
          </a:ln>
        </p:spPr>
      </p:pic>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Headline with text 1">
  <p:cSld name="TITLE_ONLY_1">
    <p:spTree>
      <p:nvGrpSpPr>
        <p:cNvPr id="351" name="Shape 351"/>
        <p:cNvGrpSpPr/>
        <p:nvPr/>
      </p:nvGrpSpPr>
      <p:grpSpPr>
        <a:xfrm>
          <a:off x="0" y="0"/>
          <a:ext cx="0" cy="0"/>
          <a:chOff x="0" y="0"/>
          <a:chExt cx="0" cy="0"/>
        </a:xfrm>
      </p:grpSpPr>
      <p:sp>
        <p:nvSpPr>
          <p:cNvPr id="352" name="Google Shape;352;p74"/>
          <p:cNvSpPr txBox="1"/>
          <p:nvPr>
            <p:ph idx="1" type="body"/>
          </p:nvPr>
        </p:nvSpPr>
        <p:spPr>
          <a:xfrm>
            <a:off x="311699" y="1204825"/>
            <a:ext cx="7820400" cy="32016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228600" lvl="1" marL="9144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2pPr>
            <a:lvl3pPr indent="-228600" lvl="2" marL="13716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3pPr>
            <a:lvl4pPr indent="-228600" lvl="3" marL="18288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4pPr>
            <a:lvl5pPr indent="-228600" lvl="4" marL="22860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5pPr>
            <a:lvl6pPr indent="-228600" lvl="5" marL="27432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6pPr>
            <a:lvl7pPr indent="-228600" lvl="6" marL="32004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7pPr>
            <a:lvl8pPr indent="-228600" lvl="7" marL="36576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8pPr>
            <a:lvl9pPr indent="-228600" lvl="8" marL="4114800" marR="0" rtl="0" algn="l">
              <a:lnSpc>
                <a:spcPct val="115000"/>
              </a:lnSpc>
              <a:spcBef>
                <a:spcPts val="1600"/>
              </a:spcBef>
              <a:spcAft>
                <a:spcPts val="1600"/>
              </a:spcAft>
              <a:buClr>
                <a:srgbClr val="000000"/>
              </a:buClr>
              <a:buSzPts val="1400"/>
              <a:buFont typeface="Arial"/>
              <a:buNone/>
              <a:defRPr b="0" i="0" sz="1200" u="none" cap="none" strike="noStrike">
                <a:solidFill>
                  <a:srgbClr val="000000"/>
                </a:solidFill>
                <a:latin typeface="Arial"/>
                <a:ea typeface="Arial"/>
                <a:cs typeface="Arial"/>
                <a:sym typeface="Arial"/>
              </a:defRPr>
            </a:lvl9pPr>
          </a:lstStyle>
          <a:p/>
        </p:txBody>
      </p:sp>
      <p:sp>
        <p:nvSpPr>
          <p:cNvPr id="353" name="Google Shape;353;p7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Arial"/>
              <a:buNone/>
              <a:defRPr b="1" i="0" sz="3000" u="none" cap="none" strike="noStrike">
                <a:solidFill>
                  <a:schemeClr val="dk1"/>
                </a:solidFill>
                <a:highlight>
                  <a:schemeClr val="accent1"/>
                </a:highlight>
                <a:latin typeface="Arial"/>
                <a:ea typeface="Arial"/>
                <a:cs typeface="Arial"/>
                <a:sym typeface="Arial"/>
              </a:defRPr>
            </a:lvl1pPr>
            <a:lvl2pPr lvl="1" rtl="0" algn="l">
              <a:lnSpc>
                <a:spcPct val="100000"/>
              </a:lnSpc>
              <a:spcBef>
                <a:spcPts val="0"/>
              </a:spcBef>
              <a:spcAft>
                <a:spcPts val="0"/>
              </a:spcAft>
              <a:buClr>
                <a:schemeClr val="dk1"/>
              </a:buClr>
              <a:buSzPts val="1400"/>
              <a:buFont typeface="Arial"/>
              <a:buNone/>
              <a:defRPr b="1" sz="2800">
                <a:solidFill>
                  <a:schemeClr val="dk1"/>
                </a:solidFill>
              </a:defRPr>
            </a:lvl2pPr>
            <a:lvl3pPr lvl="2" rtl="0" algn="l">
              <a:lnSpc>
                <a:spcPct val="100000"/>
              </a:lnSpc>
              <a:spcBef>
                <a:spcPts val="0"/>
              </a:spcBef>
              <a:spcAft>
                <a:spcPts val="0"/>
              </a:spcAft>
              <a:buClr>
                <a:schemeClr val="dk1"/>
              </a:buClr>
              <a:buSzPts val="1400"/>
              <a:buFont typeface="Arial"/>
              <a:buNone/>
              <a:defRPr b="1" sz="2800">
                <a:solidFill>
                  <a:schemeClr val="dk1"/>
                </a:solidFill>
              </a:defRPr>
            </a:lvl3pPr>
            <a:lvl4pPr lvl="3" rtl="0" algn="l">
              <a:lnSpc>
                <a:spcPct val="100000"/>
              </a:lnSpc>
              <a:spcBef>
                <a:spcPts val="0"/>
              </a:spcBef>
              <a:spcAft>
                <a:spcPts val="0"/>
              </a:spcAft>
              <a:buClr>
                <a:schemeClr val="dk1"/>
              </a:buClr>
              <a:buSzPts val="1400"/>
              <a:buFont typeface="Arial"/>
              <a:buNone/>
              <a:defRPr b="1" sz="2800">
                <a:solidFill>
                  <a:schemeClr val="dk1"/>
                </a:solidFill>
              </a:defRPr>
            </a:lvl4pPr>
            <a:lvl5pPr lvl="4" rtl="0" algn="l">
              <a:lnSpc>
                <a:spcPct val="100000"/>
              </a:lnSpc>
              <a:spcBef>
                <a:spcPts val="0"/>
              </a:spcBef>
              <a:spcAft>
                <a:spcPts val="0"/>
              </a:spcAft>
              <a:buClr>
                <a:schemeClr val="dk1"/>
              </a:buClr>
              <a:buSzPts val="1400"/>
              <a:buFont typeface="Arial"/>
              <a:buNone/>
              <a:defRPr b="1" sz="2800">
                <a:solidFill>
                  <a:schemeClr val="dk1"/>
                </a:solidFill>
              </a:defRPr>
            </a:lvl5pPr>
            <a:lvl6pPr lvl="5" rtl="0" algn="l">
              <a:lnSpc>
                <a:spcPct val="100000"/>
              </a:lnSpc>
              <a:spcBef>
                <a:spcPts val="0"/>
              </a:spcBef>
              <a:spcAft>
                <a:spcPts val="0"/>
              </a:spcAft>
              <a:buClr>
                <a:schemeClr val="dk1"/>
              </a:buClr>
              <a:buSzPts val="1400"/>
              <a:buFont typeface="Arial"/>
              <a:buNone/>
              <a:defRPr b="1" sz="2800">
                <a:solidFill>
                  <a:schemeClr val="dk1"/>
                </a:solidFill>
              </a:defRPr>
            </a:lvl6pPr>
            <a:lvl7pPr lvl="6" rtl="0" algn="l">
              <a:lnSpc>
                <a:spcPct val="100000"/>
              </a:lnSpc>
              <a:spcBef>
                <a:spcPts val="0"/>
              </a:spcBef>
              <a:spcAft>
                <a:spcPts val="0"/>
              </a:spcAft>
              <a:buClr>
                <a:schemeClr val="dk1"/>
              </a:buClr>
              <a:buSzPts val="1400"/>
              <a:buFont typeface="Arial"/>
              <a:buNone/>
              <a:defRPr b="1" sz="2800">
                <a:solidFill>
                  <a:schemeClr val="dk1"/>
                </a:solidFill>
              </a:defRPr>
            </a:lvl7pPr>
            <a:lvl8pPr lvl="7" rtl="0" algn="l">
              <a:lnSpc>
                <a:spcPct val="100000"/>
              </a:lnSpc>
              <a:spcBef>
                <a:spcPts val="0"/>
              </a:spcBef>
              <a:spcAft>
                <a:spcPts val="0"/>
              </a:spcAft>
              <a:buClr>
                <a:schemeClr val="dk1"/>
              </a:buClr>
              <a:buSzPts val="1400"/>
              <a:buFont typeface="Arial"/>
              <a:buNone/>
              <a:defRPr b="1" sz="2800">
                <a:solidFill>
                  <a:schemeClr val="dk1"/>
                </a:solidFill>
              </a:defRPr>
            </a:lvl8pPr>
            <a:lvl9pPr lvl="8" rtl="0" algn="l">
              <a:lnSpc>
                <a:spcPct val="100000"/>
              </a:lnSpc>
              <a:spcBef>
                <a:spcPts val="0"/>
              </a:spcBef>
              <a:spcAft>
                <a:spcPts val="0"/>
              </a:spcAft>
              <a:buClr>
                <a:schemeClr val="dk1"/>
              </a:buClr>
              <a:buSzPts val="1400"/>
              <a:buFont typeface="Arial"/>
              <a:buNone/>
              <a:defRPr b="1" sz="2800">
                <a:solidFill>
                  <a:schemeClr val="dk1"/>
                </a:solidFill>
              </a:defRPr>
            </a:lvl9pPr>
          </a:lstStyle>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Chapter break agenda black with bracket">
  <p:cSld name="Custom Layout 1 1_1">
    <p:bg>
      <p:bgPr>
        <a:solidFill>
          <a:srgbClr val="000000"/>
        </a:solidFill>
      </p:bgPr>
    </p:bg>
    <p:spTree>
      <p:nvGrpSpPr>
        <p:cNvPr id="354" name="Shape 354"/>
        <p:cNvGrpSpPr/>
        <p:nvPr/>
      </p:nvGrpSpPr>
      <p:grpSpPr>
        <a:xfrm>
          <a:off x="0" y="0"/>
          <a:ext cx="0" cy="0"/>
          <a:chOff x="0" y="0"/>
          <a:chExt cx="0" cy="0"/>
        </a:xfrm>
      </p:grpSpPr>
      <p:sp>
        <p:nvSpPr>
          <p:cNvPr id="355" name="Google Shape;355;p75"/>
          <p:cNvSpPr txBox="1"/>
          <p:nvPr>
            <p:ph type="title"/>
          </p:nvPr>
        </p:nvSpPr>
        <p:spPr>
          <a:xfrm>
            <a:off x="464100" y="2045225"/>
            <a:ext cx="2787600" cy="572700"/>
          </a:xfrm>
          <a:prstGeom prst="rect">
            <a:avLst/>
          </a:prstGeom>
          <a:noFill/>
          <a:ln>
            <a:noFill/>
          </a:ln>
        </p:spPr>
        <p:txBody>
          <a:bodyPr anchorCtr="0" anchor="ctr" bIns="91425" lIns="91425" spcFirstLastPara="1" rIns="91425" wrap="square" tIns="91425">
            <a:noAutofit/>
          </a:bodyPr>
          <a:lstStyle>
            <a:lvl1pPr lvl="0" marR="0" rtl="0" algn="r">
              <a:lnSpc>
                <a:spcPct val="100000"/>
              </a:lnSpc>
              <a:spcBef>
                <a:spcPts val="0"/>
              </a:spcBef>
              <a:spcAft>
                <a:spcPts val="0"/>
              </a:spcAft>
              <a:buClr>
                <a:srgbClr val="FFFFFF"/>
              </a:buClr>
              <a:buSzPts val="3000"/>
              <a:buFont typeface="Arial"/>
              <a:buNone/>
              <a:defRPr b="1" i="0" sz="3000" u="none" cap="none" strike="noStrike">
                <a:solidFill>
                  <a:srgbClr val="FFFFFF"/>
                </a:solidFill>
                <a:latin typeface="Arial"/>
                <a:ea typeface="Arial"/>
                <a:cs typeface="Arial"/>
                <a:sym typeface="Arial"/>
              </a:defRPr>
            </a:lvl1pPr>
            <a:lvl2pPr lvl="1" rtl="0" algn="r">
              <a:lnSpc>
                <a:spcPct val="100000"/>
              </a:lnSpc>
              <a:spcBef>
                <a:spcPts val="0"/>
              </a:spcBef>
              <a:spcAft>
                <a:spcPts val="0"/>
              </a:spcAft>
              <a:buClr>
                <a:srgbClr val="FFFFFF"/>
              </a:buClr>
              <a:buSzPts val="4800"/>
              <a:buFont typeface="Arial"/>
              <a:buNone/>
              <a:defRPr b="1" sz="4800">
                <a:solidFill>
                  <a:srgbClr val="FFFFFF"/>
                </a:solidFill>
              </a:defRPr>
            </a:lvl2pPr>
            <a:lvl3pPr lvl="2" rtl="0" algn="r">
              <a:lnSpc>
                <a:spcPct val="100000"/>
              </a:lnSpc>
              <a:spcBef>
                <a:spcPts val="0"/>
              </a:spcBef>
              <a:spcAft>
                <a:spcPts val="0"/>
              </a:spcAft>
              <a:buClr>
                <a:srgbClr val="FFFFFF"/>
              </a:buClr>
              <a:buSzPts val="4800"/>
              <a:buFont typeface="Arial"/>
              <a:buNone/>
              <a:defRPr b="1" sz="4800">
                <a:solidFill>
                  <a:srgbClr val="FFFFFF"/>
                </a:solidFill>
              </a:defRPr>
            </a:lvl3pPr>
            <a:lvl4pPr lvl="3" rtl="0" algn="r">
              <a:lnSpc>
                <a:spcPct val="100000"/>
              </a:lnSpc>
              <a:spcBef>
                <a:spcPts val="0"/>
              </a:spcBef>
              <a:spcAft>
                <a:spcPts val="0"/>
              </a:spcAft>
              <a:buClr>
                <a:srgbClr val="FFFFFF"/>
              </a:buClr>
              <a:buSzPts val="4800"/>
              <a:buFont typeface="Arial"/>
              <a:buNone/>
              <a:defRPr b="1" sz="4800">
                <a:solidFill>
                  <a:srgbClr val="FFFFFF"/>
                </a:solidFill>
              </a:defRPr>
            </a:lvl4pPr>
            <a:lvl5pPr lvl="4" rtl="0" algn="r">
              <a:lnSpc>
                <a:spcPct val="100000"/>
              </a:lnSpc>
              <a:spcBef>
                <a:spcPts val="0"/>
              </a:spcBef>
              <a:spcAft>
                <a:spcPts val="0"/>
              </a:spcAft>
              <a:buClr>
                <a:srgbClr val="FFFFFF"/>
              </a:buClr>
              <a:buSzPts val="4800"/>
              <a:buFont typeface="Arial"/>
              <a:buNone/>
              <a:defRPr b="1" sz="4800">
                <a:solidFill>
                  <a:srgbClr val="FFFFFF"/>
                </a:solidFill>
              </a:defRPr>
            </a:lvl5pPr>
            <a:lvl6pPr lvl="5" rtl="0" algn="r">
              <a:lnSpc>
                <a:spcPct val="100000"/>
              </a:lnSpc>
              <a:spcBef>
                <a:spcPts val="0"/>
              </a:spcBef>
              <a:spcAft>
                <a:spcPts val="0"/>
              </a:spcAft>
              <a:buClr>
                <a:srgbClr val="FFFFFF"/>
              </a:buClr>
              <a:buSzPts val="4800"/>
              <a:buFont typeface="Arial"/>
              <a:buNone/>
              <a:defRPr b="1" sz="4800">
                <a:solidFill>
                  <a:srgbClr val="FFFFFF"/>
                </a:solidFill>
              </a:defRPr>
            </a:lvl6pPr>
            <a:lvl7pPr lvl="6" rtl="0" algn="r">
              <a:lnSpc>
                <a:spcPct val="100000"/>
              </a:lnSpc>
              <a:spcBef>
                <a:spcPts val="0"/>
              </a:spcBef>
              <a:spcAft>
                <a:spcPts val="0"/>
              </a:spcAft>
              <a:buClr>
                <a:srgbClr val="FFFFFF"/>
              </a:buClr>
              <a:buSzPts val="4800"/>
              <a:buFont typeface="Arial"/>
              <a:buNone/>
              <a:defRPr b="1" sz="4800">
                <a:solidFill>
                  <a:srgbClr val="FFFFFF"/>
                </a:solidFill>
              </a:defRPr>
            </a:lvl7pPr>
            <a:lvl8pPr lvl="7" rtl="0" algn="r">
              <a:lnSpc>
                <a:spcPct val="100000"/>
              </a:lnSpc>
              <a:spcBef>
                <a:spcPts val="0"/>
              </a:spcBef>
              <a:spcAft>
                <a:spcPts val="0"/>
              </a:spcAft>
              <a:buClr>
                <a:srgbClr val="FFFFFF"/>
              </a:buClr>
              <a:buSzPts val="4800"/>
              <a:buFont typeface="Arial"/>
              <a:buNone/>
              <a:defRPr b="1" sz="4800">
                <a:solidFill>
                  <a:srgbClr val="FFFFFF"/>
                </a:solidFill>
              </a:defRPr>
            </a:lvl8pPr>
            <a:lvl9pPr lvl="8" rtl="0" algn="r">
              <a:lnSpc>
                <a:spcPct val="100000"/>
              </a:lnSpc>
              <a:spcBef>
                <a:spcPts val="0"/>
              </a:spcBef>
              <a:spcAft>
                <a:spcPts val="0"/>
              </a:spcAft>
              <a:buClr>
                <a:srgbClr val="FFFFFF"/>
              </a:buClr>
              <a:buSzPts val="4800"/>
              <a:buFont typeface="Arial"/>
              <a:buNone/>
              <a:defRPr b="1" sz="4800">
                <a:solidFill>
                  <a:srgbClr val="FFFFFF"/>
                </a:solidFill>
              </a:defRPr>
            </a:lvl9pPr>
          </a:lstStyle>
          <a:p/>
        </p:txBody>
      </p:sp>
      <p:sp>
        <p:nvSpPr>
          <p:cNvPr id="356" name="Google Shape;356;p75"/>
          <p:cNvSpPr txBox="1"/>
          <p:nvPr/>
        </p:nvSpPr>
        <p:spPr>
          <a:xfrm>
            <a:off x="3664990" y="371598"/>
            <a:ext cx="1057200" cy="3531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2500"/>
              <a:buFont typeface="Arial"/>
              <a:buNone/>
            </a:pPr>
            <a:r>
              <a:rPr b="0" i="0" lang="en" sz="22500" u="none" cap="none" strike="noStrike">
                <a:solidFill>
                  <a:schemeClr val="accent1"/>
                </a:solidFill>
                <a:latin typeface="Arial"/>
                <a:ea typeface="Arial"/>
                <a:cs typeface="Arial"/>
                <a:sym typeface="Arial"/>
              </a:rPr>
              <a:t>{</a:t>
            </a:r>
            <a:endParaRPr b="0" i="0" sz="1100" u="none" cap="none" strike="noStrike">
              <a:solidFill>
                <a:schemeClr val="accent1"/>
              </a:solidFill>
              <a:latin typeface="Arial"/>
              <a:ea typeface="Arial"/>
              <a:cs typeface="Arial"/>
              <a:sym typeface="Arial"/>
            </a:endParaRPr>
          </a:p>
        </p:txBody>
      </p:sp>
      <p:sp>
        <p:nvSpPr>
          <p:cNvPr id="357" name="Google Shape;357;p75"/>
          <p:cNvSpPr txBox="1"/>
          <p:nvPr>
            <p:ph idx="1" type="subTitle"/>
          </p:nvPr>
        </p:nvSpPr>
        <p:spPr>
          <a:xfrm>
            <a:off x="4898000" y="508875"/>
            <a:ext cx="3737100" cy="4102800"/>
          </a:xfrm>
          <a:prstGeom prst="rect">
            <a:avLst/>
          </a:prstGeom>
          <a:noFill/>
          <a:ln>
            <a:noFill/>
          </a:ln>
        </p:spPr>
        <p:txBody>
          <a:bodyPr anchorCtr="0" anchor="ctr" bIns="91425" lIns="91425" spcFirstLastPara="1" rIns="91425" wrap="square" tIns="91425">
            <a:noAutofit/>
          </a:bodyPr>
          <a:lstStyle>
            <a:lvl1pPr lvl="0" rtl="0" algn="l">
              <a:lnSpc>
                <a:spcPct val="115000"/>
              </a:lnSpc>
              <a:spcBef>
                <a:spcPts val="0"/>
              </a:spcBef>
              <a:spcAft>
                <a:spcPts val="0"/>
              </a:spcAft>
              <a:buSzPts val="1400"/>
              <a:buNone/>
              <a:defRPr b="1">
                <a:solidFill>
                  <a:schemeClr val="lt1"/>
                </a:solidFill>
              </a:defRPr>
            </a:lvl1pPr>
            <a:lvl2pPr lvl="1" rtl="0" algn="l">
              <a:lnSpc>
                <a:spcPct val="115000"/>
              </a:lnSpc>
              <a:spcBef>
                <a:spcPts val="1600"/>
              </a:spcBef>
              <a:spcAft>
                <a:spcPts val="0"/>
              </a:spcAft>
              <a:buSzPts val="1400"/>
              <a:buNone/>
              <a:defRPr b="1">
                <a:highlight>
                  <a:schemeClr val="lt1"/>
                </a:highlight>
              </a:defRPr>
            </a:lvl2pPr>
            <a:lvl3pPr lvl="2" rtl="0" algn="l">
              <a:lnSpc>
                <a:spcPct val="115000"/>
              </a:lnSpc>
              <a:spcBef>
                <a:spcPts val="1600"/>
              </a:spcBef>
              <a:spcAft>
                <a:spcPts val="0"/>
              </a:spcAft>
              <a:buSzPts val="1400"/>
              <a:buNone/>
              <a:defRPr b="1">
                <a:highlight>
                  <a:schemeClr val="lt1"/>
                </a:highlight>
              </a:defRPr>
            </a:lvl3pPr>
            <a:lvl4pPr lvl="3" rtl="0" algn="l">
              <a:lnSpc>
                <a:spcPct val="115000"/>
              </a:lnSpc>
              <a:spcBef>
                <a:spcPts val="1600"/>
              </a:spcBef>
              <a:spcAft>
                <a:spcPts val="0"/>
              </a:spcAft>
              <a:buSzPts val="1400"/>
              <a:buNone/>
              <a:defRPr b="1">
                <a:highlight>
                  <a:schemeClr val="lt1"/>
                </a:highlight>
              </a:defRPr>
            </a:lvl4pPr>
            <a:lvl5pPr lvl="4" rtl="0" algn="l">
              <a:lnSpc>
                <a:spcPct val="115000"/>
              </a:lnSpc>
              <a:spcBef>
                <a:spcPts val="1600"/>
              </a:spcBef>
              <a:spcAft>
                <a:spcPts val="0"/>
              </a:spcAft>
              <a:buSzPts val="1400"/>
              <a:buNone/>
              <a:defRPr b="1">
                <a:highlight>
                  <a:schemeClr val="lt1"/>
                </a:highlight>
              </a:defRPr>
            </a:lvl5pPr>
            <a:lvl6pPr lvl="5" rtl="0" algn="l">
              <a:lnSpc>
                <a:spcPct val="115000"/>
              </a:lnSpc>
              <a:spcBef>
                <a:spcPts val="1600"/>
              </a:spcBef>
              <a:spcAft>
                <a:spcPts val="0"/>
              </a:spcAft>
              <a:buSzPts val="1400"/>
              <a:buNone/>
              <a:defRPr b="1">
                <a:highlight>
                  <a:schemeClr val="lt1"/>
                </a:highlight>
              </a:defRPr>
            </a:lvl6pPr>
            <a:lvl7pPr lvl="6" rtl="0" algn="l">
              <a:lnSpc>
                <a:spcPct val="115000"/>
              </a:lnSpc>
              <a:spcBef>
                <a:spcPts val="1600"/>
              </a:spcBef>
              <a:spcAft>
                <a:spcPts val="0"/>
              </a:spcAft>
              <a:buSzPts val="1400"/>
              <a:buNone/>
              <a:defRPr b="1">
                <a:highlight>
                  <a:schemeClr val="lt1"/>
                </a:highlight>
              </a:defRPr>
            </a:lvl7pPr>
            <a:lvl8pPr lvl="7" rtl="0" algn="l">
              <a:lnSpc>
                <a:spcPct val="115000"/>
              </a:lnSpc>
              <a:spcBef>
                <a:spcPts val="1600"/>
              </a:spcBef>
              <a:spcAft>
                <a:spcPts val="0"/>
              </a:spcAft>
              <a:buSzPts val="1400"/>
              <a:buNone/>
              <a:defRPr b="1">
                <a:highlight>
                  <a:schemeClr val="lt1"/>
                </a:highlight>
              </a:defRPr>
            </a:lvl8pPr>
            <a:lvl9pPr lvl="8" rtl="0" algn="l">
              <a:lnSpc>
                <a:spcPct val="115000"/>
              </a:lnSpc>
              <a:spcBef>
                <a:spcPts val="1600"/>
              </a:spcBef>
              <a:spcAft>
                <a:spcPts val="1600"/>
              </a:spcAft>
              <a:buSzPts val="1400"/>
              <a:buNone/>
              <a:defRPr b="1">
                <a:highlight>
                  <a:schemeClr val="lt1"/>
                </a:highlight>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11" Type="http://schemas.openxmlformats.org/officeDocument/2006/relationships/slideLayout" Target="../slideLayouts/slideLayout22.xml"/><Relationship Id="rId22" Type="http://schemas.openxmlformats.org/officeDocument/2006/relationships/slideLayout" Target="../slideLayouts/slideLayout33.xml"/><Relationship Id="rId10" Type="http://schemas.openxmlformats.org/officeDocument/2006/relationships/slideLayout" Target="../slideLayouts/slideLayout21.xml"/><Relationship Id="rId21" Type="http://schemas.openxmlformats.org/officeDocument/2006/relationships/slideLayout" Target="../slideLayouts/slideLayout32.xml"/><Relationship Id="rId13" Type="http://schemas.openxmlformats.org/officeDocument/2006/relationships/slideLayout" Target="../slideLayouts/slideLayout24.xml"/><Relationship Id="rId24" Type="http://schemas.openxmlformats.org/officeDocument/2006/relationships/theme" Target="../theme/theme1.xml"/><Relationship Id="rId12" Type="http://schemas.openxmlformats.org/officeDocument/2006/relationships/slideLayout" Target="../slideLayouts/slideLayout23.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6" Type="http://schemas.openxmlformats.org/officeDocument/2006/relationships/slideLayout" Target="../slideLayouts/slideLayout17.xml"/><Relationship Id="rId18" Type="http://schemas.openxmlformats.org/officeDocument/2006/relationships/slideLayout" Target="../slideLayouts/slideLayout29.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20" Type="http://schemas.openxmlformats.org/officeDocument/2006/relationships/slideLayout" Target="../slideLayouts/slideLayout54.xml"/><Relationship Id="rId22" Type="http://schemas.openxmlformats.org/officeDocument/2006/relationships/slideLayout" Target="../slideLayouts/slideLayout56.xml"/><Relationship Id="rId21" Type="http://schemas.openxmlformats.org/officeDocument/2006/relationships/slideLayout" Target="../slideLayouts/slideLayout55.xml"/><Relationship Id="rId24" Type="http://schemas.openxmlformats.org/officeDocument/2006/relationships/slideLayout" Target="../slideLayouts/slideLayout58.xml"/><Relationship Id="rId23" Type="http://schemas.openxmlformats.org/officeDocument/2006/relationships/slideLayout" Target="../slideLayouts/slideLayout57.xml"/><Relationship Id="rId1" Type="http://schemas.openxmlformats.org/officeDocument/2006/relationships/slideLayout" Target="../slideLayouts/slideLayout35.xml"/><Relationship Id="rId2" Type="http://schemas.openxmlformats.org/officeDocument/2006/relationships/slideLayout" Target="../slideLayouts/slideLayout36.xml"/><Relationship Id="rId3" Type="http://schemas.openxmlformats.org/officeDocument/2006/relationships/slideLayout" Target="../slideLayouts/slideLayout37.xml"/><Relationship Id="rId4" Type="http://schemas.openxmlformats.org/officeDocument/2006/relationships/slideLayout" Target="../slideLayouts/slideLayout38.xml"/><Relationship Id="rId9" Type="http://schemas.openxmlformats.org/officeDocument/2006/relationships/slideLayout" Target="../slideLayouts/slideLayout43.xml"/><Relationship Id="rId26" Type="http://schemas.openxmlformats.org/officeDocument/2006/relationships/slideLayout" Target="../slideLayouts/slideLayout60.xml"/><Relationship Id="rId25" Type="http://schemas.openxmlformats.org/officeDocument/2006/relationships/slideLayout" Target="../slideLayouts/slideLayout59.xml"/><Relationship Id="rId28" Type="http://schemas.openxmlformats.org/officeDocument/2006/relationships/slideLayout" Target="../slideLayouts/slideLayout62.xml"/><Relationship Id="rId27" Type="http://schemas.openxmlformats.org/officeDocument/2006/relationships/slideLayout" Target="../slideLayouts/slideLayout61.xml"/><Relationship Id="rId5" Type="http://schemas.openxmlformats.org/officeDocument/2006/relationships/slideLayout" Target="../slideLayouts/slideLayout39.xml"/><Relationship Id="rId6" Type="http://schemas.openxmlformats.org/officeDocument/2006/relationships/slideLayout" Target="../slideLayouts/slideLayout40.xml"/><Relationship Id="rId29" Type="http://schemas.openxmlformats.org/officeDocument/2006/relationships/slideLayout" Target="../slideLayouts/slideLayout63.xml"/><Relationship Id="rId7" Type="http://schemas.openxmlformats.org/officeDocument/2006/relationships/slideLayout" Target="../slideLayouts/slideLayout41.xml"/><Relationship Id="rId8" Type="http://schemas.openxmlformats.org/officeDocument/2006/relationships/slideLayout" Target="../slideLayouts/slideLayout42.xml"/><Relationship Id="rId31" Type="http://schemas.openxmlformats.org/officeDocument/2006/relationships/slideLayout" Target="../slideLayouts/slideLayout65.xml"/><Relationship Id="rId30" Type="http://schemas.openxmlformats.org/officeDocument/2006/relationships/slideLayout" Target="../slideLayouts/slideLayout64.xml"/><Relationship Id="rId11" Type="http://schemas.openxmlformats.org/officeDocument/2006/relationships/slideLayout" Target="../slideLayouts/slideLayout45.xml"/><Relationship Id="rId33" Type="http://schemas.openxmlformats.org/officeDocument/2006/relationships/slideLayout" Target="../slideLayouts/slideLayout67.xml"/><Relationship Id="rId10" Type="http://schemas.openxmlformats.org/officeDocument/2006/relationships/slideLayout" Target="../slideLayouts/slideLayout44.xml"/><Relationship Id="rId32" Type="http://schemas.openxmlformats.org/officeDocument/2006/relationships/slideLayout" Target="../slideLayouts/slideLayout66.xml"/><Relationship Id="rId13" Type="http://schemas.openxmlformats.org/officeDocument/2006/relationships/slideLayout" Target="../slideLayouts/slideLayout47.xml"/><Relationship Id="rId35" Type="http://schemas.openxmlformats.org/officeDocument/2006/relationships/slideLayout" Target="../slideLayouts/slideLayout69.xml"/><Relationship Id="rId12" Type="http://schemas.openxmlformats.org/officeDocument/2006/relationships/slideLayout" Target="../slideLayouts/slideLayout46.xml"/><Relationship Id="rId34" Type="http://schemas.openxmlformats.org/officeDocument/2006/relationships/slideLayout" Target="../slideLayouts/slideLayout68.xml"/><Relationship Id="rId15" Type="http://schemas.openxmlformats.org/officeDocument/2006/relationships/slideLayout" Target="../slideLayouts/slideLayout49.xml"/><Relationship Id="rId37" Type="http://schemas.openxmlformats.org/officeDocument/2006/relationships/slideLayout" Target="../slideLayouts/slideLayout71.xml"/><Relationship Id="rId14" Type="http://schemas.openxmlformats.org/officeDocument/2006/relationships/slideLayout" Target="../slideLayouts/slideLayout48.xml"/><Relationship Id="rId36" Type="http://schemas.openxmlformats.org/officeDocument/2006/relationships/slideLayout" Target="../slideLayouts/slideLayout70.xml"/><Relationship Id="rId17" Type="http://schemas.openxmlformats.org/officeDocument/2006/relationships/slideLayout" Target="../slideLayouts/slideLayout51.xml"/><Relationship Id="rId39" Type="http://schemas.openxmlformats.org/officeDocument/2006/relationships/theme" Target="../theme/theme2.xml"/><Relationship Id="rId16" Type="http://schemas.openxmlformats.org/officeDocument/2006/relationships/slideLayout" Target="../slideLayouts/slideLayout50.xml"/><Relationship Id="rId38" Type="http://schemas.openxmlformats.org/officeDocument/2006/relationships/slideLayout" Target="../slideLayouts/slideLayout72.xml"/><Relationship Id="rId19" Type="http://schemas.openxmlformats.org/officeDocument/2006/relationships/slideLayout" Target="../slideLayouts/slideLayout53.xml"/><Relationship Id="rId18"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sz="1400">
                <a:solidFill>
                  <a:schemeClr val="dk2"/>
                </a:solidFill>
              </a:defRPr>
            </a:lvl2pPr>
            <a:lvl3pPr indent="-317500" lvl="2" marL="1371600" rtl="0">
              <a:lnSpc>
                <a:spcPct val="115000"/>
              </a:lnSpc>
              <a:spcBef>
                <a:spcPts val="1600"/>
              </a:spcBef>
              <a:spcAft>
                <a:spcPts val="0"/>
              </a:spcAft>
              <a:buClr>
                <a:schemeClr val="dk2"/>
              </a:buClr>
              <a:buSzPts val="1400"/>
              <a:buChar char="■"/>
              <a:defRPr sz="1400">
                <a:solidFill>
                  <a:schemeClr val="dk2"/>
                </a:solidFill>
              </a:defRPr>
            </a:lvl3pPr>
            <a:lvl4pPr indent="-317500" lvl="3" marL="1828800" rtl="0">
              <a:lnSpc>
                <a:spcPct val="115000"/>
              </a:lnSpc>
              <a:spcBef>
                <a:spcPts val="1600"/>
              </a:spcBef>
              <a:spcAft>
                <a:spcPts val="0"/>
              </a:spcAft>
              <a:buClr>
                <a:schemeClr val="dk2"/>
              </a:buClr>
              <a:buSzPts val="1400"/>
              <a:buChar char="●"/>
              <a:defRPr sz="1400">
                <a:solidFill>
                  <a:schemeClr val="dk2"/>
                </a:solidFill>
              </a:defRPr>
            </a:lvl4pPr>
            <a:lvl5pPr indent="-317500" lvl="4" marL="2286000" rtl="0">
              <a:lnSpc>
                <a:spcPct val="115000"/>
              </a:lnSpc>
              <a:spcBef>
                <a:spcPts val="1600"/>
              </a:spcBef>
              <a:spcAft>
                <a:spcPts val="0"/>
              </a:spcAft>
              <a:buClr>
                <a:schemeClr val="dk2"/>
              </a:buClr>
              <a:buSzPts val="1400"/>
              <a:buChar char="○"/>
              <a:defRPr sz="1400">
                <a:solidFill>
                  <a:schemeClr val="dk2"/>
                </a:solidFill>
              </a:defRPr>
            </a:lvl5pPr>
            <a:lvl6pPr indent="-317500" lvl="5" marL="2743200" rtl="0">
              <a:lnSpc>
                <a:spcPct val="115000"/>
              </a:lnSpc>
              <a:spcBef>
                <a:spcPts val="1600"/>
              </a:spcBef>
              <a:spcAft>
                <a:spcPts val="0"/>
              </a:spcAft>
              <a:buClr>
                <a:schemeClr val="dk2"/>
              </a:buClr>
              <a:buSzPts val="1400"/>
              <a:buChar char="■"/>
              <a:defRPr sz="1400">
                <a:solidFill>
                  <a:schemeClr val="dk2"/>
                </a:solidFill>
              </a:defRPr>
            </a:lvl6pPr>
            <a:lvl7pPr indent="-317500" lvl="6" marL="3200400" rtl="0">
              <a:lnSpc>
                <a:spcPct val="115000"/>
              </a:lnSpc>
              <a:spcBef>
                <a:spcPts val="1600"/>
              </a:spcBef>
              <a:spcAft>
                <a:spcPts val="0"/>
              </a:spcAft>
              <a:buClr>
                <a:schemeClr val="dk2"/>
              </a:buClr>
              <a:buSzPts val="1400"/>
              <a:buChar char="●"/>
              <a:defRPr sz="1400">
                <a:solidFill>
                  <a:schemeClr val="dk2"/>
                </a:solidFill>
              </a:defRPr>
            </a:lvl7pPr>
            <a:lvl8pPr indent="-317500" lvl="7" marL="3657600" rtl="0">
              <a:lnSpc>
                <a:spcPct val="115000"/>
              </a:lnSpc>
              <a:spcBef>
                <a:spcPts val="1600"/>
              </a:spcBef>
              <a:spcAft>
                <a:spcPts val="0"/>
              </a:spcAft>
              <a:buClr>
                <a:schemeClr val="dk2"/>
              </a:buClr>
              <a:buSzPts val="1400"/>
              <a:buChar char="○"/>
              <a:defRPr sz="1400">
                <a:solidFill>
                  <a:schemeClr val="dk2"/>
                </a:solidFill>
              </a:defRPr>
            </a:lvl8pPr>
            <a:lvl9pPr indent="-317500" lvl="8" marL="4114800" rtl="0">
              <a:lnSpc>
                <a:spcPct val="115000"/>
              </a:lnSpc>
              <a:spcBef>
                <a:spcPts val="1600"/>
              </a:spcBef>
              <a:spcAft>
                <a:spcPts val="1600"/>
              </a:spcAft>
              <a:buClr>
                <a:schemeClr val="dk2"/>
              </a:buClr>
              <a:buSzPts val="1400"/>
              <a:buChar char="■"/>
              <a:defRPr sz="1400">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6" name="Shape 146"/>
        <p:cNvGrpSpPr/>
        <p:nvPr/>
      </p:nvGrpSpPr>
      <p:grpSpPr>
        <a:xfrm>
          <a:off x="0" y="0"/>
          <a:ext cx="0" cy="0"/>
          <a:chOff x="0" y="0"/>
          <a:chExt cx="0" cy="0"/>
        </a:xfrm>
      </p:grpSpPr>
      <p:sp>
        <p:nvSpPr>
          <p:cNvPr id="147" name="Google Shape;147;p37"/>
          <p:cNvSpPr txBox="1"/>
          <p:nvPr>
            <p:ph type="title"/>
          </p:nvPr>
        </p:nvSpPr>
        <p:spPr>
          <a:xfrm>
            <a:off x="628650" y="410034"/>
            <a:ext cx="7886700" cy="342900"/>
          </a:xfrm>
          <a:prstGeom prst="rect">
            <a:avLst/>
          </a:prstGeom>
          <a:solidFill>
            <a:schemeClr val="accent2"/>
          </a:solid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48" name="Google Shape;148;p37"/>
          <p:cNvSpPr txBox="1"/>
          <p:nvPr>
            <p:ph idx="1" type="body"/>
          </p:nvPr>
        </p:nvSpPr>
        <p:spPr>
          <a:xfrm>
            <a:off x="628650" y="914400"/>
            <a:ext cx="7886700" cy="3703200"/>
          </a:xfrm>
          <a:prstGeom prst="rect">
            <a:avLst/>
          </a:prstGeom>
          <a:noFill/>
          <a:ln>
            <a:noFill/>
          </a:ln>
        </p:spPr>
        <p:txBody>
          <a:bodyPr anchorCtr="0" anchor="t" bIns="45700" lIns="91425" spcFirstLastPara="1" rIns="91425" wrap="square" tIns="45700">
            <a:noAutofit/>
          </a:bodyPr>
          <a:lstStyle>
            <a:lvl1pPr indent="-335756" lvl="0" marL="457200" marR="0" rtl="0" algn="l">
              <a:lnSpc>
                <a:spcPct val="100000"/>
              </a:lnSpc>
              <a:spcBef>
                <a:spcPts val="300"/>
              </a:spcBef>
              <a:spcAft>
                <a:spcPts val="0"/>
              </a:spcAft>
              <a:buClr>
                <a:schemeClr val="dk1"/>
              </a:buClr>
              <a:buSzPts val="1688"/>
              <a:buFont typeface="Noto Sans Symbols"/>
              <a:buChar char="•"/>
              <a:defRPr b="0" i="0" sz="1125" u="none" cap="none" strike="noStrike">
                <a:solidFill>
                  <a:schemeClr val="dk1"/>
                </a:solidFill>
                <a:latin typeface="Arial"/>
                <a:ea typeface="Arial"/>
                <a:cs typeface="Arial"/>
                <a:sym typeface="Arial"/>
              </a:defRPr>
            </a:lvl1pPr>
            <a:lvl2pPr indent="-315277" lvl="1" marL="914400"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indent="-290512" lvl="2" marL="1371600"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indent="-290512" lvl="3" marL="1828800"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indent="-290512" lvl="4" marL="2286000"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49" name="Google Shape;149;p37"/>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 id="2147483699" r:id="rId18"/>
    <p:sldLayoutId id="2147483700" r:id="rId19"/>
    <p:sldLayoutId id="2147483701" r:id="rId20"/>
    <p:sldLayoutId id="2147483702" r:id="rId21"/>
    <p:sldLayoutId id="2147483703" r:id="rId22"/>
    <p:sldLayoutId id="2147483704" r:id="rId23"/>
    <p:sldLayoutId id="2147483705" r:id="rId24"/>
    <p:sldLayoutId id="2147483706" r:id="rId25"/>
    <p:sldLayoutId id="2147483707" r:id="rId26"/>
    <p:sldLayoutId id="2147483708" r:id="rId27"/>
    <p:sldLayoutId id="2147483709" r:id="rId28"/>
    <p:sldLayoutId id="2147483710" r:id="rId29"/>
    <p:sldLayoutId id="2147483711" r:id="rId30"/>
    <p:sldLayoutId id="2147483712" r:id="rId31"/>
    <p:sldLayoutId id="2147483713" r:id="rId32"/>
    <p:sldLayoutId id="2147483714" r:id="rId33"/>
    <p:sldLayoutId id="2147483715" r:id="rId34"/>
    <p:sldLayoutId id="2147483716" r:id="rId35"/>
    <p:sldLayoutId id="2147483717" r:id="rId36"/>
    <p:sldLayoutId id="2147483718" r:id="rId37"/>
    <p:sldLayoutId id="2147483719" r:id="rId3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768">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0.xml"/><Relationship Id="rId3" Type="http://schemas.openxmlformats.org/officeDocument/2006/relationships/hyperlink" Target="https://asu.instructure.com/courses/178344/pages/module-7-start-here-2?module_item_id=12759002"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1.xml"/><Relationship Id="rId3" Type="http://schemas.openxmlformats.org/officeDocument/2006/relationships/hyperlink" Target="https://asu.instructure.com/courses/178344/pages/module-7-start-here-2?module_item_id=12759002"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hyperlink" Target="https://github.com/iximiuz/producer-consumer-vi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hyperlink" Target="https://github.com/iximiuz/producer-consumer-vis" TargetMode="External"/><Relationship Id="rId5"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hyperlink" Target="https://github.com/iximiuz/producer-consumer-vis" TargetMode="External"/><Relationship Id="rId5"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5.xml"/><Relationship Id="rId3" Type="http://schemas.openxmlformats.org/officeDocument/2006/relationships/hyperlink" Target="https://asu.instructure.com/courses/178344/pages/module-8-start-here-2?module_item_id=12759006"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6.xml"/><Relationship Id="rId3" Type="http://schemas.openxmlformats.org/officeDocument/2006/relationships/hyperlink" Target="https://asu.instructure.com/courses/178344/pages/module-8-start-here-2?module_item_id=12759006"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22.xml"/><Relationship Id="rId3" Type="http://schemas.openxmlformats.org/officeDocument/2006/relationships/image" Target="../media/image9.png"/><Relationship Id="rId4" Type="http://schemas.openxmlformats.org/officeDocument/2006/relationships/hyperlink" Target="http://bit.ly/ASN2324"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3.xml"/><Relationship Id="rId3" Type="http://schemas.openxmlformats.org/officeDocument/2006/relationships/image" Target="../media/image10.png"/><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4.xml"/><Relationship Id="rId3" Type="http://schemas.openxmlformats.org/officeDocument/2006/relationships/image" Target="../media/image12.png"/><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5.xml"/><Relationship Id="rId3" Type="http://schemas.openxmlformats.org/officeDocument/2006/relationships/hyperlink" Target="https://github.com/racuna1/ser334-public" TargetMode="External"/><Relationship Id="rId4" Type="http://schemas.openxmlformats.org/officeDocument/2006/relationships/hyperlink" Target="https://discord.gg/Cn4ZMYMU" TargetMode="External"/><Relationship Id="rId9" Type="http://schemas.openxmlformats.org/officeDocument/2006/relationships/hyperlink" Target="https://iximiuz.com/node-writable-streams/visual/?utm_medium=github&amp;utm_source=gh-producer-consumer-vis" TargetMode="External"/><Relationship Id="rId5" Type="http://schemas.openxmlformats.org/officeDocument/2006/relationships/hyperlink" Target="https://en.wikipedia.org/wiki/BMP_file_format" TargetMode="External"/><Relationship Id="rId6" Type="http://schemas.openxmlformats.org/officeDocument/2006/relationships/hyperlink" Target="https://docs.kernel.org/core-api/kernel-api.html" TargetMode="External"/><Relationship Id="rId7" Type="http://schemas.openxmlformats.org/officeDocument/2006/relationships/hyperlink" Target="https://elixir.bootlin.com/linux/v5.19/source" TargetMode="External"/><Relationship Id="rId8" Type="http://schemas.openxmlformats.org/officeDocument/2006/relationships/hyperlink" Target="https://ccl.northwestern.edu/netlogo/models/DiningPhilosopher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3.xml"/><Relationship Id="rId3" Type="http://schemas.openxmlformats.org/officeDocument/2006/relationships/hyperlink" Target="http://tutoring.asu.edu" TargetMode="External"/><Relationship Id="rId4" Type="http://schemas.openxmlformats.org/officeDocument/2006/relationships/hyperlink" Target="http://tutoring.asu.edu"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76"/>
          <p:cNvSpPr txBox="1"/>
          <p:nvPr/>
        </p:nvSpPr>
        <p:spPr>
          <a:xfrm>
            <a:off x="710900" y="1332975"/>
            <a:ext cx="7516200" cy="1666800"/>
          </a:xfrm>
          <a:prstGeom prst="rect">
            <a:avLst/>
          </a:prstGeom>
          <a:noFill/>
          <a:ln>
            <a:noFill/>
          </a:ln>
        </p:spPr>
        <p:txBody>
          <a:bodyPr anchorCtr="0" anchor="t" bIns="91425" lIns="0" spcFirstLastPara="1" rIns="91425" wrap="square" tIns="91425">
            <a:noAutofit/>
          </a:bodyPr>
          <a:lstStyle/>
          <a:p>
            <a:pPr indent="0" lvl="0" marL="0" rtl="0" algn="l">
              <a:spcBef>
                <a:spcPts val="0"/>
              </a:spcBef>
              <a:spcAft>
                <a:spcPts val="0"/>
              </a:spcAft>
              <a:buNone/>
            </a:pPr>
            <a:r>
              <a:rPr b="1" lang="en" sz="6000"/>
              <a:t>SER 334 A Session </a:t>
            </a:r>
            <a:endParaRPr b="1" sz="6000"/>
          </a:p>
          <a:p>
            <a:pPr indent="0" lvl="0" marL="0" rtl="0" algn="l">
              <a:spcBef>
                <a:spcPts val="0"/>
              </a:spcBef>
              <a:spcAft>
                <a:spcPts val="0"/>
              </a:spcAft>
              <a:buClr>
                <a:schemeClr val="dk1"/>
              </a:buClr>
              <a:buSzPts val="1100"/>
              <a:buFont typeface="Arial"/>
              <a:buNone/>
            </a:pPr>
            <a:r>
              <a:rPr b="1" lang="en" sz="2400">
                <a:highlight>
                  <a:srgbClr val="FFC627"/>
                </a:highlight>
              </a:rPr>
              <a:t>SI Session</a:t>
            </a:r>
            <a:endParaRPr b="1" sz="2400"/>
          </a:p>
        </p:txBody>
      </p:sp>
      <p:sp>
        <p:nvSpPr>
          <p:cNvPr id="363" name="Google Shape;363;p76"/>
          <p:cNvSpPr txBox="1"/>
          <p:nvPr/>
        </p:nvSpPr>
        <p:spPr>
          <a:xfrm>
            <a:off x="754475" y="3948050"/>
            <a:ext cx="3438300" cy="42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000">
                <a:solidFill>
                  <a:schemeClr val="dk1"/>
                </a:solidFill>
              </a:rPr>
              <a:t>7:00 pm - 8:00 pm MST</a:t>
            </a:r>
            <a:endParaRPr b="1" i="1" sz="1200">
              <a:solidFill>
                <a:srgbClr val="980000"/>
              </a:solidFill>
            </a:endParaRPr>
          </a:p>
        </p:txBody>
      </p:sp>
      <p:sp>
        <p:nvSpPr>
          <p:cNvPr id="364" name="Google Shape;364;p76"/>
          <p:cNvSpPr txBox="1"/>
          <p:nvPr/>
        </p:nvSpPr>
        <p:spPr>
          <a:xfrm>
            <a:off x="754475" y="3679275"/>
            <a:ext cx="3000000" cy="2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Monday, February 5th 2024</a:t>
            </a:r>
            <a:endParaRPr b="1" sz="1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85"/>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468" name="Google Shape;468;p85"/>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Samples</a:t>
            </a:r>
            <a:endParaRPr b="1" sz="1600">
              <a:solidFill>
                <a:srgbClr val="FFFFFF"/>
              </a:solidFill>
              <a:highlight>
                <a:schemeClr val="dk2"/>
              </a:highlight>
            </a:endParaRPr>
          </a:p>
          <a:p>
            <a:pPr indent="0" lvl="0" marL="0" rtl="0" algn="l">
              <a:spcBef>
                <a:spcPts val="0"/>
              </a:spcBef>
              <a:spcAft>
                <a:spcPts val="0"/>
              </a:spcAft>
              <a:buClr>
                <a:schemeClr val="dk1"/>
              </a:buClr>
              <a:buSzPts val="1800"/>
              <a:buFont typeface="Arial"/>
              <a:buNone/>
            </a:pPr>
            <a:r>
              <a:t/>
            </a:r>
            <a:endParaRPr b="1" sz="1600">
              <a:solidFill>
                <a:srgbClr val="FFFFFF"/>
              </a:solidFill>
              <a:highlight>
                <a:schemeClr val="dk2"/>
              </a:highlight>
            </a:endParaRPr>
          </a:p>
        </p:txBody>
      </p:sp>
      <p:sp>
        <p:nvSpPr>
          <p:cNvPr id="469" name="Google Shape;469;p85"/>
          <p:cNvSpPr txBox="1"/>
          <p:nvPr/>
        </p:nvSpPr>
        <p:spPr>
          <a:xfrm>
            <a:off x="2069675" y="457225"/>
            <a:ext cx="6735300" cy="84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425">
                <a:solidFill>
                  <a:schemeClr val="dk1"/>
                </a:solidFill>
              </a:rPr>
              <a:t>5. [Acuña] Consider the code for Peterson's Solution. Notice that part of the algorithm has been commented out. Explain how this changes it's functionality. Will it still solve the critical section problem? Explain.</a:t>
            </a:r>
            <a:endParaRPr sz="1425">
              <a:solidFill>
                <a:schemeClr val="dk1"/>
              </a:solidFill>
            </a:endParaRPr>
          </a:p>
        </p:txBody>
      </p:sp>
      <p:sp>
        <p:nvSpPr>
          <p:cNvPr id="470" name="Google Shape;470;p85"/>
          <p:cNvSpPr txBox="1"/>
          <p:nvPr/>
        </p:nvSpPr>
        <p:spPr>
          <a:xfrm>
            <a:off x="7588825" y="84025"/>
            <a:ext cx="1403100" cy="37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25" u="sng">
                <a:solidFill>
                  <a:schemeClr val="hlink"/>
                </a:solidFill>
                <a:hlinkClick r:id="rId3"/>
              </a:rPr>
              <a:t>Module 7 Sample</a:t>
            </a:r>
            <a:endParaRPr sz="1225">
              <a:solidFill>
                <a:schemeClr val="dk1"/>
              </a:solidFill>
            </a:endParaRPr>
          </a:p>
        </p:txBody>
      </p:sp>
      <p:sp>
        <p:nvSpPr>
          <p:cNvPr id="471" name="Google Shape;471;p85"/>
          <p:cNvSpPr txBox="1"/>
          <p:nvPr/>
        </p:nvSpPr>
        <p:spPr>
          <a:xfrm>
            <a:off x="853550" y="1475225"/>
            <a:ext cx="6185100" cy="3012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//shared memory</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int turn = 0;</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bool flag[2] = { false, false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//for some process i</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do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flag[i] = true;</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turn = j;</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while (flag[j] /* &amp;&amp; turn == j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//critical section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flag[i] = false;</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//remainder section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while (true);</a:t>
            </a:r>
            <a:endParaRPr sz="1225">
              <a:solidFill>
                <a:schemeClr val="dk1"/>
              </a:solidFill>
              <a:latin typeface="Consolas"/>
              <a:ea typeface="Consolas"/>
              <a:cs typeface="Consolas"/>
              <a:sym typeface="Consolas"/>
            </a:endParaRPr>
          </a:p>
          <a:p>
            <a:pPr indent="0" lvl="0" marL="0" rtl="0" algn="l">
              <a:spcBef>
                <a:spcPts val="0"/>
              </a:spcBef>
              <a:spcAft>
                <a:spcPts val="0"/>
              </a:spcAft>
              <a:buNone/>
            </a:pPr>
            <a:r>
              <a:t/>
            </a:r>
            <a:endParaRPr sz="1225">
              <a:solidFill>
                <a:schemeClr val="dk1"/>
              </a:solidFill>
              <a:latin typeface="Consolas"/>
              <a:ea typeface="Consolas"/>
              <a:cs typeface="Consolas"/>
              <a:sym typeface="Consolas"/>
            </a:endParaRPr>
          </a:p>
        </p:txBody>
      </p:sp>
      <p:sp>
        <p:nvSpPr>
          <p:cNvPr id="472" name="Google Shape;472;p85"/>
          <p:cNvSpPr/>
          <p:nvPr/>
        </p:nvSpPr>
        <p:spPr>
          <a:xfrm>
            <a:off x="3199925" y="2671650"/>
            <a:ext cx="476400" cy="522600"/>
          </a:xfrm>
          <a:prstGeom prst="downArrow">
            <a:avLst>
              <a:gd fmla="val 50000" name="adj1"/>
              <a:gd fmla="val 50000" name="adj2"/>
            </a:avLst>
          </a:prstGeom>
          <a:solidFill>
            <a:srgbClr val="FFC627"/>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86"/>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478" name="Google Shape;478;p86"/>
          <p:cNvSpPr txBox="1"/>
          <p:nvPr/>
        </p:nvSpPr>
        <p:spPr>
          <a:xfrm>
            <a:off x="457700" y="1295025"/>
            <a:ext cx="7980300" cy="347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79" name="Google Shape;479;p86"/>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Samples</a:t>
            </a:r>
            <a:endParaRPr b="1" sz="1600">
              <a:solidFill>
                <a:srgbClr val="FFFFFF"/>
              </a:solidFill>
              <a:highlight>
                <a:schemeClr val="dk2"/>
              </a:highlight>
            </a:endParaRPr>
          </a:p>
          <a:p>
            <a:pPr indent="0" lvl="0" marL="0" rtl="0" algn="l">
              <a:spcBef>
                <a:spcPts val="0"/>
              </a:spcBef>
              <a:spcAft>
                <a:spcPts val="0"/>
              </a:spcAft>
              <a:buClr>
                <a:schemeClr val="dk1"/>
              </a:buClr>
              <a:buSzPts val="1800"/>
              <a:buFont typeface="Arial"/>
              <a:buNone/>
            </a:pPr>
            <a:r>
              <a:t/>
            </a:r>
            <a:endParaRPr b="1" sz="1600">
              <a:solidFill>
                <a:srgbClr val="FFFFFF"/>
              </a:solidFill>
              <a:highlight>
                <a:schemeClr val="dk2"/>
              </a:highlight>
            </a:endParaRPr>
          </a:p>
        </p:txBody>
      </p:sp>
      <p:sp>
        <p:nvSpPr>
          <p:cNvPr id="480" name="Google Shape;480;p86"/>
          <p:cNvSpPr txBox="1"/>
          <p:nvPr/>
        </p:nvSpPr>
        <p:spPr>
          <a:xfrm>
            <a:off x="7588825" y="84025"/>
            <a:ext cx="1403100" cy="37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25" u="sng">
                <a:solidFill>
                  <a:schemeClr val="hlink"/>
                </a:solidFill>
                <a:hlinkClick r:id="rId3"/>
              </a:rPr>
              <a:t>Module 7 Sample</a:t>
            </a:r>
            <a:endParaRPr sz="1225">
              <a:solidFill>
                <a:schemeClr val="dk1"/>
              </a:solidFill>
            </a:endParaRPr>
          </a:p>
        </p:txBody>
      </p:sp>
      <p:sp>
        <p:nvSpPr>
          <p:cNvPr id="481" name="Google Shape;481;p86"/>
          <p:cNvSpPr txBox="1"/>
          <p:nvPr/>
        </p:nvSpPr>
        <p:spPr>
          <a:xfrm>
            <a:off x="2069675" y="457225"/>
            <a:ext cx="6735300" cy="84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425">
                <a:solidFill>
                  <a:schemeClr val="dk1"/>
                </a:solidFill>
              </a:rPr>
              <a:t>9. [Lisonbee] Given the following partially implemented code, implement the calls to mutex lock and unlock in the appropriate spots in the runner function to ensure that two threads don't write to the same index in the memory array.</a:t>
            </a:r>
            <a:endParaRPr sz="1425">
              <a:solidFill>
                <a:schemeClr val="dk1"/>
              </a:solidFill>
            </a:endParaRPr>
          </a:p>
        </p:txBody>
      </p:sp>
      <p:sp>
        <p:nvSpPr>
          <p:cNvPr id="482" name="Google Shape;482;p86"/>
          <p:cNvSpPr txBox="1"/>
          <p:nvPr/>
        </p:nvSpPr>
        <p:spPr>
          <a:xfrm>
            <a:off x="3657000" y="2884800"/>
            <a:ext cx="5487000" cy="2258700"/>
          </a:xfrm>
          <a:prstGeom prst="rect">
            <a:avLst/>
          </a:prstGeom>
          <a:noFill/>
          <a:ln cap="flat" cmpd="sng" w="19050">
            <a:solidFill>
              <a:srgbClr val="A64D79"/>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void* runner(void* arg)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memory[counter] = *((int*)arg);</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printf("Wrote %d at index %d\n", *((int*)arg), counter);</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counter++;</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pthread_exit(0);</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25">
              <a:solidFill>
                <a:schemeClr val="dk1"/>
              </a:solidFill>
              <a:latin typeface="Consolas"/>
              <a:ea typeface="Consolas"/>
              <a:cs typeface="Consolas"/>
              <a:sym typeface="Consolas"/>
            </a:endParaRPr>
          </a:p>
          <a:p>
            <a:pPr indent="0" lvl="0" marL="0" rtl="0" algn="l">
              <a:spcBef>
                <a:spcPts val="0"/>
              </a:spcBef>
              <a:spcAft>
                <a:spcPts val="0"/>
              </a:spcAft>
              <a:buNone/>
            </a:pPr>
            <a:r>
              <a:rPr lang="en" sz="1225">
                <a:solidFill>
                  <a:schemeClr val="dk1"/>
                </a:solidFill>
                <a:latin typeface="Consolas"/>
                <a:ea typeface="Consolas"/>
                <a:cs typeface="Consolas"/>
                <a:sym typeface="Consolas"/>
              </a:rPr>
              <a:t>}</a:t>
            </a:r>
            <a:endParaRPr sz="1225">
              <a:solidFill>
                <a:schemeClr val="dk1"/>
              </a:solidFill>
              <a:latin typeface="Consolas"/>
              <a:ea typeface="Consolas"/>
              <a:cs typeface="Consolas"/>
              <a:sym typeface="Consolas"/>
            </a:endParaRPr>
          </a:p>
        </p:txBody>
      </p:sp>
      <p:sp>
        <p:nvSpPr>
          <p:cNvPr id="483" name="Google Shape;483;p86"/>
          <p:cNvSpPr txBox="1"/>
          <p:nvPr/>
        </p:nvSpPr>
        <p:spPr>
          <a:xfrm>
            <a:off x="-17650" y="1076125"/>
            <a:ext cx="5389800" cy="2824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int main()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pthread_t threads[NUM_THREADS];</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pthread_mutex_init(&amp;lock, NULL);</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for (int i = 0; i &lt; NUM_THREADS; i++)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pthread_create(threads[i], NULL, runner, (i * 7));</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for (int i = 0; i &lt; NUM_THREADS; i++)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pthread_join(threads[i], NULL);</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pthread_mutex_destroy(&amp;lock);</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return 0;</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a:t>
            </a:r>
            <a:endParaRPr sz="1225">
              <a:solidFill>
                <a:schemeClr val="dk1"/>
              </a:solidFill>
              <a:latin typeface="Consolas"/>
              <a:ea typeface="Consolas"/>
              <a:cs typeface="Consolas"/>
              <a:sym typeface="Consola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grpSp>
        <p:nvGrpSpPr>
          <p:cNvPr id="488" name="Google Shape;488;p87"/>
          <p:cNvGrpSpPr/>
          <p:nvPr/>
        </p:nvGrpSpPr>
        <p:grpSpPr>
          <a:xfrm>
            <a:off x="2146150" y="0"/>
            <a:ext cx="3126950" cy="5162600"/>
            <a:chOff x="2831950" y="0"/>
            <a:chExt cx="3126950" cy="5162600"/>
          </a:xfrm>
        </p:grpSpPr>
        <p:pic>
          <p:nvPicPr>
            <p:cNvPr id="489" name="Google Shape;489;p87"/>
            <p:cNvPicPr preferRelativeResize="0"/>
            <p:nvPr/>
          </p:nvPicPr>
          <p:blipFill>
            <a:blip r:embed="rId3">
              <a:alphaModFix/>
            </a:blip>
            <a:stretch>
              <a:fillRect/>
            </a:stretch>
          </p:blipFill>
          <p:spPr>
            <a:xfrm>
              <a:off x="2831950" y="0"/>
              <a:ext cx="3003392" cy="5143501"/>
            </a:xfrm>
            <a:prstGeom prst="rect">
              <a:avLst/>
            </a:prstGeom>
            <a:noFill/>
            <a:ln>
              <a:noFill/>
            </a:ln>
          </p:spPr>
        </p:pic>
        <p:sp>
          <p:nvSpPr>
            <p:cNvPr id="490" name="Google Shape;490;p87"/>
            <p:cNvSpPr/>
            <p:nvPr/>
          </p:nvSpPr>
          <p:spPr>
            <a:xfrm>
              <a:off x="5052900" y="4901900"/>
              <a:ext cx="906000" cy="2607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491" name="Google Shape;491;p87"/>
          <p:cNvSpPr/>
          <p:nvPr/>
        </p:nvSpPr>
        <p:spPr>
          <a:xfrm>
            <a:off x="3181350" y="1894425"/>
            <a:ext cx="1100700" cy="191700"/>
          </a:xfrm>
          <a:prstGeom prst="roundRect">
            <a:avLst>
              <a:gd fmla="val 16667" name="adj"/>
            </a:avLst>
          </a:prstGeom>
          <a:no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92" name="Google Shape;492;p87"/>
          <p:cNvSpPr/>
          <p:nvPr/>
        </p:nvSpPr>
        <p:spPr>
          <a:xfrm>
            <a:off x="2875650" y="2655750"/>
            <a:ext cx="1164600" cy="191700"/>
          </a:xfrm>
          <a:prstGeom prst="roundRect">
            <a:avLst>
              <a:gd fmla="val 16667" name="adj"/>
            </a:avLst>
          </a:prstGeom>
          <a:no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93" name="Google Shape;493;p87"/>
          <p:cNvSpPr/>
          <p:nvPr/>
        </p:nvSpPr>
        <p:spPr>
          <a:xfrm>
            <a:off x="3181350" y="3598275"/>
            <a:ext cx="1029600" cy="191700"/>
          </a:xfrm>
          <a:prstGeom prst="roundRect">
            <a:avLst>
              <a:gd fmla="val 16667" name="adj"/>
            </a:avLst>
          </a:prstGeom>
          <a:no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94" name="Google Shape;494;p87"/>
          <p:cNvSpPr/>
          <p:nvPr/>
        </p:nvSpPr>
        <p:spPr>
          <a:xfrm>
            <a:off x="2875650" y="4362175"/>
            <a:ext cx="1241700" cy="191700"/>
          </a:xfrm>
          <a:prstGeom prst="roundRect">
            <a:avLst>
              <a:gd fmla="val 16667" name="adj"/>
            </a:avLst>
          </a:prstGeom>
          <a:no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95" name="Google Shape;495;p87"/>
          <p:cNvSpPr/>
          <p:nvPr/>
        </p:nvSpPr>
        <p:spPr>
          <a:xfrm rot="-1969931">
            <a:off x="4633350" y="2433385"/>
            <a:ext cx="383452" cy="1133970"/>
          </a:xfrm>
          <a:prstGeom prst="curvedLeftArrow">
            <a:avLst>
              <a:gd fmla="val 25000" name="adj1"/>
              <a:gd fmla="val 50000" name="adj2"/>
              <a:gd fmla="val 25000" name="adj3"/>
            </a:avLst>
          </a:prstGeom>
          <a:solidFill>
            <a:srgbClr val="A4C2F4"/>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96" name="Google Shape;496;p87"/>
          <p:cNvSpPr/>
          <p:nvPr/>
        </p:nvSpPr>
        <p:spPr>
          <a:xfrm flipH="1" rot="10800000">
            <a:off x="1991775" y="1936775"/>
            <a:ext cx="507900" cy="2529300"/>
          </a:xfrm>
          <a:prstGeom prst="curvedRightArrow">
            <a:avLst>
              <a:gd fmla="val 25000" name="adj1"/>
              <a:gd fmla="val 50000" name="adj2"/>
              <a:gd fmla="val 25000" name="adj3"/>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97" name="Google Shape;497;p87"/>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498" name="Google Shape;498;p87"/>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Producer/Consumer</a:t>
            </a:r>
            <a:endParaRPr b="1" sz="1600">
              <a:solidFill>
                <a:srgbClr val="FFFFFF"/>
              </a:solidFill>
              <a:highlight>
                <a:schemeClr val="dk2"/>
              </a:highlight>
            </a:endParaRPr>
          </a:p>
          <a:p>
            <a:pPr indent="0" lvl="0" marL="0" rtl="0" algn="l">
              <a:spcBef>
                <a:spcPts val="0"/>
              </a:spcBef>
              <a:spcAft>
                <a:spcPts val="0"/>
              </a:spcAft>
              <a:buClr>
                <a:schemeClr val="dk1"/>
              </a:buClr>
              <a:buSzPts val="1800"/>
              <a:buFont typeface="Arial"/>
              <a:buNone/>
            </a:pPr>
            <a:r>
              <a:t/>
            </a:r>
            <a:endParaRPr b="1" sz="1600">
              <a:solidFill>
                <a:srgbClr val="FFFFFF"/>
              </a:solidFill>
              <a:highlight>
                <a:schemeClr val="dk2"/>
              </a:highlight>
            </a:endParaRPr>
          </a:p>
        </p:txBody>
      </p:sp>
      <p:sp>
        <p:nvSpPr>
          <p:cNvPr id="499" name="Google Shape;499;p87"/>
          <p:cNvSpPr txBox="1"/>
          <p:nvPr/>
        </p:nvSpPr>
        <p:spPr>
          <a:xfrm>
            <a:off x="6888200" y="87925"/>
            <a:ext cx="2160600" cy="369300"/>
          </a:xfrm>
          <a:prstGeom prst="rect">
            <a:avLst/>
          </a:prstGeom>
          <a:noFill/>
          <a:ln>
            <a:noFill/>
          </a:ln>
        </p:spPr>
        <p:txBody>
          <a:bodyPr anchorCtr="0" anchor="t" bIns="91425" lIns="91425" spcFirstLastPara="1" rIns="91425" wrap="square" tIns="91425">
            <a:spAutoFit/>
          </a:bodyPr>
          <a:lstStyle/>
          <a:p>
            <a:pPr indent="0" lvl="0" marL="0" rtl="0" algn="l">
              <a:spcBef>
                <a:spcPts val="300"/>
              </a:spcBef>
              <a:spcAft>
                <a:spcPts val="300"/>
              </a:spcAft>
              <a:buNone/>
            </a:pPr>
            <a:r>
              <a:rPr b="1" lang="en" sz="1200" u="sng">
                <a:solidFill>
                  <a:schemeClr val="hlink"/>
                </a:solidFill>
                <a:hlinkClick r:id="rId4"/>
              </a:rPr>
              <a:t>Producer/Consumer Visual</a:t>
            </a:r>
            <a:endParaRPr sz="12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9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9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9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9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grpSp>
        <p:nvGrpSpPr>
          <p:cNvPr id="504" name="Google Shape;504;p88"/>
          <p:cNvGrpSpPr/>
          <p:nvPr/>
        </p:nvGrpSpPr>
        <p:grpSpPr>
          <a:xfrm>
            <a:off x="2146150" y="0"/>
            <a:ext cx="3126950" cy="5162600"/>
            <a:chOff x="2831950" y="0"/>
            <a:chExt cx="3126950" cy="5162600"/>
          </a:xfrm>
        </p:grpSpPr>
        <p:pic>
          <p:nvPicPr>
            <p:cNvPr id="505" name="Google Shape;505;p88"/>
            <p:cNvPicPr preferRelativeResize="0"/>
            <p:nvPr/>
          </p:nvPicPr>
          <p:blipFill>
            <a:blip r:embed="rId3">
              <a:alphaModFix/>
            </a:blip>
            <a:stretch>
              <a:fillRect/>
            </a:stretch>
          </p:blipFill>
          <p:spPr>
            <a:xfrm>
              <a:off x="2831950" y="0"/>
              <a:ext cx="3003392" cy="5143501"/>
            </a:xfrm>
            <a:prstGeom prst="rect">
              <a:avLst/>
            </a:prstGeom>
            <a:noFill/>
            <a:ln>
              <a:noFill/>
            </a:ln>
          </p:spPr>
        </p:pic>
        <p:sp>
          <p:nvSpPr>
            <p:cNvPr id="506" name="Google Shape;506;p88"/>
            <p:cNvSpPr/>
            <p:nvPr/>
          </p:nvSpPr>
          <p:spPr>
            <a:xfrm>
              <a:off x="5052900" y="4901900"/>
              <a:ext cx="906000" cy="2607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507" name="Google Shape;507;p88"/>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508" name="Google Shape;508;p88"/>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Producer/Consumer</a:t>
            </a:r>
            <a:endParaRPr b="1" sz="1600">
              <a:solidFill>
                <a:srgbClr val="FFFFFF"/>
              </a:solidFill>
              <a:highlight>
                <a:schemeClr val="dk2"/>
              </a:highlight>
            </a:endParaRPr>
          </a:p>
          <a:p>
            <a:pPr indent="0" lvl="0" marL="0" rtl="0" algn="l">
              <a:spcBef>
                <a:spcPts val="0"/>
              </a:spcBef>
              <a:spcAft>
                <a:spcPts val="0"/>
              </a:spcAft>
              <a:buClr>
                <a:schemeClr val="dk1"/>
              </a:buClr>
              <a:buSzPts val="1800"/>
              <a:buFont typeface="Arial"/>
              <a:buNone/>
            </a:pPr>
            <a:r>
              <a:t/>
            </a:r>
            <a:endParaRPr b="1" sz="1600">
              <a:solidFill>
                <a:srgbClr val="FFFFFF"/>
              </a:solidFill>
              <a:highlight>
                <a:schemeClr val="dk2"/>
              </a:highlight>
            </a:endParaRPr>
          </a:p>
        </p:txBody>
      </p:sp>
      <p:sp>
        <p:nvSpPr>
          <p:cNvPr id="509" name="Google Shape;509;p88"/>
          <p:cNvSpPr txBox="1"/>
          <p:nvPr/>
        </p:nvSpPr>
        <p:spPr>
          <a:xfrm>
            <a:off x="6888200" y="87925"/>
            <a:ext cx="2160600" cy="369300"/>
          </a:xfrm>
          <a:prstGeom prst="rect">
            <a:avLst/>
          </a:prstGeom>
          <a:noFill/>
          <a:ln>
            <a:noFill/>
          </a:ln>
        </p:spPr>
        <p:txBody>
          <a:bodyPr anchorCtr="0" anchor="t" bIns="91425" lIns="91425" spcFirstLastPara="1" rIns="91425" wrap="square" tIns="91425">
            <a:spAutoFit/>
          </a:bodyPr>
          <a:lstStyle/>
          <a:p>
            <a:pPr indent="0" lvl="0" marL="0" rtl="0" algn="l">
              <a:spcBef>
                <a:spcPts val="300"/>
              </a:spcBef>
              <a:spcAft>
                <a:spcPts val="300"/>
              </a:spcAft>
              <a:buNone/>
            </a:pPr>
            <a:r>
              <a:rPr b="1" lang="en" sz="1200" u="sng">
                <a:solidFill>
                  <a:schemeClr val="hlink"/>
                </a:solidFill>
                <a:hlinkClick r:id="rId4"/>
              </a:rPr>
              <a:t>Producer/Consumer Visual</a:t>
            </a:r>
            <a:endParaRPr sz="1200">
              <a:solidFill>
                <a:schemeClr val="dk1"/>
              </a:solidFill>
            </a:endParaRPr>
          </a:p>
        </p:txBody>
      </p:sp>
      <p:graphicFrame>
        <p:nvGraphicFramePr>
          <p:cNvPr id="510" name="Google Shape;510;p88"/>
          <p:cNvGraphicFramePr/>
          <p:nvPr/>
        </p:nvGraphicFramePr>
        <p:xfrm>
          <a:off x="5609900" y="2086125"/>
          <a:ext cx="3000000" cy="3000000"/>
        </p:xfrm>
        <a:graphic>
          <a:graphicData uri="http://schemas.openxmlformats.org/drawingml/2006/table">
            <a:tbl>
              <a:tblPr>
                <a:noFill/>
                <a:tableStyleId>{CE2D8927-FC81-454F-8590-EDF331D0B03E}</a:tableStyleId>
              </a:tblPr>
              <a:tblGrid>
                <a:gridCol w="646250"/>
                <a:gridCol w="646250"/>
                <a:gridCol w="646250"/>
                <a:gridCol w="646250"/>
                <a:gridCol w="646250"/>
              </a:tblGrid>
              <a:tr h="703525">
                <a:tc>
                  <a:txBody>
                    <a:bodyPr/>
                    <a:lstStyle/>
                    <a:p>
                      <a:pPr indent="0" lvl="0" marL="0" rtl="0" algn="l">
                        <a:spcBef>
                          <a:spcPts val="0"/>
                        </a:spcBef>
                        <a:spcAft>
                          <a:spcPts val="0"/>
                        </a:spcAft>
                        <a:buNone/>
                      </a:pPr>
                      <a:r>
                        <a:t/>
                      </a:r>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bl>
          </a:graphicData>
        </a:graphic>
      </p:graphicFrame>
      <p:pic>
        <p:nvPicPr>
          <p:cNvPr id="511" name="Google Shape;511;p88"/>
          <p:cNvPicPr preferRelativeResize="0"/>
          <p:nvPr/>
        </p:nvPicPr>
        <p:blipFill>
          <a:blip r:embed="rId5">
            <a:alphaModFix/>
          </a:blip>
          <a:stretch>
            <a:fillRect/>
          </a:stretch>
        </p:blipFill>
        <p:spPr>
          <a:xfrm>
            <a:off x="5609900" y="2114762"/>
            <a:ext cx="646250" cy="646250"/>
          </a:xfrm>
          <a:prstGeom prst="rect">
            <a:avLst/>
          </a:prstGeom>
          <a:noFill/>
          <a:ln>
            <a:noFill/>
          </a:ln>
        </p:spPr>
      </p:pic>
      <p:sp>
        <p:nvSpPr>
          <p:cNvPr id="512" name="Google Shape;512;p88"/>
          <p:cNvSpPr/>
          <p:nvPr/>
        </p:nvSpPr>
        <p:spPr>
          <a:xfrm>
            <a:off x="6331800" y="705200"/>
            <a:ext cx="1143000" cy="765600"/>
          </a:xfrm>
          <a:prstGeom prst="roundRect">
            <a:avLst>
              <a:gd fmla="val 16667" name="adj"/>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800"/>
              <a:t>P</a:t>
            </a:r>
            <a:endParaRPr sz="3800"/>
          </a:p>
        </p:txBody>
      </p:sp>
      <p:sp>
        <p:nvSpPr>
          <p:cNvPr id="513" name="Google Shape;513;p88"/>
          <p:cNvSpPr/>
          <p:nvPr/>
        </p:nvSpPr>
        <p:spPr>
          <a:xfrm>
            <a:off x="6331800" y="3404975"/>
            <a:ext cx="1143000" cy="765600"/>
          </a:xfrm>
          <a:prstGeom prst="roundRect">
            <a:avLst>
              <a:gd fmla="val 16667" name="adj"/>
            </a:avLst>
          </a:prstGeom>
          <a:solidFill>
            <a:srgbClr val="A4C2F4"/>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800"/>
              <a:t>C</a:t>
            </a:r>
            <a:endParaRPr sz="3800"/>
          </a:p>
        </p:txBody>
      </p:sp>
      <p:sp>
        <p:nvSpPr>
          <p:cNvPr id="514" name="Google Shape;514;p88"/>
          <p:cNvSpPr/>
          <p:nvPr/>
        </p:nvSpPr>
        <p:spPr>
          <a:xfrm>
            <a:off x="5785875" y="1643325"/>
            <a:ext cx="294300" cy="369300"/>
          </a:xfrm>
          <a:prstGeom prst="downArrow">
            <a:avLst>
              <a:gd fmla="val 50000" name="adj1"/>
              <a:gd fmla="val 50000" name="adj2"/>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515" name="Google Shape;515;p88"/>
          <p:cNvPicPr preferRelativeResize="0"/>
          <p:nvPr/>
        </p:nvPicPr>
        <p:blipFill>
          <a:blip r:embed="rId5">
            <a:alphaModFix/>
          </a:blip>
          <a:stretch>
            <a:fillRect/>
          </a:stretch>
        </p:blipFill>
        <p:spPr>
          <a:xfrm>
            <a:off x="6256150" y="2114762"/>
            <a:ext cx="646250" cy="646250"/>
          </a:xfrm>
          <a:prstGeom prst="rect">
            <a:avLst/>
          </a:prstGeom>
          <a:noFill/>
          <a:ln>
            <a:noFill/>
          </a:ln>
        </p:spPr>
      </p:pic>
      <p:sp>
        <p:nvSpPr>
          <p:cNvPr id="516" name="Google Shape;516;p88"/>
          <p:cNvSpPr/>
          <p:nvPr/>
        </p:nvSpPr>
        <p:spPr>
          <a:xfrm>
            <a:off x="6432125" y="1643325"/>
            <a:ext cx="294300" cy="369300"/>
          </a:xfrm>
          <a:prstGeom prst="downArrow">
            <a:avLst>
              <a:gd fmla="val 50000" name="adj1"/>
              <a:gd fmla="val 50000" name="adj2"/>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17" name="Google Shape;517;p88"/>
          <p:cNvSpPr/>
          <p:nvPr/>
        </p:nvSpPr>
        <p:spPr>
          <a:xfrm>
            <a:off x="5785875" y="2863150"/>
            <a:ext cx="294300" cy="369300"/>
          </a:xfrm>
          <a:prstGeom prst="downArrow">
            <a:avLst>
              <a:gd fmla="val 50000" name="adj1"/>
              <a:gd fmla="val 50000" name="adj2"/>
            </a:avLst>
          </a:prstGeom>
          <a:solidFill>
            <a:srgbClr val="A4C2F4"/>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518" name="Google Shape;518;p88"/>
          <p:cNvPicPr preferRelativeResize="0"/>
          <p:nvPr/>
        </p:nvPicPr>
        <p:blipFill>
          <a:blip r:embed="rId5">
            <a:alphaModFix/>
          </a:blip>
          <a:stretch>
            <a:fillRect/>
          </a:stretch>
        </p:blipFill>
        <p:spPr>
          <a:xfrm>
            <a:off x="5609900" y="4262037"/>
            <a:ext cx="646250" cy="646250"/>
          </a:xfrm>
          <a:prstGeom prst="rect">
            <a:avLst/>
          </a:prstGeom>
          <a:noFill/>
          <a:ln>
            <a:noFill/>
          </a:ln>
        </p:spPr>
      </p:pic>
      <p:sp>
        <p:nvSpPr>
          <p:cNvPr id="519" name="Google Shape;519;p88"/>
          <p:cNvSpPr/>
          <p:nvPr/>
        </p:nvSpPr>
        <p:spPr>
          <a:xfrm>
            <a:off x="7078375" y="1643325"/>
            <a:ext cx="294300" cy="369300"/>
          </a:xfrm>
          <a:prstGeom prst="downArrow">
            <a:avLst>
              <a:gd fmla="val 50000" name="adj1"/>
              <a:gd fmla="val 50000" name="adj2"/>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20" name="Google Shape;520;p88"/>
          <p:cNvSpPr/>
          <p:nvPr/>
        </p:nvSpPr>
        <p:spPr>
          <a:xfrm>
            <a:off x="6432125" y="2863150"/>
            <a:ext cx="294300" cy="369300"/>
          </a:xfrm>
          <a:prstGeom prst="downArrow">
            <a:avLst>
              <a:gd fmla="val 50000" name="adj1"/>
              <a:gd fmla="val 50000" name="adj2"/>
            </a:avLst>
          </a:prstGeom>
          <a:solidFill>
            <a:srgbClr val="A4C2F4"/>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1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1"/>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514"/>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51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5"/>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516"/>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51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511"/>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518"/>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517"/>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52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grpSp>
        <p:nvGrpSpPr>
          <p:cNvPr id="525" name="Google Shape;525;p89"/>
          <p:cNvGrpSpPr/>
          <p:nvPr/>
        </p:nvGrpSpPr>
        <p:grpSpPr>
          <a:xfrm>
            <a:off x="2146150" y="0"/>
            <a:ext cx="3126950" cy="5162600"/>
            <a:chOff x="2831950" y="0"/>
            <a:chExt cx="3126950" cy="5162600"/>
          </a:xfrm>
        </p:grpSpPr>
        <p:pic>
          <p:nvPicPr>
            <p:cNvPr id="526" name="Google Shape;526;p89"/>
            <p:cNvPicPr preferRelativeResize="0"/>
            <p:nvPr/>
          </p:nvPicPr>
          <p:blipFill>
            <a:blip r:embed="rId3">
              <a:alphaModFix/>
            </a:blip>
            <a:stretch>
              <a:fillRect/>
            </a:stretch>
          </p:blipFill>
          <p:spPr>
            <a:xfrm>
              <a:off x="2831950" y="0"/>
              <a:ext cx="3003392" cy="5143501"/>
            </a:xfrm>
            <a:prstGeom prst="rect">
              <a:avLst/>
            </a:prstGeom>
            <a:noFill/>
            <a:ln>
              <a:noFill/>
            </a:ln>
          </p:spPr>
        </p:pic>
        <p:sp>
          <p:nvSpPr>
            <p:cNvPr id="527" name="Google Shape;527;p89"/>
            <p:cNvSpPr/>
            <p:nvPr/>
          </p:nvSpPr>
          <p:spPr>
            <a:xfrm>
              <a:off x="5052900" y="4901900"/>
              <a:ext cx="906000" cy="2607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528" name="Google Shape;528;p89"/>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529" name="Google Shape;529;p89"/>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Producer/Consumer</a:t>
            </a:r>
            <a:endParaRPr b="1" sz="1600">
              <a:solidFill>
                <a:srgbClr val="FFFFFF"/>
              </a:solidFill>
              <a:highlight>
                <a:schemeClr val="dk2"/>
              </a:highlight>
            </a:endParaRPr>
          </a:p>
          <a:p>
            <a:pPr indent="0" lvl="0" marL="0" rtl="0" algn="l">
              <a:spcBef>
                <a:spcPts val="0"/>
              </a:spcBef>
              <a:spcAft>
                <a:spcPts val="0"/>
              </a:spcAft>
              <a:buClr>
                <a:schemeClr val="dk1"/>
              </a:buClr>
              <a:buSzPts val="1800"/>
              <a:buFont typeface="Arial"/>
              <a:buNone/>
            </a:pPr>
            <a:r>
              <a:t/>
            </a:r>
            <a:endParaRPr b="1" sz="1600">
              <a:solidFill>
                <a:srgbClr val="FFFFFF"/>
              </a:solidFill>
              <a:highlight>
                <a:schemeClr val="dk2"/>
              </a:highlight>
            </a:endParaRPr>
          </a:p>
        </p:txBody>
      </p:sp>
      <p:sp>
        <p:nvSpPr>
          <p:cNvPr id="530" name="Google Shape;530;p89"/>
          <p:cNvSpPr txBox="1"/>
          <p:nvPr/>
        </p:nvSpPr>
        <p:spPr>
          <a:xfrm>
            <a:off x="6888200" y="87925"/>
            <a:ext cx="2160600" cy="369300"/>
          </a:xfrm>
          <a:prstGeom prst="rect">
            <a:avLst/>
          </a:prstGeom>
          <a:noFill/>
          <a:ln>
            <a:noFill/>
          </a:ln>
        </p:spPr>
        <p:txBody>
          <a:bodyPr anchorCtr="0" anchor="t" bIns="91425" lIns="91425" spcFirstLastPara="1" rIns="91425" wrap="square" tIns="91425">
            <a:spAutoFit/>
          </a:bodyPr>
          <a:lstStyle/>
          <a:p>
            <a:pPr indent="0" lvl="0" marL="0" rtl="0" algn="l">
              <a:spcBef>
                <a:spcPts val="300"/>
              </a:spcBef>
              <a:spcAft>
                <a:spcPts val="300"/>
              </a:spcAft>
              <a:buNone/>
            </a:pPr>
            <a:r>
              <a:rPr b="1" lang="en" sz="1200" u="sng">
                <a:solidFill>
                  <a:schemeClr val="hlink"/>
                </a:solidFill>
                <a:hlinkClick r:id="rId4"/>
              </a:rPr>
              <a:t>Producer/Consumer Visual</a:t>
            </a:r>
            <a:endParaRPr sz="1200">
              <a:solidFill>
                <a:schemeClr val="dk1"/>
              </a:solidFill>
            </a:endParaRPr>
          </a:p>
        </p:txBody>
      </p:sp>
      <p:graphicFrame>
        <p:nvGraphicFramePr>
          <p:cNvPr id="531" name="Google Shape;531;p89"/>
          <p:cNvGraphicFramePr/>
          <p:nvPr/>
        </p:nvGraphicFramePr>
        <p:xfrm>
          <a:off x="5609900" y="2086125"/>
          <a:ext cx="3000000" cy="3000000"/>
        </p:xfrm>
        <a:graphic>
          <a:graphicData uri="http://schemas.openxmlformats.org/drawingml/2006/table">
            <a:tbl>
              <a:tblPr>
                <a:noFill/>
                <a:tableStyleId>{CE2D8927-FC81-454F-8590-EDF331D0B03E}</a:tableStyleId>
              </a:tblPr>
              <a:tblGrid>
                <a:gridCol w="646250"/>
                <a:gridCol w="646250"/>
                <a:gridCol w="646250"/>
                <a:gridCol w="646250"/>
                <a:gridCol w="646250"/>
              </a:tblGrid>
              <a:tr h="703525">
                <a:tc>
                  <a:txBody>
                    <a:bodyPr/>
                    <a:lstStyle/>
                    <a:p>
                      <a:pPr indent="0" lvl="0" marL="0" rtl="0" algn="l">
                        <a:spcBef>
                          <a:spcPts val="0"/>
                        </a:spcBef>
                        <a:spcAft>
                          <a:spcPts val="0"/>
                        </a:spcAft>
                        <a:buNone/>
                      </a:pPr>
                      <a:r>
                        <a:t/>
                      </a:r>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bl>
          </a:graphicData>
        </a:graphic>
      </p:graphicFrame>
      <p:sp>
        <p:nvSpPr>
          <p:cNvPr id="532" name="Google Shape;532;p89"/>
          <p:cNvSpPr/>
          <p:nvPr/>
        </p:nvSpPr>
        <p:spPr>
          <a:xfrm>
            <a:off x="6331800" y="705200"/>
            <a:ext cx="1143000" cy="765600"/>
          </a:xfrm>
          <a:prstGeom prst="roundRect">
            <a:avLst>
              <a:gd fmla="val 16667" name="adj"/>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800"/>
              <a:t>P</a:t>
            </a:r>
            <a:endParaRPr sz="3800"/>
          </a:p>
        </p:txBody>
      </p:sp>
      <p:sp>
        <p:nvSpPr>
          <p:cNvPr id="533" name="Google Shape;533;p89"/>
          <p:cNvSpPr/>
          <p:nvPr/>
        </p:nvSpPr>
        <p:spPr>
          <a:xfrm>
            <a:off x="6331800" y="3404975"/>
            <a:ext cx="1143000" cy="765600"/>
          </a:xfrm>
          <a:prstGeom prst="roundRect">
            <a:avLst>
              <a:gd fmla="val 16667" name="adj"/>
            </a:avLst>
          </a:prstGeom>
          <a:solidFill>
            <a:srgbClr val="A4C2F4"/>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800"/>
              <a:t>C</a:t>
            </a:r>
            <a:endParaRPr sz="3800"/>
          </a:p>
        </p:txBody>
      </p:sp>
      <p:pic>
        <p:nvPicPr>
          <p:cNvPr id="534" name="Google Shape;534;p89"/>
          <p:cNvPicPr preferRelativeResize="0"/>
          <p:nvPr/>
        </p:nvPicPr>
        <p:blipFill>
          <a:blip r:embed="rId5">
            <a:alphaModFix/>
          </a:blip>
          <a:stretch>
            <a:fillRect/>
          </a:stretch>
        </p:blipFill>
        <p:spPr>
          <a:xfrm>
            <a:off x="6256150" y="2114762"/>
            <a:ext cx="646250" cy="646250"/>
          </a:xfrm>
          <a:prstGeom prst="rect">
            <a:avLst/>
          </a:prstGeom>
          <a:noFill/>
          <a:ln>
            <a:noFill/>
          </a:ln>
        </p:spPr>
      </p:pic>
      <p:pic>
        <p:nvPicPr>
          <p:cNvPr id="535" name="Google Shape;535;p89"/>
          <p:cNvPicPr preferRelativeResize="0"/>
          <p:nvPr/>
        </p:nvPicPr>
        <p:blipFill>
          <a:blip r:embed="rId5">
            <a:alphaModFix/>
          </a:blip>
          <a:stretch>
            <a:fillRect/>
          </a:stretch>
        </p:blipFill>
        <p:spPr>
          <a:xfrm>
            <a:off x="5609900" y="4262037"/>
            <a:ext cx="646250" cy="646250"/>
          </a:xfrm>
          <a:prstGeom prst="rect">
            <a:avLst/>
          </a:prstGeom>
          <a:noFill/>
          <a:ln>
            <a:noFill/>
          </a:ln>
        </p:spPr>
      </p:pic>
      <p:sp>
        <p:nvSpPr>
          <p:cNvPr id="536" name="Google Shape;536;p89"/>
          <p:cNvSpPr/>
          <p:nvPr/>
        </p:nvSpPr>
        <p:spPr>
          <a:xfrm>
            <a:off x="2892000" y="554725"/>
            <a:ext cx="345900" cy="219000"/>
          </a:xfrm>
          <a:prstGeom prst="roundRect">
            <a:avLst>
              <a:gd fmla="val 16667" name="adj"/>
            </a:avLst>
          </a:prstGeom>
          <a:noFill/>
          <a:ln cap="flat" cmpd="sng" w="38100">
            <a:solidFill>
              <a:srgbClr val="FFC62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37" name="Google Shape;537;p89"/>
          <p:cNvSpPr/>
          <p:nvPr/>
        </p:nvSpPr>
        <p:spPr>
          <a:xfrm>
            <a:off x="3341425" y="554725"/>
            <a:ext cx="345900" cy="219000"/>
          </a:xfrm>
          <a:prstGeom prst="roundRect">
            <a:avLst>
              <a:gd fmla="val 16667" name="adj"/>
            </a:avLst>
          </a:prstGeom>
          <a:noFill/>
          <a:ln cap="flat" cmpd="sng" w="38100">
            <a:solidFill>
              <a:srgbClr val="FFC62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38" name="Google Shape;538;p89"/>
          <p:cNvSpPr/>
          <p:nvPr/>
        </p:nvSpPr>
        <p:spPr>
          <a:xfrm>
            <a:off x="2892000" y="554725"/>
            <a:ext cx="345900" cy="219000"/>
          </a:xfrm>
          <a:prstGeom prst="roundRect">
            <a:avLst>
              <a:gd fmla="val 16667" name="adj"/>
            </a:avLst>
          </a:prstGeom>
          <a:no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39" name="Google Shape;539;p89"/>
          <p:cNvSpPr/>
          <p:nvPr/>
        </p:nvSpPr>
        <p:spPr>
          <a:xfrm>
            <a:off x="3341425" y="554725"/>
            <a:ext cx="345900" cy="219000"/>
          </a:xfrm>
          <a:prstGeom prst="roundRect">
            <a:avLst>
              <a:gd fmla="val 16667" name="adj"/>
            </a:avLst>
          </a:prstGeom>
          <a:no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40" name="Google Shape;540;p89"/>
          <p:cNvSpPr/>
          <p:nvPr/>
        </p:nvSpPr>
        <p:spPr>
          <a:xfrm>
            <a:off x="7078375" y="1643325"/>
            <a:ext cx="294300" cy="369300"/>
          </a:xfrm>
          <a:prstGeom prst="downArrow">
            <a:avLst>
              <a:gd fmla="val 50000" name="adj1"/>
              <a:gd fmla="val 50000" name="adj2"/>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41" name="Google Shape;541;p89"/>
          <p:cNvSpPr/>
          <p:nvPr/>
        </p:nvSpPr>
        <p:spPr>
          <a:xfrm>
            <a:off x="6432125" y="2863150"/>
            <a:ext cx="294300" cy="369300"/>
          </a:xfrm>
          <a:prstGeom prst="downArrow">
            <a:avLst>
              <a:gd fmla="val 50000" name="adj1"/>
              <a:gd fmla="val 50000" name="adj2"/>
            </a:avLst>
          </a:prstGeom>
          <a:solidFill>
            <a:srgbClr val="A4C2F4"/>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90"/>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547" name="Google Shape;547;p90"/>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Samples</a:t>
            </a:r>
            <a:endParaRPr b="1" sz="1600">
              <a:solidFill>
                <a:srgbClr val="FFFFFF"/>
              </a:solidFill>
              <a:highlight>
                <a:schemeClr val="dk2"/>
              </a:highlight>
            </a:endParaRPr>
          </a:p>
          <a:p>
            <a:pPr indent="0" lvl="0" marL="0" rtl="0" algn="l">
              <a:spcBef>
                <a:spcPts val="0"/>
              </a:spcBef>
              <a:spcAft>
                <a:spcPts val="0"/>
              </a:spcAft>
              <a:buClr>
                <a:schemeClr val="dk1"/>
              </a:buClr>
              <a:buSzPts val="1800"/>
              <a:buFont typeface="Arial"/>
              <a:buNone/>
            </a:pPr>
            <a:r>
              <a:t/>
            </a:r>
            <a:endParaRPr b="1" sz="1600">
              <a:solidFill>
                <a:srgbClr val="FFFFFF"/>
              </a:solidFill>
              <a:highlight>
                <a:schemeClr val="dk2"/>
              </a:highlight>
            </a:endParaRPr>
          </a:p>
        </p:txBody>
      </p:sp>
      <p:sp>
        <p:nvSpPr>
          <p:cNvPr id="548" name="Google Shape;548;p90"/>
          <p:cNvSpPr txBox="1"/>
          <p:nvPr/>
        </p:nvSpPr>
        <p:spPr>
          <a:xfrm>
            <a:off x="7588825" y="84025"/>
            <a:ext cx="1403100" cy="37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25" u="sng">
                <a:solidFill>
                  <a:schemeClr val="hlink"/>
                </a:solidFill>
                <a:hlinkClick r:id="rId3"/>
              </a:rPr>
              <a:t>Module 8 Sample</a:t>
            </a:r>
            <a:endParaRPr sz="1225">
              <a:solidFill>
                <a:schemeClr val="dk1"/>
              </a:solidFill>
            </a:endParaRPr>
          </a:p>
        </p:txBody>
      </p:sp>
      <p:sp>
        <p:nvSpPr>
          <p:cNvPr id="549" name="Google Shape;549;p90"/>
          <p:cNvSpPr txBox="1"/>
          <p:nvPr/>
        </p:nvSpPr>
        <p:spPr>
          <a:xfrm>
            <a:off x="2069675" y="457225"/>
            <a:ext cx="6735300" cy="1062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425">
                <a:solidFill>
                  <a:schemeClr val="dk1"/>
                </a:solidFill>
              </a:rPr>
              <a:t>4. [Acuña] Consider the following solution to the producer consumer problem from Silberschatz. </a:t>
            </a:r>
            <a:endParaRPr sz="1425">
              <a:solidFill>
                <a:schemeClr val="dk1"/>
              </a:solidFill>
            </a:endParaRPr>
          </a:p>
          <a:p>
            <a:pPr indent="0" lvl="0" marL="0" rtl="0" algn="l">
              <a:spcBef>
                <a:spcPts val="0"/>
              </a:spcBef>
              <a:spcAft>
                <a:spcPts val="0"/>
              </a:spcAft>
              <a:buNone/>
            </a:pPr>
            <a:r>
              <a:rPr lang="en" sz="1425">
                <a:solidFill>
                  <a:schemeClr val="dk1"/>
                </a:solidFill>
              </a:rPr>
              <a:t>This solution to the producer consumer problem with a bounded buffer requires three semaphores - can the problem be solved with less? Explain.</a:t>
            </a:r>
            <a:endParaRPr sz="1425">
              <a:solidFill>
                <a:schemeClr val="dk1"/>
              </a:solidFill>
            </a:endParaRPr>
          </a:p>
        </p:txBody>
      </p:sp>
      <p:sp>
        <p:nvSpPr>
          <p:cNvPr id="550" name="Google Shape;550;p90"/>
          <p:cNvSpPr txBox="1"/>
          <p:nvPr/>
        </p:nvSpPr>
        <p:spPr>
          <a:xfrm>
            <a:off x="554650" y="1315400"/>
            <a:ext cx="53898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//shared data. [Operating Systems Concepts by Silberschatz.]</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int n;</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//also a buffer data structure</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semaphore buf_mutex = 1;</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semaphore empty = n;</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semaphore full = 0;</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//producer</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d</a:t>
            </a:r>
            <a:r>
              <a:rPr lang="en" sz="1225">
                <a:solidFill>
                  <a:schemeClr val="dk1"/>
                </a:solidFill>
                <a:latin typeface="Consolas"/>
                <a:ea typeface="Consolas"/>
                <a:cs typeface="Consolas"/>
                <a:sym typeface="Consolas"/>
              </a:rPr>
              <a:t>o {</a:t>
            </a:r>
            <a:endParaRPr sz="1225">
              <a:solidFill>
                <a:schemeClr val="dk1"/>
              </a:solidFill>
              <a:latin typeface="Consolas"/>
              <a:ea typeface="Consolas"/>
              <a:cs typeface="Consolas"/>
              <a:sym typeface="Consolas"/>
            </a:endParaRPr>
          </a:p>
          <a:p>
            <a:pPr indent="0" lvl="0" marL="45720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produce next_produced</a:t>
            </a:r>
            <a:endParaRPr sz="1225">
              <a:solidFill>
                <a:schemeClr val="dk1"/>
              </a:solidFill>
              <a:latin typeface="Consolas"/>
              <a:ea typeface="Consolas"/>
              <a:cs typeface="Consolas"/>
              <a:sym typeface="Consolas"/>
            </a:endParaRPr>
          </a:p>
          <a:p>
            <a:pPr indent="0" lvl="0" marL="45720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wait(empty);</a:t>
            </a:r>
            <a:endParaRPr sz="1225">
              <a:solidFill>
                <a:schemeClr val="dk1"/>
              </a:solidFill>
              <a:latin typeface="Consolas"/>
              <a:ea typeface="Consolas"/>
              <a:cs typeface="Consolas"/>
              <a:sym typeface="Consolas"/>
            </a:endParaRPr>
          </a:p>
          <a:p>
            <a:pPr indent="0" lvl="0" marL="45720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wait(buf_mutex);</a:t>
            </a:r>
            <a:endParaRPr sz="1225">
              <a:solidFill>
                <a:schemeClr val="dk1"/>
              </a:solidFill>
              <a:latin typeface="Consolas"/>
              <a:ea typeface="Consolas"/>
              <a:cs typeface="Consolas"/>
              <a:sym typeface="Consolas"/>
            </a:endParaRPr>
          </a:p>
          <a:p>
            <a:pPr indent="0" lvl="0" marL="45720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add next_produced to the buffer</a:t>
            </a:r>
            <a:endParaRPr sz="1225">
              <a:solidFill>
                <a:schemeClr val="dk1"/>
              </a:solidFill>
              <a:latin typeface="Consolas"/>
              <a:ea typeface="Consolas"/>
              <a:cs typeface="Consolas"/>
              <a:sym typeface="Consolas"/>
            </a:endParaRPr>
          </a:p>
          <a:p>
            <a:pPr indent="0" lvl="0" marL="45720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signal(buf_mutex);</a:t>
            </a:r>
            <a:endParaRPr sz="1225">
              <a:solidFill>
                <a:schemeClr val="dk1"/>
              </a:solidFill>
              <a:latin typeface="Consolas"/>
              <a:ea typeface="Consolas"/>
              <a:cs typeface="Consolas"/>
              <a:sym typeface="Consolas"/>
            </a:endParaRPr>
          </a:p>
          <a:p>
            <a:pPr indent="0" lvl="0" marL="45720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signal(full);</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while (true);</a:t>
            </a:r>
            <a:endParaRPr sz="1225">
              <a:solidFill>
                <a:schemeClr val="dk1"/>
              </a:solidFill>
              <a:latin typeface="Consolas"/>
              <a:ea typeface="Consolas"/>
              <a:cs typeface="Consolas"/>
              <a:sym typeface="Consolas"/>
            </a:endParaRPr>
          </a:p>
        </p:txBody>
      </p:sp>
      <p:sp>
        <p:nvSpPr>
          <p:cNvPr id="551" name="Google Shape;551;p90"/>
          <p:cNvSpPr txBox="1"/>
          <p:nvPr/>
        </p:nvSpPr>
        <p:spPr>
          <a:xfrm>
            <a:off x="4735525" y="2635400"/>
            <a:ext cx="3851400" cy="188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//consumer</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do {</a:t>
            </a:r>
            <a:endParaRPr sz="1225">
              <a:solidFill>
                <a:schemeClr val="dk1"/>
              </a:solidFill>
              <a:latin typeface="Consolas"/>
              <a:ea typeface="Consolas"/>
              <a:cs typeface="Consolas"/>
              <a:sym typeface="Consolas"/>
            </a:endParaRPr>
          </a:p>
          <a:p>
            <a:pPr indent="0" lvl="0" marL="45720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wait(full);</a:t>
            </a:r>
            <a:endParaRPr sz="1225">
              <a:solidFill>
                <a:schemeClr val="dk1"/>
              </a:solidFill>
              <a:latin typeface="Consolas"/>
              <a:ea typeface="Consolas"/>
              <a:cs typeface="Consolas"/>
              <a:sym typeface="Consolas"/>
            </a:endParaRPr>
          </a:p>
          <a:p>
            <a:pPr indent="0" lvl="0" marL="45720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wait(buf_mutex);</a:t>
            </a:r>
            <a:endParaRPr sz="1225">
              <a:solidFill>
                <a:schemeClr val="dk1"/>
              </a:solidFill>
              <a:latin typeface="Consolas"/>
              <a:ea typeface="Consolas"/>
              <a:cs typeface="Consolas"/>
              <a:sym typeface="Consolas"/>
            </a:endParaRPr>
          </a:p>
          <a:p>
            <a:pPr indent="0" lvl="0" marL="45720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move from buffer to next_consumed</a:t>
            </a:r>
            <a:endParaRPr sz="1225">
              <a:solidFill>
                <a:schemeClr val="dk1"/>
              </a:solidFill>
              <a:latin typeface="Consolas"/>
              <a:ea typeface="Consolas"/>
              <a:cs typeface="Consolas"/>
              <a:sym typeface="Consolas"/>
            </a:endParaRPr>
          </a:p>
          <a:p>
            <a:pPr indent="0" lvl="0" marL="45720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signal(buf_mutex);</a:t>
            </a:r>
            <a:endParaRPr sz="1225">
              <a:solidFill>
                <a:schemeClr val="dk1"/>
              </a:solidFill>
              <a:latin typeface="Consolas"/>
              <a:ea typeface="Consolas"/>
              <a:cs typeface="Consolas"/>
              <a:sym typeface="Consolas"/>
            </a:endParaRPr>
          </a:p>
          <a:p>
            <a:pPr indent="0" lvl="0" marL="45720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signal(empty);</a:t>
            </a:r>
            <a:endParaRPr sz="1225">
              <a:solidFill>
                <a:schemeClr val="dk1"/>
              </a:solidFill>
              <a:latin typeface="Consolas"/>
              <a:ea typeface="Consolas"/>
              <a:cs typeface="Consolas"/>
              <a:sym typeface="Consolas"/>
            </a:endParaRPr>
          </a:p>
          <a:p>
            <a:pPr indent="0" lvl="0" marL="45720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consume next_consumed</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}while (true);</a:t>
            </a:r>
            <a:endParaRPr sz="1225">
              <a:solidFill>
                <a:schemeClr val="dk1"/>
              </a:solidFill>
              <a:latin typeface="Consolas"/>
              <a:ea typeface="Consolas"/>
              <a:cs typeface="Consolas"/>
              <a:sym typeface="Consola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91"/>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557" name="Google Shape;557;p91"/>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Samples</a:t>
            </a:r>
            <a:endParaRPr b="1" sz="1600">
              <a:solidFill>
                <a:srgbClr val="FFFFFF"/>
              </a:solidFill>
              <a:highlight>
                <a:schemeClr val="dk2"/>
              </a:highlight>
            </a:endParaRPr>
          </a:p>
          <a:p>
            <a:pPr indent="0" lvl="0" marL="0" rtl="0" algn="l">
              <a:spcBef>
                <a:spcPts val="0"/>
              </a:spcBef>
              <a:spcAft>
                <a:spcPts val="0"/>
              </a:spcAft>
              <a:buClr>
                <a:schemeClr val="dk1"/>
              </a:buClr>
              <a:buSzPts val="1800"/>
              <a:buFont typeface="Arial"/>
              <a:buNone/>
            </a:pPr>
            <a:r>
              <a:t/>
            </a:r>
            <a:endParaRPr b="1" sz="1600">
              <a:solidFill>
                <a:srgbClr val="FFFFFF"/>
              </a:solidFill>
              <a:highlight>
                <a:schemeClr val="dk2"/>
              </a:highlight>
            </a:endParaRPr>
          </a:p>
        </p:txBody>
      </p:sp>
      <p:sp>
        <p:nvSpPr>
          <p:cNvPr id="558" name="Google Shape;558;p91"/>
          <p:cNvSpPr txBox="1"/>
          <p:nvPr/>
        </p:nvSpPr>
        <p:spPr>
          <a:xfrm>
            <a:off x="7588825" y="7825"/>
            <a:ext cx="1403100" cy="37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25" u="sng">
                <a:solidFill>
                  <a:schemeClr val="hlink"/>
                </a:solidFill>
                <a:hlinkClick r:id="rId3"/>
              </a:rPr>
              <a:t>Module 8 Sample</a:t>
            </a:r>
            <a:endParaRPr sz="1225">
              <a:solidFill>
                <a:schemeClr val="dk1"/>
              </a:solidFill>
            </a:endParaRPr>
          </a:p>
        </p:txBody>
      </p:sp>
      <p:sp>
        <p:nvSpPr>
          <p:cNvPr id="559" name="Google Shape;559;p91"/>
          <p:cNvSpPr txBox="1"/>
          <p:nvPr/>
        </p:nvSpPr>
        <p:spPr>
          <a:xfrm>
            <a:off x="1786500" y="201850"/>
            <a:ext cx="6735300" cy="11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25">
                <a:solidFill>
                  <a:schemeClr val="dk1"/>
                </a:solidFill>
              </a:rPr>
              <a:t>6. [Lisonbee] The bounded buffer problem is a result of producing and consuming work asynchronously at different and/or variable rates. Provided below is are the producer and consumer functions used by a program.</a:t>
            </a:r>
            <a:endParaRPr sz="1025">
              <a:solidFill>
                <a:schemeClr val="dk1"/>
              </a:solidFill>
            </a:endParaRPr>
          </a:p>
          <a:p>
            <a:pPr indent="0" lvl="0" marL="0" rtl="0" algn="l">
              <a:spcBef>
                <a:spcPts val="0"/>
              </a:spcBef>
              <a:spcAft>
                <a:spcPts val="0"/>
              </a:spcAft>
              <a:buNone/>
            </a:pPr>
            <a:r>
              <a:rPr lang="en" sz="1025">
                <a:solidFill>
                  <a:schemeClr val="dk1"/>
                </a:solidFill>
              </a:rPr>
              <a:t>Assume that the producer and consumer are running in parallel. In order to solve the bounded buffer problem demonstrated here, </a:t>
            </a:r>
            <a:r>
              <a:rPr b="1" lang="en" sz="1025">
                <a:solidFill>
                  <a:schemeClr val="dk1"/>
                </a:solidFill>
              </a:rPr>
              <a:t>the appropriate calls to wait and signal need to be added. Rewrite the above code using wait and signal and initialize the 3 semaphores to the appropriate values</a:t>
            </a:r>
            <a:r>
              <a:rPr lang="en" sz="1025">
                <a:solidFill>
                  <a:schemeClr val="dk1"/>
                </a:solidFill>
              </a:rPr>
              <a:t> (Note: you must use all three semaphores at least once in your calls to wait and signal).</a:t>
            </a:r>
            <a:endParaRPr sz="1025">
              <a:solidFill>
                <a:schemeClr val="dk1"/>
              </a:solidFill>
            </a:endParaRPr>
          </a:p>
        </p:txBody>
      </p:sp>
      <p:sp>
        <p:nvSpPr>
          <p:cNvPr id="560" name="Google Shape;560;p91"/>
          <p:cNvSpPr txBox="1"/>
          <p:nvPr/>
        </p:nvSpPr>
        <p:spPr>
          <a:xfrm>
            <a:off x="457700" y="1399425"/>
            <a:ext cx="3024300" cy="357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int data[15], i0 = 0, i1 = 0;</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semaphore mutex = ...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semaphore empty = ...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semaphore full = ...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void producer()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while (1)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data[i0] = i0 * i0;</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i0 = ++i0 % 15;</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25">
              <a:solidFill>
                <a:schemeClr val="dk1"/>
              </a:solidFill>
              <a:latin typeface="Consolas"/>
              <a:ea typeface="Consolas"/>
              <a:cs typeface="Consolas"/>
              <a:sym typeface="Consolas"/>
            </a:endParaRPr>
          </a:p>
        </p:txBody>
      </p:sp>
      <p:sp>
        <p:nvSpPr>
          <p:cNvPr id="561" name="Google Shape;561;p91"/>
          <p:cNvSpPr txBox="1"/>
          <p:nvPr/>
        </p:nvSpPr>
        <p:spPr>
          <a:xfrm>
            <a:off x="4812450" y="1333150"/>
            <a:ext cx="3024300" cy="207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void consumer()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while (1)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printf("%d\n", data[i1]);</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i1 = ++i1 % 15;</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25">
              <a:solidFill>
                <a:schemeClr val="dk1"/>
              </a:solidFill>
              <a:latin typeface="Consolas"/>
              <a:ea typeface="Consolas"/>
              <a:cs typeface="Consolas"/>
              <a:sym typeface="Consola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92"/>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567" name="Google Shape;567;p92"/>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Concept Check</a:t>
            </a:r>
            <a:endParaRPr b="1" sz="1600">
              <a:solidFill>
                <a:srgbClr val="FFFFFF"/>
              </a:solidFill>
              <a:highlight>
                <a:schemeClr val="dk2"/>
              </a:highlight>
            </a:endParaRPr>
          </a:p>
        </p:txBody>
      </p:sp>
      <p:sp>
        <p:nvSpPr>
          <p:cNvPr id="568" name="Google Shape;568;p92"/>
          <p:cNvSpPr/>
          <p:nvPr/>
        </p:nvSpPr>
        <p:spPr>
          <a:xfrm>
            <a:off x="1595700" y="1219200"/>
            <a:ext cx="5952600" cy="987900"/>
          </a:xfrm>
          <a:prstGeom prst="roundRect">
            <a:avLst>
              <a:gd fmla="val 16667" name="adj"/>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t>When should you use process synchronization?</a:t>
            </a:r>
            <a:endParaRPr sz="2000"/>
          </a:p>
        </p:txBody>
      </p:sp>
      <p:sp>
        <p:nvSpPr>
          <p:cNvPr id="569" name="Google Shape;569;p92"/>
          <p:cNvSpPr/>
          <p:nvPr/>
        </p:nvSpPr>
        <p:spPr>
          <a:xfrm>
            <a:off x="1595700" y="2653675"/>
            <a:ext cx="2505900" cy="852600"/>
          </a:xfrm>
          <a:prstGeom prst="roundRect">
            <a:avLst>
              <a:gd fmla="val 16667" name="adj"/>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Always</a:t>
            </a:r>
            <a:endParaRPr sz="1800"/>
          </a:p>
        </p:txBody>
      </p:sp>
      <p:sp>
        <p:nvSpPr>
          <p:cNvPr id="570" name="Google Shape;570;p92"/>
          <p:cNvSpPr/>
          <p:nvPr/>
        </p:nvSpPr>
        <p:spPr>
          <a:xfrm>
            <a:off x="1595700" y="3952850"/>
            <a:ext cx="2505900" cy="852600"/>
          </a:xfrm>
          <a:prstGeom prst="roundRect">
            <a:avLst>
              <a:gd fmla="val 16667" name="adj"/>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With Threads</a:t>
            </a:r>
            <a:endParaRPr sz="1800"/>
          </a:p>
        </p:txBody>
      </p:sp>
      <p:sp>
        <p:nvSpPr>
          <p:cNvPr id="571" name="Google Shape;571;p92"/>
          <p:cNvSpPr/>
          <p:nvPr/>
        </p:nvSpPr>
        <p:spPr>
          <a:xfrm>
            <a:off x="5042400" y="3952850"/>
            <a:ext cx="2505900" cy="852600"/>
          </a:xfrm>
          <a:prstGeom prst="roundRect">
            <a:avLst>
              <a:gd fmla="val 16667" name="adj"/>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Never</a:t>
            </a:r>
            <a:endParaRPr sz="1800"/>
          </a:p>
        </p:txBody>
      </p:sp>
      <p:sp>
        <p:nvSpPr>
          <p:cNvPr id="572" name="Google Shape;572;p92"/>
          <p:cNvSpPr/>
          <p:nvPr/>
        </p:nvSpPr>
        <p:spPr>
          <a:xfrm>
            <a:off x="5042400" y="2653675"/>
            <a:ext cx="2505900" cy="852600"/>
          </a:xfrm>
          <a:prstGeom prst="roundRect">
            <a:avLst>
              <a:gd fmla="val 16667" name="adj"/>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For shared resources</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93"/>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578" name="Google Shape;578;p93"/>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Concept Check</a:t>
            </a:r>
            <a:endParaRPr b="1" sz="1600">
              <a:solidFill>
                <a:srgbClr val="FFFFFF"/>
              </a:solidFill>
              <a:highlight>
                <a:schemeClr val="dk2"/>
              </a:highlight>
            </a:endParaRPr>
          </a:p>
        </p:txBody>
      </p:sp>
      <p:sp>
        <p:nvSpPr>
          <p:cNvPr id="579" name="Google Shape;579;p93"/>
          <p:cNvSpPr/>
          <p:nvPr/>
        </p:nvSpPr>
        <p:spPr>
          <a:xfrm>
            <a:off x="1595700" y="1219200"/>
            <a:ext cx="5952600" cy="987900"/>
          </a:xfrm>
          <a:prstGeom prst="roundRect">
            <a:avLst>
              <a:gd fmla="val 16667" name="adj"/>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t>When using a lock (of any type), where should you place the </a:t>
            </a:r>
            <a:r>
              <a:rPr i="1" lang="en" sz="2000"/>
              <a:t>lock</a:t>
            </a:r>
            <a:r>
              <a:rPr lang="en" sz="2000"/>
              <a:t> and </a:t>
            </a:r>
            <a:r>
              <a:rPr i="1" lang="en" sz="2000"/>
              <a:t>unlock</a:t>
            </a:r>
            <a:r>
              <a:rPr lang="en" sz="2000"/>
              <a:t> calls?</a:t>
            </a:r>
            <a:endParaRPr sz="2000"/>
          </a:p>
        </p:txBody>
      </p:sp>
      <p:sp>
        <p:nvSpPr>
          <p:cNvPr id="580" name="Google Shape;580;p93"/>
          <p:cNvSpPr/>
          <p:nvPr/>
        </p:nvSpPr>
        <p:spPr>
          <a:xfrm>
            <a:off x="1595700" y="2653675"/>
            <a:ext cx="2505900" cy="852600"/>
          </a:xfrm>
          <a:prstGeom prst="roundRect">
            <a:avLst>
              <a:gd fmla="val 16667" name="adj"/>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Around the critical section</a:t>
            </a:r>
            <a:endParaRPr sz="1800"/>
          </a:p>
        </p:txBody>
      </p:sp>
      <p:sp>
        <p:nvSpPr>
          <p:cNvPr id="581" name="Google Shape;581;p93"/>
          <p:cNvSpPr/>
          <p:nvPr/>
        </p:nvSpPr>
        <p:spPr>
          <a:xfrm>
            <a:off x="1595700" y="3952850"/>
            <a:ext cx="2505900" cy="852600"/>
          </a:xfrm>
          <a:prstGeom prst="roundRect">
            <a:avLst>
              <a:gd fmla="val 16667" name="adj"/>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Within the runner</a:t>
            </a:r>
            <a:endParaRPr sz="1800"/>
          </a:p>
        </p:txBody>
      </p:sp>
      <p:sp>
        <p:nvSpPr>
          <p:cNvPr id="582" name="Google Shape;582;p93"/>
          <p:cNvSpPr/>
          <p:nvPr/>
        </p:nvSpPr>
        <p:spPr>
          <a:xfrm>
            <a:off x="5042400" y="3952850"/>
            <a:ext cx="2505900" cy="852600"/>
          </a:xfrm>
          <a:prstGeom prst="roundRect">
            <a:avLst>
              <a:gd fmla="val 16667" name="adj"/>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Before the fork</a:t>
            </a:r>
            <a:endParaRPr sz="1800"/>
          </a:p>
        </p:txBody>
      </p:sp>
      <p:sp>
        <p:nvSpPr>
          <p:cNvPr id="583" name="Google Shape;583;p93"/>
          <p:cNvSpPr/>
          <p:nvPr/>
        </p:nvSpPr>
        <p:spPr>
          <a:xfrm>
            <a:off x="5042400" y="2653675"/>
            <a:ext cx="2505900" cy="852600"/>
          </a:xfrm>
          <a:prstGeom prst="roundRect">
            <a:avLst>
              <a:gd fmla="val 16667" name="adj"/>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Before creating a thread</a:t>
            </a: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94"/>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589" name="Google Shape;589;p94"/>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Concept Check</a:t>
            </a:r>
            <a:endParaRPr b="1" sz="1600">
              <a:solidFill>
                <a:srgbClr val="FFFFFF"/>
              </a:solidFill>
              <a:highlight>
                <a:schemeClr val="dk2"/>
              </a:highlight>
            </a:endParaRPr>
          </a:p>
        </p:txBody>
      </p:sp>
      <p:sp>
        <p:nvSpPr>
          <p:cNvPr id="590" name="Google Shape;590;p94"/>
          <p:cNvSpPr/>
          <p:nvPr/>
        </p:nvSpPr>
        <p:spPr>
          <a:xfrm>
            <a:off x="1595700" y="1219200"/>
            <a:ext cx="5952600" cy="987900"/>
          </a:xfrm>
          <a:prstGeom prst="roundRect">
            <a:avLst>
              <a:gd fmla="val 16667" name="adj"/>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t>Which of the following are most likely to be an atomic action?</a:t>
            </a:r>
            <a:endParaRPr sz="2000"/>
          </a:p>
        </p:txBody>
      </p:sp>
      <p:sp>
        <p:nvSpPr>
          <p:cNvPr id="591" name="Google Shape;591;p94"/>
          <p:cNvSpPr/>
          <p:nvPr/>
        </p:nvSpPr>
        <p:spPr>
          <a:xfrm>
            <a:off x="1595700" y="2653675"/>
            <a:ext cx="2505900" cy="852600"/>
          </a:xfrm>
          <a:prstGeom prst="roundRect">
            <a:avLst>
              <a:gd fmla="val 16667" name="adj"/>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i</a:t>
            </a:r>
            <a:r>
              <a:rPr lang="en" sz="1800"/>
              <a:t>nt w = 5;</a:t>
            </a:r>
            <a:endParaRPr sz="1800"/>
          </a:p>
        </p:txBody>
      </p:sp>
      <p:sp>
        <p:nvSpPr>
          <p:cNvPr id="592" name="Google Shape;592;p94"/>
          <p:cNvSpPr/>
          <p:nvPr/>
        </p:nvSpPr>
        <p:spPr>
          <a:xfrm>
            <a:off x="1595700" y="3952850"/>
            <a:ext cx="2505900" cy="852600"/>
          </a:xfrm>
          <a:prstGeom prst="roundRect">
            <a:avLst>
              <a:gd fmla="val 16667" name="adj"/>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i</a:t>
            </a:r>
            <a:r>
              <a:rPr lang="en" sz="1800"/>
              <a:t>nt y = w + 7;</a:t>
            </a:r>
            <a:endParaRPr sz="1800"/>
          </a:p>
        </p:txBody>
      </p:sp>
      <p:sp>
        <p:nvSpPr>
          <p:cNvPr id="593" name="Google Shape;593;p94"/>
          <p:cNvSpPr/>
          <p:nvPr/>
        </p:nvSpPr>
        <p:spPr>
          <a:xfrm>
            <a:off x="5042400" y="3952850"/>
            <a:ext cx="2505900" cy="852600"/>
          </a:xfrm>
          <a:prstGeom prst="roundRect">
            <a:avLst>
              <a:gd fmla="val 16667" name="adj"/>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i</a:t>
            </a:r>
            <a:r>
              <a:rPr lang="en" sz="1800"/>
              <a:t>nt z = x + y;</a:t>
            </a:r>
            <a:endParaRPr sz="1800"/>
          </a:p>
        </p:txBody>
      </p:sp>
      <p:sp>
        <p:nvSpPr>
          <p:cNvPr id="594" name="Google Shape;594;p94"/>
          <p:cNvSpPr/>
          <p:nvPr/>
        </p:nvSpPr>
        <p:spPr>
          <a:xfrm>
            <a:off x="5042400" y="2653675"/>
            <a:ext cx="2505900" cy="852600"/>
          </a:xfrm>
          <a:prstGeom prst="roundRect">
            <a:avLst>
              <a:gd fmla="val 16667" name="adj"/>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i</a:t>
            </a:r>
            <a:r>
              <a:rPr lang="en" sz="1800"/>
              <a:t>nt x = 3 + 9;</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77"/>
          <p:cNvSpPr/>
          <p:nvPr/>
        </p:nvSpPr>
        <p:spPr>
          <a:xfrm>
            <a:off x="33075" y="11138"/>
            <a:ext cx="9144000" cy="5121300"/>
          </a:xfrm>
          <a:prstGeom prst="rect">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77"/>
          <p:cNvSpPr txBox="1"/>
          <p:nvPr>
            <p:ph type="title"/>
          </p:nvPr>
        </p:nvSpPr>
        <p:spPr>
          <a:xfrm>
            <a:off x="1450156" y="1865675"/>
            <a:ext cx="2623800" cy="95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4800">
                <a:solidFill>
                  <a:srgbClr val="FFFFFF"/>
                </a:solidFill>
              </a:rPr>
              <a:t>Agenda</a:t>
            </a:r>
            <a:endParaRPr b="1" sz="4800">
              <a:solidFill>
                <a:srgbClr val="FFFFFF"/>
              </a:solidFill>
            </a:endParaRPr>
          </a:p>
        </p:txBody>
      </p:sp>
      <p:sp>
        <p:nvSpPr>
          <p:cNvPr id="371" name="Google Shape;371;p77"/>
          <p:cNvSpPr txBox="1"/>
          <p:nvPr>
            <p:ph idx="1" type="body"/>
          </p:nvPr>
        </p:nvSpPr>
        <p:spPr>
          <a:xfrm>
            <a:off x="4572000" y="1019825"/>
            <a:ext cx="4200600" cy="21708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rPr lang="en">
                <a:solidFill>
                  <a:srgbClr val="FFFFFF"/>
                </a:solidFill>
              </a:rPr>
              <a:t>Sample Problems!</a:t>
            </a:r>
            <a:endParaRPr>
              <a:solidFill>
                <a:srgbClr val="FFFFFF"/>
              </a:solidFill>
            </a:endParaRPr>
          </a:p>
          <a:p>
            <a:pPr indent="0" lvl="0" marL="457200" rtl="0" algn="l">
              <a:lnSpc>
                <a:spcPct val="100000"/>
              </a:lnSpc>
              <a:spcBef>
                <a:spcPts val="0"/>
              </a:spcBef>
              <a:spcAft>
                <a:spcPts val="0"/>
              </a:spcAft>
              <a:buNone/>
            </a:pPr>
            <a:r>
              <a:t/>
            </a:r>
            <a:endParaRPr>
              <a:solidFill>
                <a:srgbClr val="FFFFFF"/>
              </a:solidFill>
            </a:endParaRPr>
          </a:p>
          <a:p>
            <a:pPr indent="0" lvl="0" marL="457200" rtl="0" algn="l">
              <a:lnSpc>
                <a:spcPct val="100000"/>
              </a:lnSpc>
              <a:spcBef>
                <a:spcPts val="0"/>
              </a:spcBef>
              <a:spcAft>
                <a:spcPts val="0"/>
              </a:spcAft>
              <a:buNone/>
            </a:pPr>
            <a:r>
              <a:rPr lang="en">
                <a:solidFill>
                  <a:srgbClr val="FFFFFF"/>
                </a:solidFill>
              </a:rPr>
              <a:t>	Module 7</a:t>
            </a:r>
            <a:endParaRPr>
              <a:solidFill>
                <a:srgbClr val="FFFFFF"/>
              </a:solidFill>
            </a:endParaRPr>
          </a:p>
          <a:p>
            <a:pPr indent="0" lvl="0" marL="457200" rtl="0" algn="l">
              <a:lnSpc>
                <a:spcPct val="100000"/>
              </a:lnSpc>
              <a:spcBef>
                <a:spcPts val="0"/>
              </a:spcBef>
              <a:spcAft>
                <a:spcPts val="0"/>
              </a:spcAft>
              <a:buNone/>
            </a:pPr>
            <a:r>
              <a:t/>
            </a:r>
            <a:endParaRPr>
              <a:solidFill>
                <a:srgbClr val="FFFFFF"/>
              </a:solidFill>
            </a:endParaRPr>
          </a:p>
          <a:p>
            <a:pPr indent="0" lvl="0" marL="457200" rtl="0" algn="l">
              <a:lnSpc>
                <a:spcPct val="100000"/>
              </a:lnSpc>
              <a:spcBef>
                <a:spcPts val="0"/>
              </a:spcBef>
              <a:spcAft>
                <a:spcPts val="0"/>
              </a:spcAft>
              <a:buNone/>
            </a:pPr>
            <a:r>
              <a:rPr lang="en">
                <a:solidFill>
                  <a:srgbClr val="FFFFFF"/>
                </a:solidFill>
              </a:rPr>
              <a:t>	Module 8</a:t>
            </a:r>
            <a:endParaRPr>
              <a:solidFill>
                <a:srgbClr val="FFFFFF"/>
              </a:solidFill>
            </a:endParaRPr>
          </a:p>
          <a:p>
            <a:pPr indent="0" lvl="0" marL="457200" rtl="0" algn="l">
              <a:lnSpc>
                <a:spcPct val="100000"/>
              </a:lnSpc>
              <a:spcBef>
                <a:spcPts val="0"/>
              </a:spcBef>
              <a:spcAft>
                <a:spcPts val="0"/>
              </a:spcAft>
              <a:buNone/>
            </a:pPr>
            <a:r>
              <a:t/>
            </a:r>
            <a:endParaRPr>
              <a:solidFill>
                <a:srgbClr val="FFFFFF"/>
              </a:solidFill>
            </a:endParaRPr>
          </a:p>
          <a:p>
            <a:pPr indent="0" lvl="0" marL="457200" rtl="0" algn="l">
              <a:lnSpc>
                <a:spcPct val="100000"/>
              </a:lnSpc>
              <a:spcBef>
                <a:spcPts val="0"/>
              </a:spcBef>
              <a:spcAft>
                <a:spcPts val="0"/>
              </a:spcAft>
              <a:buNone/>
            </a:pPr>
            <a:r>
              <a:rPr lang="en">
                <a:solidFill>
                  <a:srgbClr val="FFFFFF"/>
                </a:solidFill>
              </a:rPr>
              <a:t>Sample Requests </a:t>
            </a:r>
            <a:endParaRPr>
              <a:solidFill>
                <a:srgbClr val="FFFFFF"/>
              </a:solidFill>
            </a:endParaRPr>
          </a:p>
        </p:txBody>
      </p:sp>
      <p:sp>
        <p:nvSpPr>
          <p:cNvPr id="372" name="Google Shape;372;p77"/>
          <p:cNvSpPr txBox="1"/>
          <p:nvPr>
            <p:ph type="title"/>
          </p:nvPr>
        </p:nvSpPr>
        <p:spPr>
          <a:xfrm>
            <a:off x="3260138" y="271838"/>
            <a:ext cx="2623800" cy="372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0">
                <a:solidFill>
                  <a:srgbClr val="FFC627"/>
                </a:solidFill>
              </a:rPr>
              <a:t>{</a:t>
            </a:r>
            <a:endParaRPr sz="22000">
              <a:solidFill>
                <a:srgbClr val="FFC627"/>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95"/>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600" name="Google Shape;600;p95"/>
          <p:cNvSpPr txBox="1"/>
          <p:nvPr/>
        </p:nvSpPr>
        <p:spPr>
          <a:xfrm>
            <a:off x="457700" y="1295025"/>
            <a:ext cx="7980300" cy="347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01" name="Google Shape;601;p95"/>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Scratch Space</a:t>
            </a:r>
            <a:endParaRPr b="1" sz="1600">
              <a:solidFill>
                <a:srgbClr val="FFFFFF"/>
              </a:solidFill>
              <a:highlight>
                <a:schemeClr val="dk2"/>
              </a:high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96"/>
          <p:cNvSpPr txBox="1"/>
          <p:nvPr>
            <p:ph type="title"/>
          </p:nvPr>
        </p:nvSpPr>
        <p:spPr>
          <a:xfrm>
            <a:off x="628650" y="410025"/>
            <a:ext cx="5277000" cy="342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 sz="2400"/>
              <a:t>Upcoming Events</a:t>
            </a:r>
            <a:endParaRPr b="1" sz="2400"/>
          </a:p>
        </p:txBody>
      </p:sp>
      <p:sp>
        <p:nvSpPr>
          <p:cNvPr id="607" name="Google Shape;607;p96"/>
          <p:cNvSpPr txBox="1"/>
          <p:nvPr>
            <p:ph idx="1" type="body"/>
          </p:nvPr>
        </p:nvSpPr>
        <p:spPr>
          <a:xfrm>
            <a:off x="628650" y="914400"/>
            <a:ext cx="7946400" cy="3703200"/>
          </a:xfrm>
          <a:prstGeom prst="rect">
            <a:avLst/>
          </a:prstGeom>
        </p:spPr>
        <p:txBody>
          <a:bodyPr anchorCtr="0" anchor="t" bIns="45700" lIns="91425" spcFirstLastPara="1" rIns="91425" wrap="square" tIns="45700">
            <a:noAutofit/>
          </a:bodyPr>
          <a:lstStyle/>
          <a:p>
            <a:pPr indent="0" lvl="0" marL="0" rtl="0" algn="l">
              <a:spcBef>
                <a:spcPts val="300"/>
              </a:spcBef>
              <a:spcAft>
                <a:spcPts val="0"/>
              </a:spcAft>
              <a:buClr>
                <a:schemeClr val="dk1"/>
              </a:buClr>
              <a:buSzPts val="1100"/>
              <a:buFont typeface="Arial"/>
              <a:buNone/>
            </a:pPr>
            <a:r>
              <a:rPr b="1" lang="en" sz="3525"/>
              <a:t>SI Sessions:</a:t>
            </a:r>
            <a:endParaRPr sz="1600"/>
          </a:p>
          <a:p>
            <a:pPr indent="0" lvl="0" marL="0" rtl="0" algn="l">
              <a:lnSpc>
                <a:spcPct val="90000"/>
              </a:lnSpc>
              <a:spcBef>
                <a:spcPts val="300"/>
              </a:spcBef>
              <a:spcAft>
                <a:spcPts val="0"/>
              </a:spcAft>
              <a:buNone/>
            </a:pPr>
            <a:r>
              <a:t/>
            </a:r>
            <a:endParaRPr sz="1600"/>
          </a:p>
          <a:p>
            <a:pPr indent="-330200" lvl="0" marL="457200" rtl="0" algn="l">
              <a:lnSpc>
                <a:spcPct val="90000"/>
              </a:lnSpc>
              <a:spcBef>
                <a:spcPts val="0"/>
              </a:spcBef>
              <a:spcAft>
                <a:spcPts val="0"/>
              </a:spcAft>
              <a:buSzPts val="1600"/>
              <a:buFont typeface="Arial"/>
              <a:buChar char="●"/>
            </a:pPr>
            <a:r>
              <a:rPr lang="en" sz="1600" strike="sngStrike"/>
              <a:t>Sunday, February 11th at 7:00 pm MST</a:t>
            </a:r>
            <a:r>
              <a:rPr lang="en" sz="1600"/>
              <a:t>  </a:t>
            </a:r>
            <a:r>
              <a:rPr b="1" lang="en" sz="1600">
                <a:solidFill>
                  <a:schemeClr val="accent1"/>
                </a:solidFill>
              </a:rPr>
              <a:t>Cancelled - Good luck on Exam 2!</a:t>
            </a:r>
            <a:endParaRPr b="1" sz="1600">
              <a:solidFill>
                <a:schemeClr val="accent1"/>
              </a:solidFill>
            </a:endParaRPr>
          </a:p>
          <a:p>
            <a:pPr indent="-330200" lvl="0" marL="457200" rtl="0" algn="l">
              <a:lnSpc>
                <a:spcPct val="90000"/>
              </a:lnSpc>
              <a:spcBef>
                <a:spcPts val="0"/>
              </a:spcBef>
              <a:spcAft>
                <a:spcPts val="0"/>
              </a:spcAft>
              <a:buSzPts val="1600"/>
              <a:buFont typeface="Arial"/>
              <a:buChar char="●"/>
            </a:pPr>
            <a:r>
              <a:rPr lang="en" sz="1600"/>
              <a:t>Monday, February 12th at 7:00 pm MST</a:t>
            </a:r>
            <a:endParaRPr sz="1600"/>
          </a:p>
          <a:p>
            <a:pPr indent="0" lvl="0" marL="0" rtl="0" algn="l">
              <a:spcBef>
                <a:spcPts val="300"/>
              </a:spcBef>
              <a:spcAft>
                <a:spcPts val="0"/>
              </a:spcAft>
              <a:buNone/>
            </a:pPr>
            <a:r>
              <a:t/>
            </a:r>
            <a:endParaRPr sz="1600"/>
          </a:p>
          <a:p>
            <a:pPr indent="0" lvl="0" marL="0" rtl="0" algn="l">
              <a:spcBef>
                <a:spcPts val="300"/>
              </a:spcBef>
              <a:spcAft>
                <a:spcPts val="0"/>
              </a:spcAft>
              <a:buClr>
                <a:schemeClr val="dk1"/>
              </a:buClr>
              <a:buSzPts val="1100"/>
              <a:buFont typeface="Arial"/>
              <a:buNone/>
            </a:pPr>
            <a:r>
              <a:rPr b="1" lang="en" sz="3525"/>
              <a:t>Review Sessions:</a:t>
            </a:r>
            <a:endParaRPr sz="1600"/>
          </a:p>
          <a:p>
            <a:pPr indent="0" lvl="0" marL="0" rtl="0" algn="l">
              <a:lnSpc>
                <a:spcPct val="90000"/>
              </a:lnSpc>
              <a:spcBef>
                <a:spcPts val="300"/>
              </a:spcBef>
              <a:spcAft>
                <a:spcPts val="0"/>
              </a:spcAft>
              <a:buClr>
                <a:schemeClr val="dk1"/>
              </a:buClr>
              <a:buSzPts val="1100"/>
              <a:buFont typeface="Arial"/>
              <a:buNone/>
            </a:pPr>
            <a:r>
              <a:t/>
            </a:r>
            <a:endParaRPr sz="1600"/>
          </a:p>
          <a:p>
            <a:pPr indent="-330200" lvl="0" marL="457200" rtl="0" algn="l">
              <a:lnSpc>
                <a:spcPct val="90000"/>
              </a:lnSpc>
              <a:spcBef>
                <a:spcPts val="0"/>
              </a:spcBef>
              <a:spcAft>
                <a:spcPts val="0"/>
              </a:spcAft>
              <a:buSzPts val="1600"/>
              <a:buFont typeface="Arial"/>
              <a:buChar char="●"/>
            </a:pPr>
            <a:r>
              <a:rPr lang="en" sz="1600"/>
              <a:t>Exam 2 Review: Thursday, February 8th 7:00 pm - 9:00 pm MST </a:t>
            </a:r>
            <a:endParaRPr sz="1600"/>
          </a:p>
          <a:p>
            <a:pPr indent="-330200" lvl="0" marL="457200" rtl="0" algn="l">
              <a:lnSpc>
                <a:spcPct val="90000"/>
              </a:lnSpc>
              <a:spcBef>
                <a:spcPts val="0"/>
              </a:spcBef>
              <a:spcAft>
                <a:spcPts val="0"/>
              </a:spcAft>
              <a:buSzPts val="1600"/>
              <a:buFont typeface="Arial"/>
              <a:buChar char="●"/>
            </a:pPr>
            <a:r>
              <a:rPr lang="en" sz="1600"/>
              <a:t>Exam 3 Review: TBD</a:t>
            </a:r>
            <a:endParaRPr sz="1600"/>
          </a:p>
          <a:p>
            <a:pPr indent="0" lvl="0" marL="0" rtl="0" algn="l">
              <a:spcBef>
                <a:spcPts val="300"/>
              </a:spcBef>
              <a:spcAft>
                <a:spcPts val="300"/>
              </a:spcAft>
              <a:buNone/>
            </a:pPr>
            <a:r>
              <a:t/>
            </a:r>
            <a:endParaRPr u="sng"/>
          </a:p>
        </p:txBody>
      </p:sp>
      <p:sp>
        <p:nvSpPr>
          <p:cNvPr id="608" name="Google Shape;608;p96"/>
          <p:cNvSpPr txBox="1"/>
          <p:nvPr>
            <p:ph idx="11" type="ftr"/>
          </p:nvPr>
        </p:nvSpPr>
        <p:spPr>
          <a:xfrm>
            <a:off x="205425" y="4751939"/>
            <a:ext cx="2057400" cy="273900"/>
          </a:xfrm>
          <a:prstGeom prst="rect">
            <a:avLst/>
          </a:prstGeom>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lang="en" sz="900">
                <a:solidFill>
                  <a:srgbClr val="888888"/>
                </a:solidFill>
              </a:rPr>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97"/>
          <p:cNvSpPr txBox="1"/>
          <p:nvPr>
            <p:ph idx="12" type="sldNum"/>
          </p:nvPr>
        </p:nvSpPr>
        <p:spPr>
          <a:xfrm>
            <a:off x="6913450" y="4767264"/>
            <a:ext cx="2057400" cy="273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
        <p:nvSpPr>
          <p:cNvPr id="614" name="Google Shape;614;p97"/>
          <p:cNvSpPr txBox="1"/>
          <p:nvPr>
            <p:ph idx="11" type="ftr"/>
          </p:nvPr>
        </p:nvSpPr>
        <p:spPr>
          <a:xfrm>
            <a:off x="205425" y="4751939"/>
            <a:ext cx="2057400" cy="273900"/>
          </a:xfrm>
          <a:prstGeom prst="rect">
            <a:avLst/>
          </a:prstGeom>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lang="en" sz="900">
                <a:solidFill>
                  <a:srgbClr val="888888"/>
                </a:solidFill>
              </a:rPr>
              <a:t>‹#›</a:t>
            </a:fld>
            <a:endParaRPr/>
          </a:p>
        </p:txBody>
      </p:sp>
      <p:pic>
        <p:nvPicPr>
          <p:cNvPr id="615" name="Google Shape;615;p97"/>
          <p:cNvPicPr preferRelativeResize="0"/>
          <p:nvPr/>
        </p:nvPicPr>
        <p:blipFill>
          <a:blip r:embed="rId3">
            <a:alphaModFix/>
          </a:blip>
          <a:stretch>
            <a:fillRect/>
          </a:stretch>
        </p:blipFill>
        <p:spPr>
          <a:xfrm>
            <a:off x="5905650" y="914400"/>
            <a:ext cx="2933551" cy="3735080"/>
          </a:xfrm>
          <a:prstGeom prst="rect">
            <a:avLst/>
          </a:prstGeom>
          <a:noFill/>
          <a:ln>
            <a:noFill/>
          </a:ln>
        </p:spPr>
      </p:pic>
      <p:sp>
        <p:nvSpPr>
          <p:cNvPr id="616" name="Google Shape;616;p97"/>
          <p:cNvSpPr txBox="1"/>
          <p:nvPr/>
        </p:nvSpPr>
        <p:spPr>
          <a:xfrm>
            <a:off x="476250" y="457200"/>
            <a:ext cx="4723500" cy="3703200"/>
          </a:xfrm>
          <a:prstGeom prst="rect">
            <a:avLst/>
          </a:prstGeom>
          <a:noFill/>
          <a:ln>
            <a:noFill/>
          </a:ln>
        </p:spPr>
        <p:txBody>
          <a:bodyPr anchorCtr="0" anchor="t" bIns="45700" lIns="91425" spcFirstLastPara="1" rIns="91425" wrap="square" tIns="45700">
            <a:noAutofit/>
          </a:bodyPr>
          <a:lstStyle/>
          <a:p>
            <a:pPr indent="0" lvl="0" marL="0" rtl="0" algn="l">
              <a:spcBef>
                <a:spcPts val="300"/>
              </a:spcBef>
              <a:spcAft>
                <a:spcPts val="0"/>
              </a:spcAft>
              <a:buNone/>
            </a:pPr>
            <a:r>
              <a:t/>
            </a:r>
            <a:endParaRPr b="1" sz="3325">
              <a:solidFill>
                <a:srgbClr val="000000"/>
              </a:solidFill>
            </a:endParaRPr>
          </a:p>
          <a:p>
            <a:pPr indent="0" lvl="0" marL="0" rtl="0" algn="ctr">
              <a:spcBef>
                <a:spcPts val="300"/>
              </a:spcBef>
              <a:spcAft>
                <a:spcPts val="0"/>
              </a:spcAft>
              <a:buNone/>
            </a:pPr>
            <a:r>
              <a:rPr b="1" lang="en" sz="3525">
                <a:solidFill>
                  <a:srgbClr val="000000"/>
                </a:solidFill>
              </a:rPr>
              <a:t>Questions?</a:t>
            </a:r>
            <a:endParaRPr b="1" sz="3525">
              <a:solidFill>
                <a:srgbClr val="000000"/>
              </a:solidFill>
            </a:endParaRPr>
          </a:p>
          <a:p>
            <a:pPr indent="0" lvl="0" marL="0" rtl="0" algn="l">
              <a:spcBef>
                <a:spcPts val="300"/>
              </a:spcBef>
              <a:spcAft>
                <a:spcPts val="0"/>
              </a:spcAft>
              <a:buNone/>
            </a:pPr>
            <a:r>
              <a:t/>
            </a:r>
            <a:endParaRPr sz="1725"/>
          </a:p>
          <a:p>
            <a:pPr indent="0" lvl="0" marL="0" rtl="0" algn="l">
              <a:spcBef>
                <a:spcPts val="300"/>
              </a:spcBef>
              <a:spcAft>
                <a:spcPts val="0"/>
              </a:spcAft>
              <a:buNone/>
            </a:pPr>
            <a:r>
              <a:t/>
            </a:r>
            <a:endParaRPr sz="1725"/>
          </a:p>
          <a:p>
            <a:pPr indent="0" lvl="0" marL="0" rtl="0" algn="l">
              <a:spcBef>
                <a:spcPts val="300"/>
              </a:spcBef>
              <a:spcAft>
                <a:spcPts val="0"/>
              </a:spcAft>
              <a:buNone/>
            </a:pPr>
            <a:r>
              <a:t/>
            </a:r>
            <a:endParaRPr sz="1725"/>
          </a:p>
          <a:p>
            <a:pPr indent="0" lvl="0" marL="0" rtl="0" algn="l">
              <a:spcBef>
                <a:spcPts val="300"/>
              </a:spcBef>
              <a:spcAft>
                <a:spcPts val="0"/>
              </a:spcAft>
              <a:buNone/>
            </a:pPr>
            <a:r>
              <a:t/>
            </a:r>
            <a:endParaRPr sz="1725"/>
          </a:p>
          <a:p>
            <a:pPr indent="0" lvl="0" marL="0" rtl="0" algn="ctr">
              <a:spcBef>
                <a:spcPts val="300"/>
              </a:spcBef>
              <a:spcAft>
                <a:spcPts val="0"/>
              </a:spcAft>
              <a:buNone/>
            </a:pPr>
            <a:r>
              <a:rPr b="1" lang="en" sz="3525">
                <a:solidFill>
                  <a:srgbClr val="000000"/>
                </a:solidFill>
              </a:rPr>
              <a:t>Survey: </a:t>
            </a:r>
            <a:endParaRPr sz="1725">
              <a:solidFill>
                <a:srgbClr val="000000"/>
              </a:solidFill>
            </a:endParaRPr>
          </a:p>
          <a:p>
            <a:pPr indent="0" lvl="0" marL="0" rtl="0" algn="ctr">
              <a:spcBef>
                <a:spcPts val="300"/>
              </a:spcBef>
              <a:spcAft>
                <a:spcPts val="0"/>
              </a:spcAft>
              <a:buNone/>
            </a:pPr>
            <a:r>
              <a:rPr lang="en" sz="2500" u="sng">
                <a:solidFill>
                  <a:srgbClr val="8C1D40"/>
                </a:solidFill>
                <a:hlinkClick r:id="rId4">
                  <a:extLst>
                    <a:ext uri="{A12FA001-AC4F-418D-AE19-62706E023703}">
                      <ahyp:hlinkClr val="tx"/>
                    </a:ext>
                  </a:extLst>
                </a:hlinkClick>
              </a:rPr>
              <a:t>http://bit.ly/ASN2324</a:t>
            </a:r>
            <a:r>
              <a:rPr lang="en" sz="2500">
                <a:solidFill>
                  <a:srgbClr val="000000"/>
                </a:solidFill>
              </a:rPr>
              <a:t> </a:t>
            </a:r>
            <a:endParaRPr sz="1900">
              <a:solidFill>
                <a:srgbClr val="000000"/>
              </a:solidFill>
            </a:endParaRPr>
          </a:p>
          <a:p>
            <a:pPr indent="0" lvl="0" marL="0" rtl="0" algn="l">
              <a:spcBef>
                <a:spcPts val="300"/>
              </a:spcBef>
              <a:spcAft>
                <a:spcPts val="300"/>
              </a:spcAft>
              <a:buNone/>
            </a:pPr>
            <a:r>
              <a:t/>
            </a:r>
            <a:endParaRPr sz="1525">
              <a:solidFill>
                <a:srgbClr val="00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98"/>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More Questions?</a:t>
            </a:r>
            <a:endParaRPr b="1" sz="2400">
              <a:highlight>
                <a:schemeClr val="accent2"/>
              </a:highlight>
            </a:endParaRPr>
          </a:p>
        </p:txBody>
      </p:sp>
      <p:sp>
        <p:nvSpPr>
          <p:cNvPr id="622" name="Google Shape;622;p98"/>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Check out our other resources!</a:t>
            </a:r>
            <a:endParaRPr b="1" sz="1600">
              <a:solidFill>
                <a:srgbClr val="FFFFFF"/>
              </a:solidFill>
              <a:highlight>
                <a:schemeClr val="dk2"/>
              </a:highlight>
            </a:endParaRPr>
          </a:p>
        </p:txBody>
      </p:sp>
      <p:sp>
        <p:nvSpPr>
          <p:cNvPr id="623" name="Google Shape;623;p98"/>
          <p:cNvSpPr txBox="1"/>
          <p:nvPr/>
        </p:nvSpPr>
        <p:spPr>
          <a:xfrm>
            <a:off x="457700" y="1009725"/>
            <a:ext cx="167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tutoring.asu.edu</a:t>
            </a:r>
            <a:endParaRPr b="1"/>
          </a:p>
        </p:txBody>
      </p:sp>
      <p:pic>
        <p:nvPicPr>
          <p:cNvPr id="624" name="Google Shape;624;p98"/>
          <p:cNvPicPr preferRelativeResize="0"/>
          <p:nvPr/>
        </p:nvPicPr>
        <p:blipFill rotWithShape="1">
          <a:blip r:embed="rId3">
            <a:alphaModFix/>
          </a:blip>
          <a:srcRect b="17142" l="3405" r="80584" t="72277"/>
          <a:stretch/>
        </p:blipFill>
        <p:spPr>
          <a:xfrm>
            <a:off x="6969300" y="1592475"/>
            <a:ext cx="1554176" cy="676724"/>
          </a:xfrm>
          <a:prstGeom prst="rect">
            <a:avLst/>
          </a:prstGeom>
          <a:noFill/>
          <a:ln>
            <a:noFill/>
          </a:ln>
        </p:spPr>
      </p:pic>
      <p:sp>
        <p:nvSpPr>
          <p:cNvPr id="625" name="Google Shape;625;p98"/>
          <p:cNvSpPr txBox="1"/>
          <p:nvPr/>
        </p:nvSpPr>
        <p:spPr>
          <a:xfrm>
            <a:off x="6869175" y="3079125"/>
            <a:ext cx="1602000" cy="1569900"/>
          </a:xfrm>
          <a:prstGeom prst="rect">
            <a:avLst/>
          </a:prstGeom>
          <a:noFill/>
          <a:ln>
            <a:noFill/>
          </a:ln>
        </p:spPr>
        <p:txBody>
          <a:bodyPr anchorCtr="0" anchor="t" bIns="91425" lIns="91425" spcFirstLastPara="1" rIns="91425" wrap="square" tIns="91425">
            <a:spAutoFit/>
          </a:bodyPr>
          <a:lstStyle/>
          <a:p>
            <a:pPr indent="-177800" lvl="0" marL="142875" rtl="0" algn="l">
              <a:spcBef>
                <a:spcPts val="0"/>
              </a:spcBef>
              <a:spcAft>
                <a:spcPts val="0"/>
              </a:spcAft>
              <a:buSzPts val="1000"/>
              <a:buAutoNum type="arabicPeriod"/>
            </a:pPr>
            <a:r>
              <a:rPr b="1" lang="en" sz="1000">
                <a:solidFill>
                  <a:schemeClr val="dk1"/>
                </a:solidFill>
              </a:rPr>
              <a:t>Click on ‘Go to Zoom’ to log onto our Online Tutoring Center.</a:t>
            </a:r>
            <a:endParaRPr b="1" sz="1000">
              <a:solidFill>
                <a:schemeClr val="dk1"/>
              </a:solidFill>
            </a:endParaRPr>
          </a:p>
          <a:p>
            <a:pPr indent="-177800" lvl="0" marL="142875" rtl="0" algn="l">
              <a:spcBef>
                <a:spcPts val="0"/>
              </a:spcBef>
              <a:spcAft>
                <a:spcPts val="0"/>
              </a:spcAft>
              <a:buSzPts val="1000"/>
              <a:buAutoNum type="arabicPeriod"/>
            </a:pPr>
            <a:r>
              <a:rPr b="1" lang="en" sz="1000"/>
              <a:t>Click on ‘View the tutoring schedule’ to see when tutors are available for specific courses. </a:t>
            </a:r>
            <a:endParaRPr b="1" sz="1000"/>
          </a:p>
        </p:txBody>
      </p:sp>
      <p:sp>
        <p:nvSpPr>
          <p:cNvPr id="626" name="Google Shape;626;p98"/>
          <p:cNvSpPr/>
          <p:nvPr/>
        </p:nvSpPr>
        <p:spPr>
          <a:xfrm>
            <a:off x="4758231" y="3468025"/>
            <a:ext cx="1838100" cy="299400"/>
          </a:xfrm>
          <a:prstGeom prst="rightArrow">
            <a:avLst>
              <a:gd fmla="val 50000" name="adj1"/>
              <a:gd fmla="val 50000" name="adj2"/>
            </a:avLst>
          </a:prstGeom>
          <a:solidFill>
            <a:schemeClr val="accent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98"/>
          <p:cNvSpPr/>
          <p:nvPr/>
        </p:nvSpPr>
        <p:spPr>
          <a:xfrm>
            <a:off x="6685200" y="1900675"/>
            <a:ext cx="260163" cy="147275"/>
          </a:xfrm>
          <a:prstGeom prst="rect">
            <a:avLst/>
          </a:prstGeom>
        </p:spPr>
        <p:txBody>
          <a:bodyPr>
            <a:prstTxWarp prst="textPlain"/>
          </a:bodyPr>
          <a:lstStyle/>
          <a:p>
            <a:pPr lvl="0" algn="ctr"/>
            <a:r>
              <a:rPr b="0" i="0">
                <a:ln cap="flat" cmpd="sng" w="9525">
                  <a:solidFill>
                    <a:schemeClr val="accent1"/>
                  </a:solidFill>
                  <a:prstDash val="solid"/>
                  <a:round/>
                  <a:headEnd len="sm" w="sm" type="none"/>
                  <a:tailEnd len="sm" w="sm" type="none"/>
                </a:ln>
                <a:solidFill>
                  <a:schemeClr val="accent2"/>
                </a:solidFill>
                <a:latin typeface="Arial"/>
              </a:rPr>
              <a:t>1-</a:t>
            </a:r>
          </a:p>
        </p:txBody>
      </p:sp>
      <p:sp>
        <p:nvSpPr>
          <p:cNvPr id="628" name="Google Shape;628;p98"/>
          <p:cNvSpPr/>
          <p:nvPr/>
        </p:nvSpPr>
        <p:spPr>
          <a:xfrm>
            <a:off x="6735480" y="2449338"/>
            <a:ext cx="233815" cy="147275"/>
          </a:xfrm>
          <a:prstGeom prst="rect">
            <a:avLst/>
          </a:prstGeom>
        </p:spPr>
        <p:txBody>
          <a:bodyPr>
            <a:prstTxWarp prst="textPlain"/>
          </a:bodyPr>
          <a:lstStyle/>
          <a:p>
            <a:pPr lvl="0" algn="ctr"/>
            <a:r>
              <a:rPr b="0" i="0">
                <a:ln cap="flat" cmpd="sng" w="9525">
                  <a:solidFill>
                    <a:schemeClr val="accent1"/>
                  </a:solidFill>
                  <a:prstDash val="solid"/>
                  <a:round/>
                  <a:headEnd len="sm" w="sm" type="none"/>
                  <a:tailEnd len="sm" w="sm" type="none"/>
                </a:ln>
                <a:solidFill>
                  <a:schemeClr val="accent2"/>
                </a:solidFill>
                <a:latin typeface="Arial"/>
              </a:rPr>
              <a:t>2-</a:t>
            </a:r>
          </a:p>
        </p:txBody>
      </p:sp>
      <p:pic>
        <p:nvPicPr>
          <p:cNvPr id="629" name="Google Shape;629;p98"/>
          <p:cNvPicPr preferRelativeResize="0"/>
          <p:nvPr/>
        </p:nvPicPr>
        <p:blipFill>
          <a:blip r:embed="rId4">
            <a:alphaModFix/>
          </a:blip>
          <a:stretch>
            <a:fillRect/>
          </a:stretch>
        </p:blipFill>
        <p:spPr>
          <a:xfrm>
            <a:off x="457675" y="1342950"/>
            <a:ext cx="4027695" cy="3800549"/>
          </a:xfrm>
          <a:prstGeom prst="rect">
            <a:avLst/>
          </a:prstGeom>
          <a:noFill/>
          <a:ln>
            <a:noFill/>
          </a:ln>
        </p:spPr>
      </p:pic>
      <p:pic>
        <p:nvPicPr>
          <p:cNvPr id="630" name="Google Shape;630;p98"/>
          <p:cNvPicPr preferRelativeResize="0"/>
          <p:nvPr/>
        </p:nvPicPr>
        <p:blipFill rotWithShape="1">
          <a:blip r:embed="rId4">
            <a:alphaModFix/>
          </a:blip>
          <a:srcRect b="6796" l="0" r="75168" t="81262"/>
          <a:stretch/>
        </p:blipFill>
        <p:spPr>
          <a:xfrm>
            <a:off x="6970425" y="2197791"/>
            <a:ext cx="1678500" cy="76158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99"/>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More Questions?</a:t>
            </a:r>
            <a:endParaRPr b="1" sz="2400">
              <a:highlight>
                <a:schemeClr val="accent2"/>
              </a:highlight>
            </a:endParaRPr>
          </a:p>
        </p:txBody>
      </p:sp>
      <p:sp>
        <p:nvSpPr>
          <p:cNvPr id="636" name="Google Shape;636;p99"/>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Check out our other resources!</a:t>
            </a:r>
            <a:endParaRPr b="1" sz="1600">
              <a:solidFill>
                <a:srgbClr val="FFFFFF"/>
              </a:solidFill>
              <a:highlight>
                <a:schemeClr val="dk2"/>
              </a:highlight>
            </a:endParaRPr>
          </a:p>
        </p:txBody>
      </p:sp>
      <p:sp>
        <p:nvSpPr>
          <p:cNvPr id="637" name="Google Shape;637;p99"/>
          <p:cNvSpPr txBox="1"/>
          <p:nvPr/>
        </p:nvSpPr>
        <p:spPr>
          <a:xfrm>
            <a:off x="457700" y="1111475"/>
            <a:ext cx="399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tutoring.asu.edu/online-study-hub</a:t>
            </a:r>
            <a:endParaRPr b="1"/>
          </a:p>
        </p:txBody>
      </p:sp>
      <p:sp>
        <p:nvSpPr>
          <p:cNvPr id="638" name="Google Shape;638;p99"/>
          <p:cNvSpPr txBox="1"/>
          <p:nvPr/>
        </p:nvSpPr>
        <p:spPr>
          <a:xfrm>
            <a:off x="5809975" y="2881825"/>
            <a:ext cx="21096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Don’t forget to check out the Online Study Hub for additional resources!</a:t>
            </a:r>
            <a:endParaRPr/>
          </a:p>
        </p:txBody>
      </p:sp>
      <p:pic>
        <p:nvPicPr>
          <p:cNvPr id="639" name="Google Shape;639;p99"/>
          <p:cNvPicPr preferRelativeResize="0"/>
          <p:nvPr/>
        </p:nvPicPr>
        <p:blipFill>
          <a:blip r:embed="rId3">
            <a:alphaModFix/>
          </a:blip>
          <a:stretch>
            <a:fillRect/>
          </a:stretch>
        </p:blipFill>
        <p:spPr>
          <a:xfrm>
            <a:off x="457700" y="1475163"/>
            <a:ext cx="4179024" cy="3644625"/>
          </a:xfrm>
          <a:prstGeom prst="rect">
            <a:avLst/>
          </a:prstGeom>
          <a:noFill/>
          <a:ln>
            <a:noFill/>
          </a:ln>
        </p:spPr>
      </p:pic>
      <p:pic>
        <p:nvPicPr>
          <p:cNvPr id="640" name="Google Shape;640;p99"/>
          <p:cNvPicPr preferRelativeResize="0"/>
          <p:nvPr/>
        </p:nvPicPr>
        <p:blipFill>
          <a:blip r:embed="rId4">
            <a:alphaModFix/>
          </a:blip>
          <a:stretch>
            <a:fillRect/>
          </a:stretch>
        </p:blipFill>
        <p:spPr>
          <a:xfrm>
            <a:off x="4896800" y="300600"/>
            <a:ext cx="4179024" cy="235019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p100"/>
          <p:cNvSpPr txBox="1"/>
          <p:nvPr>
            <p:ph type="title"/>
          </p:nvPr>
        </p:nvSpPr>
        <p:spPr>
          <a:xfrm>
            <a:off x="628651" y="410034"/>
            <a:ext cx="6705900" cy="342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
              <a:t>Additional Resources</a:t>
            </a:r>
            <a:endParaRPr b="1"/>
          </a:p>
        </p:txBody>
      </p:sp>
      <p:sp>
        <p:nvSpPr>
          <p:cNvPr id="646" name="Google Shape;646;p100"/>
          <p:cNvSpPr txBox="1"/>
          <p:nvPr>
            <p:ph idx="1" type="body"/>
          </p:nvPr>
        </p:nvSpPr>
        <p:spPr>
          <a:xfrm>
            <a:off x="628650" y="1024200"/>
            <a:ext cx="7886700" cy="3095100"/>
          </a:xfrm>
          <a:prstGeom prst="rect">
            <a:avLst/>
          </a:prstGeom>
        </p:spPr>
        <p:txBody>
          <a:bodyPr anchorCtr="0" anchor="t" bIns="45700" lIns="91425" spcFirstLastPara="1" rIns="91425" wrap="square" tIns="45700">
            <a:noAutofit/>
          </a:bodyPr>
          <a:lstStyle/>
          <a:p>
            <a:pPr indent="-330200" lvl="0" marL="457200" rtl="0" algn="l">
              <a:spcBef>
                <a:spcPts val="300"/>
              </a:spcBef>
              <a:spcAft>
                <a:spcPts val="0"/>
              </a:spcAft>
              <a:buSzPts val="1600"/>
              <a:buChar char="•"/>
            </a:pPr>
            <a:r>
              <a:rPr b="1" lang="en" sz="1600" u="sng">
                <a:solidFill>
                  <a:schemeClr val="hlink"/>
                </a:solidFill>
                <a:hlinkClick r:id="rId3"/>
              </a:rPr>
              <a:t>Course Repo</a:t>
            </a:r>
            <a:endParaRPr b="1" sz="1600"/>
          </a:p>
          <a:p>
            <a:pPr indent="-330200" lvl="0" marL="457200" rtl="0" algn="l">
              <a:spcBef>
                <a:spcPts val="0"/>
              </a:spcBef>
              <a:spcAft>
                <a:spcPts val="0"/>
              </a:spcAft>
              <a:buSzPts val="1600"/>
              <a:buChar char="•"/>
            </a:pPr>
            <a:r>
              <a:rPr b="1" lang="en" sz="1600" u="sng">
                <a:solidFill>
                  <a:schemeClr val="hlink"/>
                </a:solidFill>
                <a:hlinkClick r:id="rId4"/>
              </a:rPr>
              <a:t>Course Discord</a:t>
            </a:r>
            <a:endParaRPr b="1" sz="1600"/>
          </a:p>
          <a:p>
            <a:pPr indent="-330200" lvl="0" marL="457200" rtl="0" algn="l">
              <a:spcBef>
                <a:spcPts val="0"/>
              </a:spcBef>
              <a:spcAft>
                <a:spcPts val="0"/>
              </a:spcAft>
              <a:buSzPts val="1600"/>
              <a:buChar char="•"/>
            </a:pPr>
            <a:r>
              <a:rPr b="1" lang="en" sz="1600" u="sng">
                <a:solidFill>
                  <a:schemeClr val="hlink"/>
                </a:solidFill>
                <a:hlinkClick r:id="rId5"/>
              </a:rPr>
              <a:t>BMP File Format (Wiki)</a:t>
            </a:r>
            <a:endParaRPr b="1" sz="1600"/>
          </a:p>
          <a:p>
            <a:pPr indent="-330200" lvl="0" marL="457200" rtl="0" algn="l">
              <a:spcBef>
                <a:spcPts val="0"/>
              </a:spcBef>
              <a:spcAft>
                <a:spcPts val="0"/>
              </a:spcAft>
              <a:buSzPts val="1600"/>
              <a:buChar char="•"/>
            </a:pPr>
            <a:r>
              <a:rPr b="1" lang="en" sz="1600" u="sng">
                <a:solidFill>
                  <a:schemeClr val="hlink"/>
                </a:solidFill>
                <a:hlinkClick r:id="rId6"/>
              </a:rPr>
              <a:t>Linux Kernel API</a:t>
            </a:r>
            <a:endParaRPr b="1" sz="1600"/>
          </a:p>
          <a:p>
            <a:pPr indent="-330200" lvl="0" marL="457200" rtl="0" algn="l">
              <a:spcBef>
                <a:spcPts val="0"/>
              </a:spcBef>
              <a:spcAft>
                <a:spcPts val="0"/>
              </a:spcAft>
              <a:buSzPts val="1600"/>
              <a:buChar char="•"/>
            </a:pPr>
            <a:r>
              <a:rPr b="1" lang="en" sz="1600" u="sng">
                <a:solidFill>
                  <a:schemeClr val="hlink"/>
                </a:solidFill>
                <a:hlinkClick r:id="rId7"/>
              </a:rPr>
              <a:t>Bootlin - Linux Cross Referencer</a:t>
            </a:r>
            <a:endParaRPr b="1" sz="1600"/>
          </a:p>
          <a:p>
            <a:pPr indent="-330200" lvl="0" marL="457200" rtl="0" algn="l">
              <a:spcBef>
                <a:spcPts val="0"/>
              </a:spcBef>
              <a:spcAft>
                <a:spcPts val="0"/>
              </a:spcAft>
              <a:buSzPts val="1600"/>
              <a:buChar char="•"/>
            </a:pPr>
            <a:r>
              <a:rPr b="1" lang="en" sz="1600" u="sng">
                <a:solidFill>
                  <a:schemeClr val="hlink"/>
                </a:solidFill>
                <a:hlinkClick r:id="rId8"/>
              </a:rPr>
              <a:t>Dining Philosophers Interactive</a:t>
            </a:r>
            <a:endParaRPr b="1" sz="1600"/>
          </a:p>
          <a:p>
            <a:pPr indent="-330200" lvl="0" marL="457200" rtl="0" algn="l">
              <a:spcBef>
                <a:spcPts val="0"/>
              </a:spcBef>
              <a:spcAft>
                <a:spcPts val="0"/>
              </a:spcAft>
              <a:buSzPts val="1600"/>
              <a:buChar char="•"/>
            </a:pPr>
            <a:r>
              <a:rPr b="1" lang="en" sz="1600" u="sng">
                <a:solidFill>
                  <a:schemeClr val="hlink"/>
                </a:solidFill>
                <a:hlinkClick r:id="rId9"/>
              </a:rPr>
              <a:t>Producer/Consumer Visual</a:t>
            </a:r>
            <a:endParaRPr b="1"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78"/>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SI Session Expectations</a:t>
            </a:r>
            <a:endParaRPr b="1" sz="2400">
              <a:highlight>
                <a:schemeClr val="accent2"/>
              </a:highlight>
            </a:endParaRPr>
          </a:p>
        </p:txBody>
      </p:sp>
      <p:sp>
        <p:nvSpPr>
          <p:cNvPr id="378" name="Google Shape;378;p78"/>
          <p:cNvSpPr txBox="1"/>
          <p:nvPr/>
        </p:nvSpPr>
        <p:spPr>
          <a:xfrm>
            <a:off x="457700" y="1295025"/>
            <a:ext cx="7980300" cy="347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a:t>Thanks for coming to the </a:t>
            </a:r>
            <a:r>
              <a:rPr b="1" lang="en">
                <a:solidFill>
                  <a:schemeClr val="accent1"/>
                </a:solidFill>
              </a:rPr>
              <a:t>SER 334</a:t>
            </a:r>
            <a:r>
              <a:rPr lang="en"/>
              <a:t> </a:t>
            </a:r>
            <a:r>
              <a:rPr lang="en"/>
              <a:t>SI session. We have a packed agenda and we are going to try to get through as many of our planned example problems as possible. This session will be recorded and shared with others.</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If after this you want to see additional examples, please visit the drop-in tutoring center.</a:t>
            </a:r>
            <a:endParaRPr/>
          </a:p>
          <a:p>
            <a:pPr indent="-317500" lvl="0" marL="457200" rtl="0" algn="l">
              <a:spcBef>
                <a:spcPts val="0"/>
              </a:spcBef>
              <a:spcAft>
                <a:spcPts val="0"/>
              </a:spcAft>
              <a:buSzPts val="1400"/>
              <a:buChar char="●"/>
            </a:pPr>
            <a:r>
              <a:rPr lang="en"/>
              <a:t>We will post the link in the chat now and at the end of the session. </a:t>
            </a:r>
            <a:endParaRPr/>
          </a:p>
          <a:p>
            <a:pPr indent="-317500" lvl="1" marL="914400" rtl="0" algn="l">
              <a:spcBef>
                <a:spcPts val="0"/>
              </a:spcBef>
              <a:spcAft>
                <a:spcPts val="0"/>
              </a:spcAft>
              <a:buClr>
                <a:srgbClr val="000000"/>
              </a:buClr>
              <a:buSzPts val="1400"/>
              <a:buChar char="○"/>
            </a:pPr>
            <a:r>
              <a:rPr lang="en" u="sng">
                <a:solidFill>
                  <a:schemeClr val="hlink"/>
                </a:solidFill>
                <a:hlinkClick r:id="rId3"/>
              </a:rPr>
              <a:t>t</a:t>
            </a:r>
            <a:r>
              <a:rPr lang="en" u="sng">
                <a:solidFill>
                  <a:schemeClr val="hlink"/>
                </a:solidFill>
                <a:hlinkClick r:id="rId4"/>
              </a:rPr>
              <a:t>utoring.asu.edu</a:t>
            </a:r>
            <a:endParaRPr/>
          </a:p>
          <a:p>
            <a:pPr indent="-317500" lvl="0" marL="457200" rtl="0" algn="l">
              <a:spcBef>
                <a:spcPts val="0"/>
              </a:spcBef>
              <a:spcAft>
                <a:spcPts val="0"/>
              </a:spcAft>
              <a:buSzPts val="1400"/>
              <a:buChar char="●"/>
            </a:pPr>
            <a:r>
              <a:rPr lang="en"/>
              <a:t>Please keep in mind we are recording this session and it will be made available for you to review 24-48 hours after this session concludes. </a:t>
            </a:r>
            <a:endParaRPr/>
          </a:p>
          <a:p>
            <a:pPr indent="-317500" lvl="0" marL="457200" rtl="0" algn="l">
              <a:spcBef>
                <a:spcPts val="0"/>
              </a:spcBef>
              <a:spcAft>
                <a:spcPts val="0"/>
              </a:spcAft>
              <a:buSzPts val="1400"/>
              <a:buChar char="●"/>
            </a:pPr>
            <a:r>
              <a:rPr lang="en"/>
              <a:t>Finally, please be respectful to each other during the session.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79"/>
          <p:cNvSpPr txBox="1"/>
          <p:nvPr/>
        </p:nvSpPr>
        <p:spPr>
          <a:xfrm>
            <a:off x="457700" y="815425"/>
            <a:ext cx="8335500" cy="243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chemeClr val="lt1"/>
                </a:solidFill>
                <a:highlight>
                  <a:schemeClr val="dk1"/>
                </a:highlight>
              </a:rPr>
              <a:t>Zoom Features</a:t>
            </a:r>
            <a:endParaRPr b="1" sz="1600">
              <a:solidFill>
                <a:srgbClr val="FFFFFF"/>
              </a:solidFill>
              <a:highlight>
                <a:srgbClr val="000000"/>
              </a:highlight>
            </a:endParaRPr>
          </a:p>
        </p:txBody>
      </p:sp>
      <p:sp>
        <p:nvSpPr>
          <p:cNvPr id="384" name="Google Shape;384;p79"/>
          <p:cNvSpPr txBox="1"/>
          <p:nvPr>
            <p:ph idx="1" type="body"/>
          </p:nvPr>
        </p:nvSpPr>
        <p:spPr>
          <a:xfrm>
            <a:off x="762500" y="3491575"/>
            <a:ext cx="2613000" cy="770100"/>
          </a:xfrm>
          <a:prstGeom prst="rect">
            <a:avLst/>
          </a:prstGeom>
        </p:spPr>
        <p:txBody>
          <a:bodyPr anchorCtr="0" anchor="t" bIns="0" lIns="0" spcFirstLastPara="1" rIns="0" wrap="square" tIns="0">
            <a:noAutofit/>
          </a:bodyPr>
          <a:lstStyle/>
          <a:p>
            <a:pPr indent="-311150" lvl="0" marL="457200" rtl="0" algn="l">
              <a:lnSpc>
                <a:spcPct val="100000"/>
              </a:lnSpc>
              <a:spcBef>
                <a:spcPts val="300"/>
              </a:spcBef>
              <a:spcAft>
                <a:spcPts val="0"/>
              </a:spcAft>
              <a:buSzPts val="1300"/>
              <a:buFont typeface="Arial"/>
              <a:buChar char="•"/>
            </a:pPr>
            <a:r>
              <a:rPr lang="en" sz="1300"/>
              <a:t>Use the chat feature to interact with the presenter and respond to presenter’s questions.</a:t>
            </a:r>
            <a:endParaRPr sz="1300"/>
          </a:p>
          <a:p>
            <a:pPr indent="-311150" lvl="0" marL="457200" rtl="0" algn="l">
              <a:lnSpc>
                <a:spcPct val="100000"/>
              </a:lnSpc>
              <a:spcBef>
                <a:spcPts val="0"/>
              </a:spcBef>
              <a:spcAft>
                <a:spcPts val="0"/>
              </a:spcAft>
              <a:buSzPts val="1300"/>
              <a:buFont typeface="Arial"/>
              <a:buChar char="•"/>
            </a:pPr>
            <a:r>
              <a:rPr lang="en" sz="1300"/>
              <a:t>Annotations are encouraged</a:t>
            </a:r>
            <a:endParaRPr sz="1300"/>
          </a:p>
          <a:p>
            <a:pPr indent="0" lvl="0" marL="0" rtl="0" algn="l">
              <a:lnSpc>
                <a:spcPct val="100000"/>
              </a:lnSpc>
              <a:spcBef>
                <a:spcPts val="1000"/>
              </a:spcBef>
              <a:spcAft>
                <a:spcPts val="1000"/>
              </a:spcAft>
              <a:buNone/>
            </a:pPr>
            <a:r>
              <a:t/>
            </a:r>
            <a:endParaRPr sz="600"/>
          </a:p>
        </p:txBody>
      </p:sp>
      <p:sp>
        <p:nvSpPr>
          <p:cNvPr id="385" name="Google Shape;385;p79"/>
          <p:cNvSpPr txBox="1"/>
          <p:nvPr/>
        </p:nvSpPr>
        <p:spPr>
          <a:xfrm>
            <a:off x="457700" y="457225"/>
            <a:ext cx="3934800" cy="358200"/>
          </a:xfrm>
          <a:prstGeom prst="rect">
            <a:avLst/>
          </a:prstGeom>
          <a:solidFill>
            <a:schemeClr val="accent2"/>
          </a:solid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b="1" lang="en" sz="2400">
                <a:solidFill>
                  <a:schemeClr val="dk1"/>
                </a:solidFill>
              </a:rPr>
              <a:t>Interact with us:</a:t>
            </a:r>
            <a:endParaRPr b="1" sz="2400">
              <a:highlight>
                <a:schemeClr val="accent2"/>
              </a:highlight>
            </a:endParaRPr>
          </a:p>
        </p:txBody>
      </p:sp>
      <p:sp>
        <p:nvSpPr>
          <p:cNvPr id="386" name="Google Shape;386;p79"/>
          <p:cNvSpPr txBox="1"/>
          <p:nvPr>
            <p:ph idx="12" type="sldNum"/>
          </p:nvPr>
        </p:nvSpPr>
        <p:spPr>
          <a:xfrm>
            <a:off x="510225" y="4370939"/>
            <a:ext cx="2057400" cy="273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
        <p:nvSpPr>
          <p:cNvPr id="387" name="Google Shape;387;p79"/>
          <p:cNvSpPr txBox="1"/>
          <p:nvPr/>
        </p:nvSpPr>
        <p:spPr>
          <a:xfrm>
            <a:off x="762500" y="3267304"/>
            <a:ext cx="1973700" cy="1893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 sz="1100">
                <a:solidFill>
                  <a:schemeClr val="dk1"/>
                </a:solidFill>
                <a:highlight>
                  <a:schemeClr val="accent2"/>
                </a:highlight>
              </a:rPr>
              <a:t>Zoom Chat</a:t>
            </a:r>
            <a:endParaRPr b="1" sz="1100">
              <a:solidFill>
                <a:schemeClr val="dk1"/>
              </a:solidFill>
              <a:highlight>
                <a:schemeClr val="accent2"/>
              </a:highlight>
            </a:endParaRPr>
          </a:p>
        </p:txBody>
      </p:sp>
      <p:pic>
        <p:nvPicPr>
          <p:cNvPr id="388" name="Google Shape;388;p79"/>
          <p:cNvPicPr preferRelativeResize="0"/>
          <p:nvPr/>
        </p:nvPicPr>
        <p:blipFill>
          <a:blip r:embed="rId3">
            <a:alphaModFix/>
          </a:blip>
          <a:stretch>
            <a:fillRect/>
          </a:stretch>
        </p:blipFill>
        <p:spPr>
          <a:xfrm>
            <a:off x="709775" y="1591150"/>
            <a:ext cx="2312541" cy="14873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80"/>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394" name="Google Shape;394;p80"/>
          <p:cNvSpPr txBox="1"/>
          <p:nvPr/>
        </p:nvSpPr>
        <p:spPr>
          <a:xfrm>
            <a:off x="457700" y="1295025"/>
            <a:ext cx="7980300" cy="347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95" name="Google Shape;395;p80"/>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Threading Issues</a:t>
            </a:r>
            <a:endParaRPr b="1" sz="1600">
              <a:solidFill>
                <a:srgbClr val="FFFFFF"/>
              </a:solidFill>
              <a:highlight>
                <a:schemeClr val="dk2"/>
              </a:highlight>
            </a:endParaRPr>
          </a:p>
        </p:txBody>
      </p:sp>
      <p:sp>
        <p:nvSpPr>
          <p:cNvPr id="396" name="Google Shape;396;p80"/>
          <p:cNvSpPr txBox="1"/>
          <p:nvPr/>
        </p:nvSpPr>
        <p:spPr>
          <a:xfrm>
            <a:off x="4140925" y="1283925"/>
            <a:ext cx="4934700" cy="3498600"/>
          </a:xfrm>
          <a:prstGeom prst="rect">
            <a:avLst/>
          </a:prstGeom>
          <a:noFill/>
          <a:ln>
            <a:noFill/>
          </a:ln>
        </p:spPr>
        <p:txBody>
          <a:bodyPr anchorCtr="0" anchor="t" bIns="91425" lIns="91425" spcFirstLastPara="1" rIns="91425" wrap="square" tIns="91425">
            <a:noAutofit/>
          </a:bodyPr>
          <a:lstStyle/>
          <a:p>
            <a:pPr indent="-331787" lvl="0" marL="457200" rtl="0" algn="l">
              <a:lnSpc>
                <a:spcPct val="150000"/>
              </a:lnSpc>
              <a:spcBef>
                <a:spcPts val="0"/>
              </a:spcBef>
              <a:spcAft>
                <a:spcPts val="0"/>
              </a:spcAft>
              <a:buClr>
                <a:schemeClr val="dk1"/>
              </a:buClr>
              <a:buSzPts val="1625"/>
              <a:buAutoNum type="alphaUcPeriod"/>
            </a:pPr>
            <a:r>
              <a:rPr lang="en" sz="1625">
                <a:solidFill>
                  <a:schemeClr val="dk1"/>
                </a:solidFill>
              </a:rPr>
              <a:t>Identifying independent functionality</a:t>
            </a:r>
            <a:endParaRPr sz="1625">
              <a:solidFill>
                <a:schemeClr val="dk1"/>
              </a:solidFill>
            </a:endParaRPr>
          </a:p>
          <a:p>
            <a:pPr indent="0" lvl="0" marL="457200" rtl="0" algn="l">
              <a:lnSpc>
                <a:spcPct val="150000"/>
              </a:lnSpc>
              <a:spcBef>
                <a:spcPts val="0"/>
              </a:spcBef>
              <a:spcAft>
                <a:spcPts val="0"/>
              </a:spcAft>
              <a:buNone/>
            </a:pPr>
            <a:r>
              <a:t/>
            </a:r>
            <a:endParaRPr sz="1625">
              <a:solidFill>
                <a:schemeClr val="dk1"/>
              </a:solidFill>
            </a:endParaRPr>
          </a:p>
          <a:p>
            <a:pPr indent="-331787" lvl="0" marL="457200" rtl="0" algn="l">
              <a:lnSpc>
                <a:spcPct val="150000"/>
              </a:lnSpc>
              <a:spcBef>
                <a:spcPts val="0"/>
              </a:spcBef>
              <a:spcAft>
                <a:spcPts val="0"/>
              </a:spcAft>
              <a:buClr>
                <a:schemeClr val="dk1"/>
              </a:buClr>
              <a:buSzPts val="1625"/>
              <a:buAutoNum type="alphaUcPeriod"/>
            </a:pPr>
            <a:r>
              <a:rPr lang="en" sz="1625">
                <a:solidFill>
                  <a:schemeClr val="dk1"/>
                </a:solidFill>
              </a:rPr>
              <a:t>Ensuring comparable amounts of work</a:t>
            </a:r>
            <a:endParaRPr sz="1625">
              <a:solidFill>
                <a:schemeClr val="dk1"/>
              </a:solidFill>
            </a:endParaRPr>
          </a:p>
          <a:p>
            <a:pPr indent="0" lvl="0" marL="457200" rtl="0" algn="l">
              <a:lnSpc>
                <a:spcPct val="150000"/>
              </a:lnSpc>
              <a:spcBef>
                <a:spcPts val="0"/>
              </a:spcBef>
              <a:spcAft>
                <a:spcPts val="0"/>
              </a:spcAft>
              <a:buNone/>
            </a:pPr>
            <a:r>
              <a:t/>
            </a:r>
            <a:endParaRPr sz="1625">
              <a:solidFill>
                <a:schemeClr val="dk1"/>
              </a:solidFill>
            </a:endParaRPr>
          </a:p>
          <a:p>
            <a:pPr indent="-331787" lvl="0" marL="457200" rtl="0" algn="l">
              <a:lnSpc>
                <a:spcPct val="150000"/>
              </a:lnSpc>
              <a:spcBef>
                <a:spcPts val="0"/>
              </a:spcBef>
              <a:spcAft>
                <a:spcPts val="0"/>
              </a:spcAft>
              <a:buClr>
                <a:schemeClr val="dk1"/>
              </a:buClr>
              <a:buSzPts val="1625"/>
              <a:buAutoNum type="alphaUcPeriod"/>
            </a:pPr>
            <a:r>
              <a:rPr lang="en" sz="1625">
                <a:solidFill>
                  <a:schemeClr val="dk1"/>
                </a:solidFill>
              </a:rPr>
              <a:t>Partitioning and minimizing memory use </a:t>
            </a:r>
            <a:endParaRPr sz="1625">
              <a:solidFill>
                <a:schemeClr val="dk1"/>
              </a:solidFill>
            </a:endParaRPr>
          </a:p>
          <a:p>
            <a:pPr indent="0" lvl="0" marL="457200" rtl="0" algn="l">
              <a:lnSpc>
                <a:spcPct val="150000"/>
              </a:lnSpc>
              <a:spcBef>
                <a:spcPts val="0"/>
              </a:spcBef>
              <a:spcAft>
                <a:spcPts val="0"/>
              </a:spcAft>
              <a:buNone/>
            </a:pPr>
            <a:r>
              <a:t/>
            </a:r>
            <a:endParaRPr sz="1625">
              <a:solidFill>
                <a:schemeClr val="dk1"/>
              </a:solidFill>
            </a:endParaRPr>
          </a:p>
          <a:p>
            <a:pPr indent="-331787" lvl="0" marL="457200" rtl="0" algn="l">
              <a:lnSpc>
                <a:spcPct val="150000"/>
              </a:lnSpc>
              <a:spcBef>
                <a:spcPts val="0"/>
              </a:spcBef>
              <a:spcAft>
                <a:spcPts val="0"/>
              </a:spcAft>
              <a:buClr>
                <a:schemeClr val="dk1"/>
              </a:buClr>
              <a:buSzPts val="1625"/>
              <a:buAutoNum type="alphaUcPeriod"/>
            </a:pPr>
            <a:r>
              <a:rPr lang="en" sz="1625">
                <a:solidFill>
                  <a:schemeClr val="dk1"/>
                </a:solidFill>
              </a:rPr>
              <a:t>Some tasks must be performed sequentially </a:t>
            </a:r>
            <a:endParaRPr sz="1625">
              <a:solidFill>
                <a:schemeClr val="dk1"/>
              </a:solidFill>
            </a:endParaRPr>
          </a:p>
          <a:p>
            <a:pPr indent="0" lvl="0" marL="457200" rtl="0" algn="l">
              <a:lnSpc>
                <a:spcPct val="150000"/>
              </a:lnSpc>
              <a:spcBef>
                <a:spcPts val="0"/>
              </a:spcBef>
              <a:spcAft>
                <a:spcPts val="0"/>
              </a:spcAft>
              <a:buNone/>
            </a:pPr>
            <a:r>
              <a:t/>
            </a:r>
            <a:endParaRPr sz="1625">
              <a:solidFill>
                <a:schemeClr val="dk1"/>
              </a:solidFill>
            </a:endParaRPr>
          </a:p>
          <a:p>
            <a:pPr indent="-331787" lvl="0" marL="457200" rtl="0" algn="l">
              <a:lnSpc>
                <a:spcPct val="150000"/>
              </a:lnSpc>
              <a:spcBef>
                <a:spcPts val="0"/>
              </a:spcBef>
              <a:spcAft>
                <a:spcPts val="0"/>
              </a:spcAft>
              <a:buClr>
                <a:schemeClr val="dk1"/>
              </a:buClr>
              <a:buSzPts val="1625"/>
              <a:buAutoNum type="alphaUcPeriod"/>
            </a:pPr>
            <a:r>
              <a:rPr lang="en" sz="1625">
                <a:solidFill>
                  <a:schemeClr val="dk1"/>
                </a:solidFill>
              </a:rPr>
              <a:t>Multiple “executors” for each line makes it harder to identify the culprit</a:t>
            </a:r>
            <a:endParaRPr sz="1625">
              <a:solidFill>
                <a:schemeClr val="dk1"/>
              </a:solidFill>
            </a:endParaRPr>
          </a:p>
        </p:txBody>
      </p:sp>
      <p:sp>
        <p:nvSpPr>
          <p:cNvPr id="397" name="Google Shape;397;p80"/>
          <p:cNvSpPr txBox="1"/>
          <p:nvPr/>
        </p:nvSpPr>
        <p:spPr>
          <a:xfrm>
            <a:off x="209900" y="1295025"/>
            <a:ext cx="4934700" cy="3498600"/>
          </a:xfrm>
          <a:prstGeom prst="rect">
            <a:avLst/>
          </a:prstGeom>
          <a:noFill/>
          <a:ln>
            <a:noFill/>
          </a:ln>
        </p:spPr>
        <p:txBody>
          <a:bodyPr anchorCtr="0" anchor="t" bIns="91425" lIns="91425" spcFirstLastPara="1" rIns="91425" wrap="square" tIns="91425">
            <a:noAutofit/>
          </a:bodyPr>
          <a:lstStyle/>
          <a:p>
            <a:pPr indent="-331787" lvl="0" marL="457200" rtl="0" algn="l">
              <a:lnSpc>
                <a:spcPct val="150000"/>
              </a:lnSpc>
              <a:spcBef>
                <a:spcPts val="0"/>
              </a:spcBef>
              <a:spcAft>
                <a:spcPts val="0"/>
              </a:spcAft>
              <a:buClr>
                <a:schemeClr val="dk1"/>
              </a:buClr>
              <a:buSzPts val="1625"/>
              <a:buChar char="●"/>
            </a:pPr>
            <a:r>
              <a:rPr lang="en" sz="1625">
                <a:solidFill>
                  <a:schemeClr val="dk1"/>
                </a:solidFill>
              </a:rPr>
              <a:t>Test and Debugging</a:t>
            </a:r>
            <a:endParaRPr sz="1625">
              <a:solidFill>
                <a:schemeClr val="dk1"/>
              </a:solidFill>
            </a:endParaRPr>
          </a:p>
          <a:p>
            <a:pPr indent="0" lvl="0" marL="457200" rtl="0" algn="l">
              <a:lnSpc>
                <a:spcPct val="150000"/>
              </a:lnSpc>
              <a:spcBef>
                <a:spcPts val="0"/>
              </a:spcBef>
              <a:spcAft>
                <a:spcPts val="0"/>
              </a:spcAft>
              <a:buNone/>
            </a:pPr>
            <a:r>
              <a:t/>
            </a:r>
            <a:endParaRPr sz="1625">
              <a:solidFill>
                <a:schemeClr val="dk1"/>
              </a:solidFill>
            </a:endParaRPr>
          </a:p>
          <a:p>
            <a:pPr indent="-331787" lvl="0" marL="457200" rtl="0" algn="l">
              <a:lnSpc>
                <a:spcPct val="150000"/>
              </a:lnSpc>
              <a:spcBef>
                <a:spcPts val="0"/>
              </a:spcBef>
              <a:spcAft>
                <a:spcPts val="0"/>
              </a:spcAft>
              <a:buClr>
                <a:schemeClr val="dk1"/>
              </a:buClr>
              <a:buSzPts val="1625"/>
              <a:buChar char="●"/>
            </a:pPr>
            <a:r>
              <a:rPr lang="en" sz="1625">
                <a:solidFill>
                  <a:schemeClr val="dk1"/>
                </a:solidFill>
              </a:rPr>
              <a:t>Data Splitting</a:t>
            </a:r>
            <a:endParaRPr sz="1625">
              <a:solidFill>
                <a:schemeClr val="dk1"/>
              </a:solidFill>
            </a:endParaRPr>
          </a:p>
          <a:p>
            <a:pPr indent="0" lvl="0" marL="457200" rtl="0" algn="l">
              <a:lnSpc>
                <a:spcPct val="150000"/>
              </a:lnSpc>
              <a:spcBef>
                <a:spcPts val="0"/>
              </a:spcBef>
              <a:spcAft>
                <a:spcPts val="0"/>
              </a:spcAft>
              <a:buNone/>
            </a:pPr>
            <a:r>
              <a:t/>
            </a:r>
            <a:endParaRPr sz="1625">
              <a:solidFill>
                <a:schemeClr val="dk1"/>
              </a:solidFill>
            </a:endParaRPr>
          </a:p>
          <a:p>
            <a:pPr indent="-331787" lvl="0" marL="457200" rtl="0" algn="l">
              <a:lnSpc>
                <a:spcPct val="150000"/>
              </a:lnSpc>
              <a:spcBef>
                <a:spcPts val="0"/>
              </a:spcBef>
              <a:spcAft>
                <a:spcPts val="0"/>
              </a:spcAft>
              <a:buClr>
                <a:schemeClr val="dk1"/>
              </a:buClr>
              <a:buSzPts val="1625"/>
              <a:buChar char="●"/>
            </a:pPr>
            <a:r>
              <a:rPr lang="en" sz="1625">
                <a:solidFill>
                  <a:schemeClr val="dk1"/>
                </a:solidFill>
              </a:rPr>
              <a:t>Identifying Tasks</a:t>
            </a:r>
            <a:endParaRPr sz="1625">
              <a:solidFill>
                <a:schemeClr val="dk1"/>
              </a:solidFill>
            </a:endParaRPr>
          </a:p>
          <a:p>
            <a:pPr indent="0" lvl="0" marL="457200" rtl="0" algn="l">
              <a:lnSpc>
                <a:spcPct val="150000"/>
              </a:lnSpc>
              <a:spcBef>
                <a:spcPts val="0"/>
              </a:spcBef>
              <a:spcAft>
                <a:spcPts val="0"/>
              </a:spcAft>
              <a:buNone/>
            </a:pPr>
            <a:r>
              <a:t/>
            </a:r>
            <a:endParaRPr sz="1625">
              <a:solidFill>
                <a:schemeClr val="dk1"/>
              </a:solidFill>
            </a:endParaRPr>
          </a:p>
          <a:p>
            <a:pPr indent="-331787" lvl="0" marL="457200" rtl="0" algn="l">
              <a:lnSpc>
                <a:spcPct val="150000"/>
              </a:lnSpc>
              <a:spcBef>
                <a:spcPts val="0"/>
              </a:spcBef>
              <a:spcAft>
                <a:spcPts val="0"/>
              </a:spcAft>
              <a:buClr>
                <a:schemeClr val="dk1"/>
              </a:buClr>
              <a:buSzPts val="1625"/>
              <a:buChar char="●"/>
            </a:pPr>
            <a:r>
              <a:rPr lang="en" sz="1625">
                <a:solidFill>
                  <a:schemeClr val="dk1"/>
                </a:solidFill>
              </a:rPr>
              <a:t>Data Dependency </a:t>
            </a:r>
            <a:endParaRPr sz="1625">
              <a:solidFill>
                <a:schemeClr val="dk1"/>
              </a:solidFill>
            </a:endParaRPr>
          </a:p>
          <a:p>
            <a:pPr indent="0" lvl="0" marL="457200" rtl="0" algn="l">
              <a:lnSpc>
                <a:spcPct val="150000"/>
              </a:lnSpc>
              <a:spcBef>
                <a:spcPts val="0"/>
              </a:spcBef>
              <a:spcAft>
                <a:spcPts val="0"/>
              </a:spcAft>
              <a:buNone/>
            </a:pPr>
            <a:r>
              <a:t/>
            </a:r>
            <a:endParaRPr sz="1625">
              <a:solidFill>
                <a:schemeClr val="dk1"/>
              </a:solidFill>
            </a:endParaRPr>
          </a:p>
          <a:p>
            <a:pPr indent="-331787" lvl="0" marL="457200" rtl="0" algn="l">
              <a:lnSpc>
                <a:spcPct val="150000"/>
              </a:lnSpc>
              <a:spcBef>
                <a:spcPts val="0"/>
              </a:spcBef>
              <a:spcAft>
                <a:spcPts val="0"/>
              </a:spcAft>
              <a:buClr>
                <a:schemeClr val="dk1"/>
              </a:buClr>
              <a:buSzPts val="1625"/>
              <a:buChar char="●"/>
            </a:pPr>
            <a:r>
              <a:rPr lang="en" sz="1625">
                <a:solidFill>
                  <a:schemeClr val="dk1"/>
                </a:solidFill>
              </a:rPr>
              <a:t>Balance</a:t>
            </a:r>
            <a:endParaRPr sz="1625">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81"/>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403" name="Google Shape;403;p81"/>
          <p:cNvSpPr txBox="1"/>
          <p:nvPr/>
        </p:nvSpPr>
        <p:spPr>
          <a:xfrm>
            <a:off x="457700" y="1295025"/>
            <a:ext cx="7980300" cy="347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04" name="Google Shape;404;p81"/>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Threading Issues</a:t>
            </a:r>
            <a:endParaRPr b="1" sz="1600">
              <a:solidFill>
                <a:srgbClr val="FFFFFF"/>
              </a:solidFill>
              <a:highlight>
                <a:schemeClr val="dk2"/>
              </a:highlight>
            </a:endParaRPr>
          </a:p>
        </p:txBody>
      </p:sp>
      <p:sp>
        <p:nvSpPr>
          <p:cNvPr id="405" name="Google Shape;405;p81"/>
          <p:cNvSpPr txBox="1"/>
          <p:nvPr/>
        </p:nvSpPr>
        <p:spPr>
          <a:xfrm>
            <a:off x="4140925" y="1283925"/>
            <a:ext cx="4934700" cy="3498600"/>
          </a:xfrm>
          <a:prstGeom prst="rect">
            <a:avLst/>
          </a:prstGeom>
          <a:noFill/>
          <a:ln>
            <a:noFill/>
          </a:ln>
        </p:spPr>
        <p:txBody>
          <a:bodyPr anchorCtr="0" anchor="t" bIns="91425" lIns="91425" spcFirstLastPara="1" rIns="91425" wrap="square" tIns="91425">
            <a:noAutofit/>
          </a:bodyPr>
          <a:lstStyle/>
          <a:p>
            <a:pPr indent="-331787" lvl="0" marL="457200" rtl="0" algn="l">
              <a:lnSpc>
                <a:spcPct val="150000"/>
              </a:lnSpc>
              <a:spcBef>
                <a:spcPts val="0"/>
              </a:spcBef>
              <a:spcAft>
                <a:spcPts val="0"/>
              </a:spcAft>
              <a:buClr>
                <a:schemeClr val="dk1"/>
              </a:buClr>
              <a:buSzPts val="1625"/>
              <a:buAutoNum type="alphaUcPeriod"/>
            </a:pPr>
            <a:r>
              <a:rPr lang="en" sz="1625">
                <a:solidFill>
                  <a:schemeClr val="dk1"/>
                </a:solidFill>
              </a:rPr>
              <a:t>Identifying independent functionality</a:t>
            </a:r>
            <a:endParaRPr sz="1625">
              <a:solidFill>
                <a:schemeClr val="dk1"/>
              </a:solidFill>
            </a:endParaRPr>
          </a:p>
          <a:p>
            <a:pPr indent="0" lvl="0" marL="457200" rtl="0" algn="l">
              <a:lnSpc>
                <a:spcPct val="150000"/>
              </a:lnSpc>
              <a:spcBef>
                <a:spcPts val="0"/>
              </a:spcBef>
              <a:spcAft>
                <a:spcPts val="0"/>
              </a:spcAft>
              <a:buNone/>
            </a:pPr>
            <a:r>
              <a:t/>
            </a:r>
            <a:endParaRPr sz="1625">
              <a:solidFill>
                <a:schemeClr val="dk1"/>
              </a:solidFill>
            </a:endParaRPr>
          </a:p>
          <a:p>
            <a:pPr indent="-331787" lvl="0" marL="457200" rtl="0" algn="l">
              <a:lnSpc>
                <a:spcPct val="150000"/>
              </a:lnSpc>
              <a:spcBef>
                <a:spcPts val="0"/>
              </a:spcBef>
              <a:spcAft>
                <a:spcPts val="0"/>
              </a:spcAft>
              <a:buClr>
                <a:schemeClr val="dk1"/>
              </a:buClr>
              <a:buSzPts val="1625"/>
              <a:buAutoNum type="alphaUcPeriod"/>
            </a:pPr>
            <a:r>
              <a:rPr lang="en" sz="1625">
                <a:solidFill>
                  <a:schemeClr val="dk1"/>
                </a:solidFill>
              </a:rPr>
              <a:t>Ensuring comparable amounts of work</a:t>
            </a:r>
            <a:endParaRPr sz="1625">
              <a:solidFill>
                <a:schemeClr val="dk1"/>
              </a:solidFill>
            </a:endParaRPr>
          </a:p>
          <a:p>
            <a:pPr indent="0" lvl="0" marL="457200" rtl="0" algn="l">
              <a:lnSpc>
                <a:spcPct val="150000"/>
              </a:lnSpc>
              <a:spcBef>
                <a:spcPts val="0"/>
              </a:spcBef>
              <a:spcAft>
                <a:spcPts val="0"/>
              </a:spcAft>
              <a:buNone/>
            </a:pPr>
            <a:r>
              <a:t/>
            </a:r>
            <a:endParaRPr sz="1625">
              <a:solidFill>
                <a:schemeClr val="dk1"/>
              </a:solidFill>
            </a:endParaRPr>
          </a:p>
          <a:p>
            <a:pPr indent="-331787" lvl="0" marL="457200" rtl="0" algn="l">
              <a:lnSpc>
                <a:spcPct val="150000"/>
              </a:lnSpc>
              <a:spcBef>
                <a:spcPts val="0"/>
              </a:spcBef>
              <a:spcAft>
                <a:spcPts val="0"/>
              </a:spcAft>
              <a:buClr>
                <a:schemeClr val="dk1"/>
              </a:buClr>
              <a:buSzPts val="1625"/>
              <a:buAutoNum type="alphaUcPeriod"/>
            </a:pPr>
            <a:r>
              <a:rPr lang="en" sz="1625">
                <a:solidFill>
                  <a:schemeClr val="dk1"/>
                </a:solidFill>
              </a:rPr>
              <a:t>Partitioning and minimizing memory use </a:t>
            </a:r>
            <a:endParaRPr sz="1625">
              <a:solidFill>
                <a:schemeClr val="dk1"/>
              </a:solidFill>
            </a:endParaRPr>
          </a:p>
          <a:p>
            <a:pPr indent="0" lvl="0" marL="457200" rtl="0" algn="l">
              <a:lnSpc>
                <a:spcPct val="150000"/>
              </a:lnSpc>
              <a:spcBef>
                <a:spcPts val="0"/>
              </a:spcBef>
              <a:spcAft>
                <a:spcPts val="0"/>
              </a:spcAft>
              <a:buNone/>
            </a:pPr>
            <a:r>
              <a:t/>
            </a:r>
            <a:endParaRPr sz="1625">
              <a:solidFill>
                <a:schemeClr val="dk1"/>
              </a:solidFill>
            </a:endParaRPr>
          </a:p>
          <a:p>
            <a:pPr indent="-331787" lvl="0" marL="457200" rtl="0" algn="l">
              <a:lnSpc>
                <a:spcPct val="150000"/>
              </a:lnSpc>
              <a:spcBef>
                <a:spcPts val="0"/>
              </a:spcBef>
              <a:spcAft>
                <a:spcPts val="0"/>
              </a:spcAft>
              <a:buClr>
                <a:schemeClr val="dk1"/>
              </a:buClr>
              <a:buSzPts val="1625"/>
              <a:buAutoNum type="alphaUcPeriod"/>
            </a:pPr>
            <a:r>
              <a:rPr lang="en" sz="1625">
                <a:solidFill>
                  <a:schemeClr val="dk1"/>
                </a:solidFill>
              </a:rPr>
              <a:t>Some tasks must be performed sequentially </a:t>
            </a:r>
            <a:endParaRPr sz="1625">
              <a:solidFill>
                <a:schemeClr val="dk1"/>
              </a:solidFill>
            </a:endParaRPr>
          </a:p>
          <a:p>
            <a:pPr indent="0" lvl="0" marL="457200" rtl="0" algn="l">
              <a:lnSpc>
                <a:spcPct val="150000"/>
              </a:lnSpc>
              <a:spcBef>
                <a:spcPts val="0"/>
              </a:spcBef>
              <a:spcAft>
                <a:spcPts val="0"/>
              </a:spcAft>
              <a:buNone/>
            </a:pPr>
            <a:r>
              <a:t/>
            </a:r>
            <a:endParaRPr sz="1625">
              <a:solidFill>
                <a:schemeClr val="dk1"/>
              </a:solidFill>
            </a:endParaRPr>
          </a:p>
          <a:p>
            <a:pPr indent="-331787" lvl="0" marL="457200" rtl="0" algn="l">
              <a:lnSpc>
                <a:spcPct val="150000"/>
              </a:lnSpc>
              <a:spcBef>
                <a:spcPts val="0"/>
              </a:spcBef>
              <a:spcAft>
                <a:spcPts val="0"/>
              </a:spcAft>
              <a:buClr>
                <a:schemeClr val="dk1"/>
              </a:buClr>
              <a:buSzPts val="1625"/>
              <a:buAutoNum type="alphaUcPeriod"/>
            </a:pPr>
            <a:r>
              <a:rPr lang="en" sz="1625">
                <a:solidFill>
                  <a:schemeClr val="dk1"/>
                </a:solidFill>
              </a:rPr>
              <a:t>Multiple “executors” for each line makes it harder to identify the culprit</a:t>
            </a:r>
            <a:endParaRPr sz="1625">
              <a:solidFill>
                <a:schemeClr val="dk1"/>
              </a:solidFill>
            </a:endParaRPr>
          </a:p>
        </p:txBody>
      </p:sp>
      <p:sp>
        <p:nvSpPr>
          <p:cNvPr id="406" name="Google Shape;406;p81"/>
          <p:cNvSpPr txBox="1"/>
          <p:nvPr/>
        </p:nvSpPr>
        <p:spPr>
          <a:xfrm>
            <a:off x="209900" y="1295025"/>
            <a:ext cx="4934700" cy="3498600"/>
          </a:xfrm>
          <a:prstGeom prst="rect">
            <a:avLst/>
          </a:prstGeom>
          <a:noFill/>
          <a:ln>
            <a:noFill/>
          </a:ln>
        </p:spPr>
        <p:txBody>
          <a:bodyPr anchorCtr="0" anchor="t" bIns="91425" lIns="91425" spcFirstLastPara="1" rIns="91425" wrap="square" tIns="91425">
            <a:noAutofit/>
          </a:bodyPr>
          <a:lstStyle/>
          <a:p>
            <a:pPr indent="-331787" lvl="0" marL="457200" rtl="0" algn="l">
              <a:lnSpc>
                <a:spcPct val="150000"/>
              </a:lnSpc>
              <a:spcBef>
                <a:spcPts val="0"/>
              </a:spcBef>
              <a:spcAft>
                <a:spcPts val="0"/>
              </a:spcAft>
              <a:buClr>
                <a:schemeClr val="dk1"/>
              </a:buClr>
              <a:buSzPts val="1625"/>
              <a:buChar char="●"/>
            </a:pPr>
            <a:r>
              <a:rPr lang="en" sz="1625">
                <a:solidFill>
                  <a:schemeClr val="dk1"/>
                </a:solidFill>
              </a:rPr>
              <a:t>Test and Debugging</a:t>
            </a:r>
            <a:endParaRPr sz="1625">
              <a:solidFill>
                <a:schemeClr val="dk1"/>
              </a:solidFill>
            </a:endParaRPr>
          </a:p>
          <a:p>
            <a:pPr indent="0" lvl="0" marL="457200" rtl="0" algn="l">
              <a:lnSpc>
                <a:spcPct val="150000"/>
              </a:lnSpc>
              <a:spcBef>
                <a:spcPts val="0"/>
              </a:spcBef>
              <a:spcAft>
                <a:spcPts val="0"/>
              </a:spcAft>
              <a:buNone/>
            </a:pPr>
            <a:r>
              <a:t/>
            </a:r>
            <a:endParaRPr sz="1625">
              <a:solidFill>
                <a:schemeClr val="dk1"/>
              </a:solidFill>
            </a:endParaRPr>
          </a:p>
          <a:p>
            <a:pPr indent="-331787" lvl="0" marL="457200" rtl="0" algn="l">
              <a:lnSpc>
                <a:spcPct val="150000"/>
              </a:lnSpc>
              <a:spcBef>
                <a:spcPts val="0"/>
              </a:spcBef>
              <a:spcAft>
                <a:spcPts val="0"/>
              </a:spcAft>
              <a:buClr>
                <a:schemeClr val="dk1"/>
              </a:buClr>
              <a:buSzPts val="1625"/>
              <a:buChar char="●"/>
            </a:pPr>
            <a:r>
              <a:rPr lang="en" sz="1625">
                <a:solidFill>
                  <a:schemeClr val="dk1"/>
                </a:solidFill>
              </a:rPr>
              <a:t>Data Splitting</a:t>
            </a:r>
            <a:endParaRPr sz="1625">
              <a:solidFill>
                <a:schemeClr val="dk1"/>
              </a:solidFill>
            </a:endParaRPr>
          </a:p>
          <a:p>
            <a:pPr indent="0" lvl="0" marL="457200" rtl="0" algn="l">
              <a:lnSpc>
                <a:spcPct val="150000"/>
              </a:lnSpc>
              <a:spcBef>
                <a:spcPts val="0"/>
              </a:spcBef>
              <a:spcAft>
                <a:spcPts val="0"/>
              </a:spcAft>
              <a:buNone/>
            </a:pPr>
            <a:r>
              <a:t/>
            </a:r>
            <a:endParaRPr sz="1625">
              <a:solidFill>
                <a:schemeClr val="dk1"/>
              </a:solidFill>
            </a:endParaRPr>
          </a:p>
          <a:p>
            <a:pPr indent="-331787" lvl="0" marL="457200" rtl="0" algn="l">
              <a:lnSpc>
                <a:spcPct val="150000"/>
              </a:lnSpc>
              <a:spcBef>
                <a:spcPts val="0"/>
              </a:spcBef>
              <a:spcAft>
                <a:spcPts val="0"/>
              </a:spcAft>
              <a:buClr>
                <a:schemeClr val="dk1"/>
              </a:buClr>
              <a:buSzPts val="1625"/>
              <a:buChar char="●"/>
            </a:pPr>
            <a:r>
              <a:rPr lang="en" sz="1625">
                <a:solidFill>
                  <a:schemeClr val="dk1"/>
                </a:solidFill>
              </a:rPr>
              <a:t>Identifying Tasks</a:t>
            </a:r>
            <a:endParaRPr sz="1625">
              <a:solidFill>
                <a:schemeClr val="dk1"/>
              </a:solidFill>
            </a:endParaRPr>
          </a:p>
          <a:p>
            <a:pPr indent="0" lvl="0" marL="457200" rtl="0" algn="l">
              <a:lnSpc>
                <a:spcPct val="150000"/>
              </a:lnSpc>
              <a:spcBef>
                <a:spcPts val="0"/>
              </a:spcBef>
              <a:spcAft>
                <a:spcPts val="0"/>
              </a:spcAft>
              <a:buNone/>
            </a:pPr>
            <a:r>
              <a:t/>
            </a:r>
            <a:endParaRPr sz="1625">
              <a:solidFill>
                <a:schemeClr val="dk1"/>
              </a:solidFill>
            </a:endParaRPr>
          </a:p>
          <a:p>
            <a:pPr indent="-331787" lvl="0" marL="457200" rtl="0" algn="l">
              <a:lnSpc>
                <a:spcPct val="150000"/>
              </a:lnSpc>
              <a:spcBef>
                <a:spcPts val="0"/>
              </a:spcBef>
              <a:spcAft>
                <a:spcPts val="0"/>
              </a:spcAft>
              <a:buClr>
                <a:schemeClr val="dk1"/>
              </a:buClr>
              <a:buSzPts val="1625"/>
              <a:buChar char="●"/>
            </a:pPr>
            <a:r>
              <a:rPr lang="en" sz="1625">
                <a:solidFill>
                  <a:schemeClr val="dk1"/>
                </a:solidFill>
              </a:rPr>
              <a:t>Data Dependency </a:t>
            </a:r>
            <a:endParaRPr sz="1625">
              <a:solidFill>
                <a:schemeClr val="dk1"/>
              </a:solidFill>
            </a:endParaRPr>
          </a:p>
          <a:p>
            <a:pPr indent="0" lvl="0" marL="457200" rtl="0" algn="l">
              <a:lnSpc>
                <a:spcPct val="150000"/>
              </a:lnSpc>
              <a:spcBef>
                <a:spcPts val="0"/>
              </a:spcBef>
              <a:spcAft>
                <a:spcPts val="0"/>
              </a:spcAft>
              <a:buNone/>
            </a:pPr>
            <a:r>
              <a:t/>
            </a:r>
            <a:endParaRPr sz="1625">
              <a:solidFill>
                <a:schemeClr val="dk1"/>
              </a:solidFill>
            </a:endParaRPr>
          </a:p>
          <a:p>
            <a:pPr indent="-331787" lvl="0" marL="457200" rtl="0" algn="l">
              <a:lnSpc>
                <a:spcPct val="150000"/>
              </a:lnSpc>
              <a:spcBef>
                <a:spcPts val="0"/>
              </a:spcBef>
              <a:spcAft>
                <a:spcPts val="0"/>
              </a:spcAft>
              <a:buClr>
                <a:schemeClr val="dk1"/>
              </a:buClr>
              <a:buSzPts val="1625"/>
              <a:buChar char="●"/>
            </a:pPr>
            <a:r>
              <a:rPr lang="en" sz="1625">
                <a:solidFill>
                  <a:schemeClr val="dk1"/>
                </a:solidFill>
              </a:rPr>
              <a:t>Balance</a:t>
            </a:r>
            <a:endParaRPr sz="1625">
              <a:solidFill>
                <a:schemeClr val="dk1"/>
              </a:solidFill>
            </a:endParaRPr>
          </a:p>
        </p:txBody>
      </p:sp>
      <p:sp>
        <p:nvSpPr>
          <p:cNvPr id="407" name="Google Shape;407;p81"/>
          <p:cNvSpPr txBox="1"/>
          <p:nvPr/>
        </p:nvSpPr>
        <p:spPr>
          <a:xfrm>
            <a:off x="2704900" y="1283925"/>
            <a:ext cx="678900" cy="43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25">
                <a:solidFill>
                  <a:schemeClr val="dk1"/>
                </a:solidFill>
              </a:rPr>
              <a:t>E</a:t>
            </a:r>
            <a:endParaRPr b="1" sz="1825">
              <a:solidFill>
                <a:schemeClr val="dk1"/>
              </a:solidFill>
            </a:endParaRPr>
          </a:p>
        </p:txBody>
      </p:sp>
      <p:sp>
        <p:nvSpPr>
          <p:cNvPr id="408" name="Google Shape;408;p81"/>
          <p:cNvSpPr txBox="1"/>
          <p:nvPr/>
        </p:nvSpPr>
        <p:spPr>
          <a:xfrm>
            <a:off x="2704900" y="2010725"/>
            <a:ext cx="678900" cy="43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25">
                <a:solidFill>
                  <a:schemeClr val="dk1"/>
                </a:solidFill>
              </a:rPr>
              <a:t>C</a:t>
            </a:r>
            <a:endParaRPr b="1" sz="1825">
              <a:solidFill>
                <a:schemeClr val="dk1"/>
              </a:solidFill>
            </a:endParaRPr>
          </a:p>
        </p:txBody>
      </p:sp>
      <p:sp>
        <p:nvSpPr>
          <p:cNvPr id="409" name="Google Shape;409;p81"/>
          <p:cNvSpPr txBox="1"/>
          <p:nvPr/>
        </p:nvSpPr>
        <p:spPr>
          <a:xfrm>
            <a:off x="2704900" y="2737525"/>
            <a:ext cx="678900" cy="43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25">
                <a:solidFill>
                  <a:schemeClr val="dk1"/>
                </a:solidFill>
              </a:rPr>
              <a:t>A</a:t>
            </a:r>
            <a:endParaRPr b="1" sz="1825">
              <a:solidFill>
                <a:schemeClr val="dk1"/>
              </a:solidFill>
            </a:endParaRPr>
          </a:p>
        </p:txBody>
      </p:sp>
      <p:sp>
        <p:nvSpPr>
          <p:cNvPr id="410" name="Google Shape;410;p81"/>
          <p:cNvSpPr txBox="1"/>
          <p:nvPr/>
        </p:nvSpPr>
        <p:spPr>
          <a:xfrm>
            <a:off x="2704900" y="3464325"/>
            <a:ext cx="678900" cy="43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25">
                <a:solidFill>
                  <a:schemeClr val="dk1"/>
                </a:solidFill>
              </a:rPr>
              <a:t>D</a:t>
            </a:r>
            <a:endParaRPr b="1" sz="1825">
              <a:solidFill>
                <a:schemeClr val="dk1"/>
              </a:solidFill>
            </a:endParaRPr>
          </a:p>
        </p:txBody>
      </p:sp>
      <p:sp>
        <p:nvSpPr>
          <p:cNvPr id="411" name="Google Shape;411;p81"/>
          <p:cNvSpPr txBox="1"/>
          <p:nvPr/>
        </p:nvSpPr>
        <p:spPr>
          <a:xfrm>
            <a:off x="2704900" y="4191125"/>
            <a:ext cx="678900" cy="43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25">
                <a:solidFill>
                  <a:schemeClr val="dk1"/>
                </a:solidFill>
              </a:rPr>
              <a:t>B</a:t>
            </a:r>
            <a:endParaRPr b="1" sz="1825">
              <a:solidFill>
                <a:schemeClr val="dk1"/>
              </a:solidFill>
            </a:endParaRPr>
          </a:p>
        </p:txBody>
      </p:sp>
      <p:sp>
        <p:nvSpPr>
          <p:cNvPr id="412" name="Google Shape;412;p81"/>
          <p:cNvSpPr/>
          <p:nvPr/>
        </p:nvSpPr>
        <p:spPr>
          <a:xfrm>
            <a:off x="2652675" y="1132125"/>
            <a:ext cx="470100" cy="3639300"/>
          </a:xfrm>
          <a:prstGeom prst="roundRect">
            <a:avLst>
              <a:gd fmla="val 16667" name="adj"/>
            </a:avLst>
          </a:prstGeom>
          <a:noFill/>
          <a:ln cap="flat" cmpd="sng" w="38100">
            <a:solidFill>
              <a:srgbClr val="FFC62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grpSp>
        <p:nvGrpSpPr>
          <p:cNvPr id="417" name="Google Shape;417;p82"/>
          <p:cNvGrpSpPr/>
          <p:nvPr/>
        </p:nvGrpSpPr>
        <p:grpSpPr>
          <a:xfrm>
            <a:off x="2933200" y="815425"/>
            <a:ext cx="3687296" cy="5227550"/>
            <a:chOff x="2771975" y="28775"/>
            <a:chExt cx="3687296" cy="5227550"/>
          </a:xfrm>
        </p:grpSpPr>
        <p:pic>
          <p:nvPicPr>
            <p:cNvPr id="418" name="Google Shape;418;p82"/>
            <p:cNvPicPr preferRelativeResize="0"/>
            <p:nvPr/>
          </p:nvPicPr>
          <p:blipFill rotWithShape="1">
            <a:blip r:embed="rId3">
              <a:alphaModFix/>
            </a:blip>
            <a:srcRect b="37857" l="0" r="51093" t="0"/>
            <a:stretch/>
          </p:blipFill>
          <p:spPr>
            <a:xfrm>
              <a:off x="3100375" y="152400"/>
              <a:ext cx="2943248" cy="4838702"/>
            </a:xfrm>
            <a:prstGeom prst="rect">
              <a:avLst/>
            </a:prstGeom>
            <a:noFill/>
            <a:ln>
              <a:noFill/>
            </a:ln>
          </p:spPr>
        </p:pic>
        <p:sp>
          <p:nvSpPr>
            <p:cNvPr id="419" name="Google Shape;419;p82"/>
            <p:cNvSpPr/>
            <p:nvPr/>
          </p:nvSpPr>
          <p:spPr>
            <a:xfrm>
              <a:off x="2939825" y="28775"/>
              <a:ext cx="3345000" cy="8871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20" name="Google Shape;420;p82"/>
            <p:cNvSpPr/>
            <p:nvPr/>
          </p:nvSpPr>
          <p:spPr>
            <a:xfrm>
              <a:off x="2771975" y="815425"/>
              <a:ext cx="544200" cy="44409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21" name="Google Shape;421;p82"/>
            <p:cNvSpPr/>
            <p:nvPr/>
          </p:nvSpPr>
          <p:spPr>
            <a:xfrm>
              <a:off x="2939825" y="1531325"/>
              <a:ext cx="544200" cy="36123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22" name="Google Shape;422;p82"/>
            <p:cNvSpPr/>
            <p:nvPr/>
          </p:nvSpPr>
          <p:spPr>
            <a:xfrm>
              <a:off x="3263525" y="4911450"/>
              <a:ext cx="3021300" cy="2322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23" name="Google Shape;423;p82"/>
            <p:cNvSpPr/>
            <p:nvPr/>
          </p:nvSpPr>
          <p:spPr>
            <a:xfrm rot="8455134">
              <a:off x="3722230" y="635238"/>
              <a:ext cx="741566" cy="491699"/>
            </a:xfrm>
            <a:prstGeom prst="flowChartOnlineStorage">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24" name="Google Shape;424;p82"/>
            <p:cNvSpPr/>
            <p:nvPr/>
          </p:nvSpPr>
          <p:spPr>
            <a:xfrm>
              <a:off x="3973550" y="731450"/>
              <a:ext cx="2208600" cy="8493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25" name="Google Shape;425;p82"/>
            <p:cNvSpPr/>
            <p:nvPr/>
          </p:nvSpPr>
          <p:spPr>
            <a:xfrm>
              <a:off x="4896800" y="1400775"/>
              <a:ext cx="1527900" cy="8493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26" name="Google Shape;426;p82"/>
            <p:cNvSpPr/>
            <p:nvPr/>
          </p:nvSpPr>
          <p:spPr>
            <a:xfrm rot="8455134">
              <a:off x="4652580" y="1308813"/>
              <a:ext cx="741566" cy="491699"/>
            </a:xfrm>
            <a:prstGeom prst="flowChartOnlineStorage">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27" name="Google Shape;427;p82"/>
            <p:cNvSpPr/>
            <p:nvPr/>
          </p:nvSpPr>
          <p:spPr>
            <a:xfrm rot="8734962">
              <a:off x="5643655" y="1991388"/>
              <a:ext cx="741566" cy="491699"/>
            </a:xfrm>
            <a:prstGeom prst="flowChartOnlineStorage">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28" name="Google Shape;428;p82"/>
            <p:cNvSpPr/>
            <p:nvPr/>
          </p:nvSpPr>
          <p:spPr>
            <a:xfrm>
              <a:off x="4668325" y="2905525"/>
              <a:ext cx="710100" cy="3582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29" name="Google Shape;429;p82"/>
            <p:cNvSpPr/>
            <p:nvPr/>
          </p:nvSpPr>
          <p:spPr>
            <a:xfrm>
              <a:off x="4664375" y="2617600"/>
              <a:ext cx="370200" cy="4917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0" name="Google Shape;430;p82"/>
            <p:cNvSpPr/>
            <p:nvPr/>
          </p:nvSpPr>
          <p:spPr>
            <a:xfrm>
              <a:off x="4816775" y="2770000"/>
              <a:ext cx="370200" cy="4917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1" name="Google Shape;431;p82"/>
            <p:cNvSpPr/>
            <p:nvPr/>
          </p:nvSpPr>
          <p:spPr>
            <a:xfrm>
              <a:off x="3705500" y="2812350"/>
              <a:ext cx="739200" cy="10476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cxnSp>
        <p:nvCxnSpPr>
          <p:cNvPr id="432" name="Google Shape;432;p82"/>
          <p:cNvCxnSpPr>
            <a:endCxn id="431" idx="0"/>
          </p:cNvCxnSpPr>
          <p:nvPr/>
        </p:nvCxnSpPr>
        <p:spPr>
          <a:xfrm>
            <a:off x="3804625" y="3269900"/>
            <a:ext cx="431700" cy="329100"/>
          </a:xfrm>
          <a:prstGeom prst="straightConnector1">
            <a:avLst/>
          </a:prstGeom>
          <a:noFill/>
          <a:ln cap="flat" cmpd="sng" w="38100">
            <a:solidFill>
              <a:srgbClr val="008ADD"/>
            </a:solidFill>
            <a:prstDash val="solid"/>
            <a:round/>
            <a:headEnd len="med" w="med" type="none"/>
            <a:tailEnd len="med" w="med" type="none"/>
          </a:ln>
        </p:spPr>
      </p:cxnSp>
      <p:cxnSp>
        <p:nvCxnSpPr>
          <p:cNvPr id="433" name="Google Shape;433;p82"/>
          <p:cNvCxnSpPr>
            <a:stCxn id="431" idx="0"/>
          </p:cNvCxnSpPr>
          <p:nvPr/>
        </p:nvCxnSpPr>
        <p:spPr>
          <a:xfrm>
            <a:off x="4236325" y="3599000"/>
            <a:ext cx="0" cy="2082300"/>
          </a:xfrm>
          <a:prstGeom prst="straightConnector1">
            <a:avLst/>
          </a:prstGeom>
          <a:noFill/>
          <a:ln cap="flat" cmpd="sng" w="38100">
            <a:solidFill>
              <a:srgbClr val="008ADD"/>
            </a:solidFill>
            <a:prstDash val="solid"/>
            <a:round/>
            <a:headEnd len="med" w="med" type="none"/>
            <a:tailEnd len="med" w="med" type="none"/>
          </a:ln>
        </p:spPr>
      </p:cxnSp>
      <p:cxnSp>
        <p:nvCxnSpPr>
          <p:cNvPr id="434" name="Google Shape;434;p82"/>
          <p:cNvCxnSpPr/>
          <p:nvPr/>
        </p:nvCxnSpPr>
        <p:spPr>
          <a:xfrm>
            <a:off x="4733225" y="3847600"/>
            <a:ext cx="431700" cy="329100"/>
          </a:xfrm>
          <a:prstGeom prst="straightConnector1">
            <a:avLst/>
          </a:prstGeom>
          <a:noFill/>
          <a:ln cap="flat" cmpd="sng" w="38100">
            <a:solidFill>
              <a:srgbClr val="FF9F00"/>
            </a:solidFill>
            <a:prstDash val="solid"/>
            <a:round/>
            <a:headEnd len="med" w="med" type="none"/>
            <a:tailEnd len="med" w="med" type="none"/>
          </a:ln>
        </p:spPr>
      </p:cxnSp>
      <p:cxnSp>
        <p:nvCxnSpPr>
          <p:cNvPr id="435" name="Google Shape;435;p82"/>
          <p:cNvCxnSpPr/>
          <p:nvPr/>
        </p:nvCxnSpPr>
        <p:spPr>
          <a:xfrm flipH="1">
            <a:off x="5164625" y="4176700"/>
            <a:ext cx="300" cy="1491300"/>
          </a:xfrm>
          <a:prstGeom prst="straightConnector1">
            <a:avLst/>
          </a:prstGeom>
          <a:noFill/>
          <a:ln cap="flat" cmpd="sng" w="38100">
            <a:solidFill>
              <a:srgbClr val="FF9F00"/>
            </a:solidFill>
            <a:prstDash val="solid"/>
            <a:round/>
            <a:headEnd len="med" w="med" type="none"/>
            <a:tailEnd len="med" w="med" type="none"/>
          </a:ln>
        </p:spPr>
      </p:cxnSp>
      <p:sp>
        <p:nvSpPr>
          <p:cNvPr id="436" name="Google Shape;436;p82"/>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437" name="Google Shape;437;p82"/>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Execution Tracing</a:t>
            </a:r>
            <a:endParaRPr b="1" sz="1600">
              <a:solidFill>
                <a:srgbClr val="FFFFFF"/>
              </a:solidFill>
              <a:highlight>
                <a:schemeClr val="dk2"/>
              </a:highlight>
            </a:endParaRPr>
          </a:p>
        </p:txBody>
      </p:sp>
      <p:sp>
        <p:nvSpPr>
          <p:cNvPr id="438" name="Google Shape;438;p82"/>
          <p:cNvSpPr/>
          <p:nvPr/>
        </p:nvSpPr>
        <p:spPr>
          <a:xfrm>
            <a:off x="3841175" y="2414750"/>
            <a:ext cx="560700" cy="2049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9" name="Google Shape;439;p82"/>
          <p:cNvSpPr/>
          <p:nvPr/>
        </p:nvSpPr>
        <p:spPr>
          <a:xfrm>
            <a:off x="4807375" y="3065000"/>
            <a:ext cx="560700" cy="2049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40" name="Google Shape;440;p82"/>
          <p:cNvSpPr/>
          <p:nvPr/>
        </p:nvSpPr>
        <p:spPr>
          <a:xfrm>
            <a:off x="2191100" y="1815875"/>
            <a:ext cx="1208100" cy="329100"/>
          </a:xfrm>
          <a:prstGeom prst="chevron">
            <a:avLst>
              <a:gd fmla="val 50000" name="adj"/>
            </a:avLst>
          </a:prstGeom>
          <a:solidFill>
            <a:srgbClr val="FFC627"/>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441" name="Google Shape;441;p82"/>
          <p:cNvSpPr/>
          <p:nvPr/>
        </p:nvSpPr>
        <p:spPr>
          <a:xfrm>
            <a:off x="2717525" y="3269925"/>
            <a:ext cx="1208100" cy="329100"/>
          </a:xfrm>
          <a:prstGeom prst="chevron">
            <a:avLst>
              <a:gd fmla="val 50000" name="adj"/>
            </a:avLst>
          </a:prstGeom>
          <a:solidFill>
            <a:srgbClr val="FFC627"/>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442" name="Google Shape;442;p82"/>
          <p:cNvSpPr/>
          <p:nvPr/>
        </p:nvSpPr>
        <p:spPr>
          <a:xfrm>
            <a:off x="2596525" y="2542888"/>
            <a:ext cx="1208100" cy="329100"/>
          </a:xfrm>
          <a:prstGeom prst="chevron">
            <a:avLst>
              <a:gd fmla="val 50000" name="adj"/>
            </a:avLst>
          </a:prstGeom>
          <a:solidFill>
            <a:srgbClr val="FFC627"/>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443" name="Google Shape;443;p82"/>
          <p:cNvSpPr/>
          <p:nvPr/>
        </p:nvSpPr>
        <p:spPr>
          <a:xfrm>
            <a:off x="7637975" y="1815875"/>
            <a:ext cx="1208100" cy="3291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Thread</a:t>
            </a:r>
            <a:endParaRPr/>
          </a:p>
        </p:txBody>
      </p:sp>
      <p:sp>
        <p:nvSpPr>
          <p:cNvPr id="444" name="Google Shape;444;p82"/>
          <p:cNvSpPr/>
          <p:nvPr/>
        </p:nvSpPr>
        <p:spPr>
          <a:xfrm>
            <a:off x="7637975" y="2407200"/>
            <a:ext cx="1208100" cy="3291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Process</a:t>
            </a:r>
            <a:endParaRPr/>
          </a:p>
        </p:txBody>
      </p:sp>
      <p:sp>
        <p:nvSpPr>
          <p:cNvPr id="445" name="Google Shape;445;p82"/>
          <p:cNvSpPr/>
          <p:nvPr/>
        </p:nvSpPr>
        <p:spPr>
          <a:xfrm>
            <a:off x="7637975" y="2998525"/>
            <a:ext cx="1208100" cy="3291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Fork</a:t>
            </a:r>
            <a:endParaRPr/>
          </a:p>
        </p:txBody>
      </p:sp>
      <p:sp>
        <p:nvSpPr>
          <p:cNvPr id="446" name="Google Shape;446;p82"/>
          <p:cNvSpPr txBox="1"/>
          <p:nvPr/>
        </p:nvSpPr>
        <p:spPr>
          <a:xfrm>
            <a:off x="2342725" y="120475"/>
            <a:ext cx="67353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(a) Using “lifeline notation” (sequence diagrams with threads), draw the creation of processes and threads during execution.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200">
                <a:solidFill>
                  <a:schemeClr val="dk1"/>
                </a:solidFill>
              </a:rPr>
              <a:t>(b) How many unique processes are created? (Do not include the initial process.)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200">
                <a:solidFill>
                  <a:schemeClr val="dk1"/>
                </a:solidFill>
              </a:rPr>
              <a:t>(c) How many unique threads are created? (Hint: processes don't count!) </a:t>
            </a:r>
            <a:endParaRPr sz="12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83"/>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452" name="Google Shape;452;p83"/>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Execution Tracing</a:t>
            </a:r>
            <a:endParaRPr b="1" sz="1600">
              <a:solidFill>
                <a:srgbClr val="FFFFFF"/>
              </a:solidFill>
              <a:highlight>
                <a:schemeClr val="dk2"/>
              </a:highlight>
            </a:endParaRPr>
          </a:p>
        </p:txBody>
      </p:sp>
      <p:sp>
        <p:nvSpPr>
          <p:cNvPr id="453" name="Google Shape;453;p83"/>
          <p:cNvSpPr txBox="1"/>
          <p:nvPr/>
        </p:nvSpPr>
        <p:spPr>
          <a:xfrm>
            <a:off x="2342725" y="120475"/>
            <a:ext cx="67353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(a) Using “lifeline notation” (sequence diagrams with threads), draw the creation of processes and threads during execution.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200">
                <a:solidFill>
                  <a:schemeClr val="dk1"/>
                </a:solidFill>
              </a:rPr>
              <a:t>(b) How many unique processes are created? (Do not include the initial process.)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200">
                <a:solidFill>
                  <a:schemeClr val="dk1"/>
                </a:solidFill>
              </a:rPr>
              <a:t>(c) How many unique threads are created? (Hint: processes don't count!) </a:t>
            </a:r>
            <a:endParaRPr sz="1200">
              <a:solidFill>
                <a:schemeClr val="dk1"/>
              </a:solidFill>
            </a:endParaRPr>
          </a:p>
        </p:txBody>
      </p:sp>
      <p:sp>
        <p:nvSpPr>
          <p:cNvPr id="454" name="Google Shape;454;p83"/>
          <p:cNvSpPr txBox="1"/>
          <p:nvPr/>
        </p:nvSpPr>
        <p:spPr>
          <a:xfrm>
            <a:off x="457700" y="1543150"/>
            <a:ext cx="2240100" cy="263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pid_t pid;</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pid = fork();</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thread_create(...);</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if (pid == 0)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pid = fork();</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if(pid == 0)</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pid = fork();</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thread_create(...);</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25">
              <a:solidFill>
                <a:schemeClr val="dk1"/>
              </a:solidFill>
              <a:latin typeface="Consolas"/>
              <a:ea typeface="Consolas"/>
              <a:cs typeface="Consolas"/>
              <a:sym typeface="Consola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84"/>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460" name="Google Shape;460;p84"/>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Execution Tracing</a:t>
            </a:r>
            <a:endParaRPr b="1" sz="1600">
              <a:solidFill>
                <a:srgbClr val="FFFFFF"/>
              </a:solidFill>
              <a:highlight>
                <a:schemeClr val="dk2"/>
              </a:highlight>
            </a:endParaRPr>
          </a:p>
        </p:txBody>
      </p:sp>
      <p:sp>
        <p:nvSpPr>
          <p:cNvPr id="461" name="Google Shape;461;p84"/>
          <p:cNvSpPr txBox="1"/>
          <p:nvPr/>
        </p:nvSpPr>
        <p:spPr>
          <a:xfrm>
            <a:off x="2342725" y="120475"/>
            <a:ext cx="67353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(a) Using “lifeline notation” (sequence diagrams with threads), draw the creation of processes and threads during execution.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200">
                <a:solidFill>
                  <a:schemeClr val="dk1"/>
                </a:solidFill>
              </a:rPr>
              <a:t>(b) How many unique processes are created? (Do not include the initial process.)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200">
                <a:solidFill>
                  <a:schemeClr val="dk1"/>
                </a:solidFill>
              </a:rPr>
              <a:t>(c) How many unique threads are created? (Hint: processes don't count!) </a:t>
            </a:r>
            <a:endParaRPr sz="1200">
              <a:solidFill>
                <a:schemeClr val="dk1"/>
              </a:solidFill>
            </a:endParaRPr>
          </a:p>
        </p:txBody>
      </p:sp>
      <p:sp>
        <p:nvSpPr>
          <p:cNvPr id="462" name="Google Shape;462;p84"/>
          <p:cNvSpPr txBox="1"/>
          <p:nvPr/>
        </p:nvSpPr>
        <p:spPr>
          <a:xfrm>
            <a:off x="457700" y="1543150"/>
            <a:ext cx="22401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pid_t pid;</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thread_create(...);</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pid = fork();</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thread_create(...);</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if (pid == 0)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pid = fork();</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if(pid == 0)</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pid = fork();</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thread_create(...);</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25">
              <a:solidFill>
                <a:schemeClr val="dk1"/>
              </a:solidFill>
              <a:latin typeface="Consolas"/>
              <a:ea typeface="Consolas"/>
              <a:cs typeface="Consolas"/>
              <a:sym typeface="Consolas"/>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019-July-Provost-Office">
  <a:themeElements>
    <a:clrScheme name="ASU Brand colors">
      <a:dk1>
        <a:srgbClr val="000000"/>
      </a:dk1>
      <a:lt1>
        <a:srgbClr val="FFFFFF"/>
      </a:lt1>
      <a:dk2>
        <a:srgbClr val="000000"/>
      </a:dk2>
      <a:lt2>
        <a:srgbClr val="FFFFFF"/>
      </a:lt2>
      <a:accent1>
        <a:srgbClr val="8C1D40"/>
      </a:accent1>
      <a:accent2>
        <a:srgbClr val="FFC627"/>
      </a:accent2>
      <a:accent3>
        <a:srgbClr val="78BE20"/>
      </a:accent3>
      <a:accent4>
        <a:srgbClr val="00A3E0"/>
      </a:accent4>
      <a:accent5>
        <a:srgbClr val="FF7F32"/>
      </a:accent5>
      <a:accent6>
        <a:srgbClr val="5C6670"/>
      </a:accent6>
      <a:hlink>
        <a:srgbClr val="8C1D40"/>
      </a:hlink>
      <a:folHlink>
        <a:srgbClr val="FFC62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