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20" r:id="rId5"/>
    <p:sldMasterId id="2147483721" r:id="rId6"/>
    <p:sldMasterId id="2147483722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</p:sldIdLst>
  <p:sldSz cy="5143500" cx="9144000"/>
  <p:notesSz cx="6858000" cy="9144000"/>
  <p:embeddedFontLst>
    <p:embeddedFont>
      <p:font typeface="Roboto"/>
      <p:regular r:id="rId48"/>
      <p:bold r:id="rId49"/>
      <p:italic r:id="rId50"/>
      <p:boldItalic r:id="rId51"/>
    </p:embeddedFont>
    <p:embeddedFont>
      <p:font typeface="Arial Black"/>
      <p:regular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8B90A95-1923-4160-B8CB-12C32B7F2B6D}">
  <a:tblStyle styleId="{88B90A95-1923-4160-B8CB-12C32B7F2B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2.xml"/><Relationship Id="rId42" Type="http://schemas.openxmlformats.org/officeDocument/2006/relationships/slide" Target="slides/slide34.xml"/><Relationship Id="rId41" Type="http://schemas.openxmlformats.org/officeDocument/2006/relationships/slide" Target="slides/slide33.xml"/><Relationship Id="rId44" Type="http://schemas.openxmlformats.org/officeDocument/2006/relationships/slide" Target="slides/slide36.xml"/><Relationship Id="rId43" Type="http://schemas.openxmlformats.org/officeDocument/2006/relationships/slide" Target="slides/slide35.xml"/><Relationship Id="rId46" Type="http://schemas.openxmlformats.org/officeDocument/2006/relationships/slide" Target="slides/slide38.xml"/><Relationship Id="rId45" Type="http://schemas.openxmlformats.org/officeDocument/2006/relationships/slide" Target="slides/slide3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48" Type="http://schemas.openxmlformats.org/officeDocument/2006/relationships/font" Target="fonts/Roboto-regular.fntdata"/><Relationship Id="rId47" Type="http://schemas.openxmlformats.org/officeDocument/2006/relationships/slide" Target="slides/slide39.xml"/><Relationship Id="rId49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33" Type="http://schemas.openxmlformats.org/officeDocument/2006/relationships/slide" Target="slides/slide25.xml"/><Relationship Id="rId32" Type="http://schemas.openxmlformats.org/officeDocument/2006/relationships/slide" Target="slides/slide24.xml"/><Relationship Id="rId35" Type="http://schemas.openxmlformats.org/officeDocument/2006/relationships/slide" Target="slides/slide27.xml"/><Relationship Id="rId34" Type="http://schemas.openxmlformats.org/officeDocument/2006/relationships/slide" Target="slides/slide26.xml"/><Relationship Id="rId37" Type="http://schemas.openxmlformats.org/officeDocument/2006/relationships/slide" Target="slides/slide29.xml"/><Relationship Id="rId36" Type="http://schemas.openxmlformats.org/officeDocument/2006/relationships/slide" Target="slides/slide28.xml"/><Relationship Id="rId39" Type="http://schemas.openxmlformats.org/officeDocument/2006/relationships/slide" Target="slides/slide31.xml"/><Relationship Id="rId38" Type="http://schemas.openxmlformats.org/officeDocument/2006/relationships/slide" Target="slides/slide30.xml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29" Type="http://schemas.openxmlformats.org/officeDocument/2006/relationships/slide" Target="slides/slide21.xml"/><Relationship Id="rId51" Type="http://schemas.openxmlformats.org/officeDocument/2006/relationships/font" Target="fonts/Roboto-boldItalic.fntdata"/><Relationship Id="rId50" Type="http://schemas.openxmlformats.org/officeDocument/2006/relationships/font" Target="fonts/Roboto-italic.fntdata"/><Relationship Id="rId52" Type="http://schemas.openxmlformats.org/officeDocument/2006/relationships/font" Target="fonts/ArialBlack-regular.fntdata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cb0c67dde9_2_3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cb0c67dde9_2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b0332c7ca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2b0332c7ca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65fc19ec15_1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265fc19ec15_1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2a31c548da8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2a31c548da8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2b0332c7ca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2b0332c7ca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Blank if they want to do it themselves!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2b0332c7ca0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2b0332c7ca0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2b0332c7ca0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2b0332c7ca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2b0332c7ca0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2b0332c7ca0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2b0332c7ca0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0" name="Google Shape;640;g2b0332c7ca0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2b0332c7ca0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2b0332c7ca0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2b0332c7ca0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2b0332c7ca0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cb0c67dde9_2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cb0c67dde9_2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2b0332c7ca0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2b0332c7ca0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g26605bc488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2" name="Google Shape;832;g26605bc488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2b0332c7ca0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2b0332c7ca0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44474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after the sizing breakdown, ask which is more efficient/better for use</a:t>
            </a:r>
            <a:endParaRPr sz="1050">
              <a:solidFill>
                <a:srgbClr val="444746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44474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answer is it depends on usage - if we want to be able to access the super, then probably the first one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2b11b3222c4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2b11b3222c4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2a31c548da8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2a31c548da8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or different?? - different bc we make a copy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 or zero?? - 5 bc we only updated the copy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265fc19ec15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265fc19ec15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- what are we missing??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2b11b3222c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2b11b3222c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- what are we missing??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2b11b3222c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2b11b3222c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- what are we missing??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g2b11b3222c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2" name="Google Shape;952;g2b11b3222c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- what are we missing??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g2b11b3222c4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0" name="Google Shape;970;g2b11b3222c4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- what are we missing??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cb0c67dde9_2_9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cb0c67dde9_2_9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2b11b3222c4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2b11b3222c4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pass by reference?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2b11b3222c4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2b11b3222c4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pass by reference?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2b11b3222c4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2b11b3222c4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pass by reference?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2b11b3222c4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6" name="Google Shape;1046;g2b11b3222c4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pass by reference?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4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g2a31c548da8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6" name="Google Shape;1066;g2a31c548da8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 substitution!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5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14773803c6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14773803c6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2" name="Shape 1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Google Shape;1083;g2a31c548da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4" name="Google Shape;1084;g2a31c548da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g25bfee6165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2" name="Google Shape;1092;g25bfee6165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25bfee6165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25bfee6165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g2addcd7283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6" name="Google Shape;1116;g2addcd7283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cb0c67dde9_2_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cb0c67dde9_2_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cb0c67dde9_2_9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cb0c67dde9_2_9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b0332c7ca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b0332c7ca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65fc19ec15_1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65fc19ec15_1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65fc19ec15_1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265fc19ec15_1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b0332c7ca0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2b0332c7ca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9" name="Google Shape;99;p2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0" name="Google Shape;100;p2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6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3" name="Google Shape;103;p26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04" name="Google Shape;104;p26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6" name="Google Shape;106;p2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7" name="Google Shape;107;p2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Blank">
  <p:cSld name="CUSTOM_7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Agenda White with 2 columns">
  <p:cSld name="CUSTOM_3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8"/>
          <p:cNvSpPr txBox="1"/>
          <p:nvPr>
            <p:ph type="title"/>
          </p:nvPr>
        </p:nvSpPr>
        <p:spPr>
          <a:xfrm>
            <a:off x="673025" y="2285400"/>
            <a:ext cx="2927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>
                <a:highlight>
                  <a:schemeClr val="accent1"/>
                </a:highlight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8"/>
          <p:cNvSpPr txBox="1"/>
          <p:nvPr>
            <p:ph idx="1" type="body"/>
          </p:nvPr>
        </p:nvSpPr>
        <p:spPr>
          <a:xfrm>
            <a:off x="4168625" y="472450"/>
            <a:ext cx="4340100" cy="41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2" name="Google Shape;112;p28"/>
          <p:cNvCxnSpPr/>
          <p:nvPr/>
        </p:nvCxnSpPr>
        <p:spPr>
          <a:xfrm>
            <a:off x="3891200" y="1884300"/>
            <a:ext cx="0" cy="13803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Chapter break agenda black with bracket">
  <p:cSld name="Custom Layout 1 1_1">
    <p:bg>
      <p:bgPr>
        <a:solidFill>
          <a:srgbClr val="000000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9"/>
          <p:cNvSpPr txBox="1"/>
          <p:nvPr>
            <p:ph type="title"/>
          </p:nvPr>
        </p:nvSpPr>
        <p:spPr>
          <a:xfrm>
            <a:off x="464100" y="2045225"/>
            <a:ext cx="278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5" name="Google Shape;115;p29"/>
          <p:cNvSpPr txBox="1"/>
          <p:nvPr/>
        </p:nvSpPr>
        <p:spPr>
          <a:xfrm>
            <a:off x="3664990" y="371598"/>
            <a:ext cx="1057200" cy="3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0"/>
              <a:buFont typeface="Arial"/>
              <a:buNone/>
            </a:pPr>
            <a:r>
              <a:rPr b="0" i="0" lang="en" sz="22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9"/>
          <p:cNvSpPr txBox="1"/>
          <p:nvPr>
            <p:ph idx="1" type="subTitle"/>
          </p:nvPr>
        </p:nvSpPr>
        <p:spPr>
          <a:xfrm>
            <a:off x="4898000" y="508875"/>
            <a:ext cx="3737100" cy="41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highlight>
                  <a:schemeClr val="lt1"/>
                </a:highlight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Gold chapter break or bold statement gold">
  <p:cSld name="Gold chapter break or bold statement gold">
    <p:bg>
      <p:bgPr>
        <a:solidFill>
          <a:schemeClr val="accen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0"/>
          <p:cNvSpPr txBox="1"/>
          <p:nvPr>
            <p:ph type="title"/>
          </p:nvPr>
        </p:nvSpPr>
        <p:spPr>
          <a:xfrm>
            <a:off x="311700" y="826025"/>
            <a:ext cx="624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descr="ASU_Horiz_RGB_Digital_MaroonGold.png" id="119" name="Google Shape;119;p30"/>
          <p:cNvPicPr preferRelativeResize="0"/>
          <p:nvPr/>
        </p:nvPicPr>
        <p:blipFill rotWithShape="1">
          <a:blip r:embed="rId2">
            <a:alphaModFix/>
          </a:blip>
          <a:srcRect b="0" l="0" r="57818" t="0"/>
          <a:stretch/>
        </p:blipFill>
        <p:spPr>
          <a:xfrm>
            <a:off x="7541375" y="4198900"/>
            <a:ext cx="1244950" cy="81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Headline with text 1">
  <p:cSld name="TITLE_ONLY_1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1"/>
          <p:cNvSpPr txBox="1"/>
          <p:nvPr>
            <p:ph idx="1" type="body"/>
          </p:nvPr>
        </p:nvSpPr>
        <p:spPr>
          <a:xfrm>
            <a:off x="311699" y="1204825"/>
            <a:ext cx="78204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2" name="Google Shape;12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Title plus white horizontal block  and gold heading">
  <p:cSld name="CUSTOM_2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2"/>
          <p:cNvSpPr/>
          <p:nvPr/>
        </p:nvSpPr>
        <p:spPr>
          <a:xfrm>
            <a:off x="-9600" y="-40250"/>
            <a:ext cx="9163200" cy="180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3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8" name="Google Shape;128;p33"/>
          <p:cNvSpPr txBox="1"/>
          <p:nvPr>
            <p:ph idx="1" type="body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29" name="Google Shape;129;p33"/>
          <p:cNvSpPr txBox="1"/>
          <p:nvPr>
            <p:ph idx="2" type="body"/>
          </p:nvPr>
        </p:nvSpPr>
        <p:spPr>
          <a:xfrm>
            <a:off x="629841" y="1878806"/>
            <a:ext cx="3868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30" name="Google Shape;130;p33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31" name="Google Shape;131;p33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32" name="Google Shape;132;p3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3" name="Google Shape;133;p3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34" name="Google Shape;134;p3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Text with small vertical photo to the right">
  <p:cSld name="CUSTOM_5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4"/>
          <p:cNvSpPr/>
          <p:nvPr/>
        </p:nvSpPr>
        <p:spPr>
          <a:xfrm>
            <a:off x="5387925" y="-12950"/>
            <a:ext cx="3756000" cy="515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Insert a photo here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4"/>
          <p:cNvSpPr txBox="1"/>
          <p:nvPr>
            <p:ph idx="1" type="body"/>
          </p:nvPr>
        </p:nvSpPr>
        <p:spPr>
          <a:xfrm>
            <a:off x="311700" y="1475625"/>
            <a:ext cx="4622400" cy="28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4"/>
          <p:cNvSpPr txBox="1"/>
          <p:nvPr>
            <p:ph type="title"/>
          </p:nvPr>
        </p:nvSpPr>
        <p:spPr>
          <a:xfrm>
            <a:off x="311700" y="445025"/>
            <a:ext cx="4666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Title plus white horizontal block and black heading">
  <p:cSld name="CUSTOM_2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5"/>
          <p:cNvSpPr/>
          <p:nvPr/>
        </p:nvSpPr>
        <p:spPr>
          <a:xfrm>
            <a:off x="-9600" y="-40250"/>
            <a:ext cx="9163200" cy="1800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Two Column Format Gold Right">
  <p:cSld name="Section title and description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6"/>
          <p:cNvSpPr/>
          <p:nvPr/>
        </p:nvSpPr>
        <p:spPr>
          <a:xfrm>
            <a:off x="4572000" y="-134650"/>
            <a:ext cx="4572000" cy="5277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6"/>
          <p:cNvSpPr txBox="1"/>
          <p:nvPr>
            <p:ph idx="1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5" name="Google Shape;145;p36"/>
          <p:cNvSpPr txBox="1"/>
          <p:nvPr>
            <p:ph type="title"/>
          </p:nvPr>
        </p:nvSpPr>
        <p:spPr>
          <a:xfrm>
            <a:off x="311700" y="445025"/>
            <a:ext cx="383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sz="3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#1" showMasterSp="0" type="title">
  <p:cSld name="TITLE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8"/>
          <p:cNvSpPr txBox="1"/>
          <p:nvPr>
            <p:ph type="ctrTitle"/>
          </p:nvPr>
        </p:nvSpPr>
        <p:spPr>
          <a:xfrm>
            <a:off x="628650" y="1304920"/>
            <a:ext cx="8125200" cy="19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972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8"/>
          <p:cNvSpPr txBox="1"/>
          <p:nvPr>
            <p:ph idx="1" type="subTitle"/>
          </p:nvPr>
        </p:nvSpPr>
        <p:spPr>
          <a:xfrm>
            <a:off x="796836" y="1005326"/>
            <a:ext cx="2961000" cy="28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1400"/>
            </a:lvl1pPr>
            <a:lvl2pPr lvl="1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53" name="Google Shape;153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9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no content">
  <p:cSld name="Title, no conten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40"/>
          <p:cNvSpPr txBox="1"/>
          <p:nvPr>
            <p:ph type="title"/>
          </p:nvPr>
        </p:nvSpPr>
        <p:spPr>
          <a:xfrm>
            <a:off x="628650" y="410034"/>
            <a:ext cx="66864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40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content">
  <p:cSld name="Title and one column conten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1"/>
          <p:cNvSpPr txBox="1"/>
          <p:nvPr>
            <p:ph type="title"/>
          </p:nvPr>
        </p:nvSpPr>
        <p:spPr>
          <a:xfrm>
            <a:off x="628651" y="410034"/>
            <a:ext cx="6705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41"/>
          <p:cNvSpPr txBox="1"/>
          <p:nvPr>
            <p:ph idx="1" type="body"/>
          </p:nvPr>
        </p:nvSpPr>
        <p:spPr>
          <a:xfrm>
            <a:off x="1401900" y="1440300"/>
            <a:ext cx="7886700" cy="30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200"/>
            </a:lvl1pPr>
            <a:lvl2pPr indent="-33528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  <a:defRPr sz="1200"/>
            </a:lvl2pPr>
            <a:lvl3pPr indent="-3048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3pPr>
            <a:lvl4pPr indent="-3048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2" name="Google Shape;162;p41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#2" showMasterSp="0">
  <p:cSld name="Title slide #2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2"/>
          <p:cNvSpPr txBox="1"/>
          <p:nvPr>
            <p:ph idx="1" type="subTitle"/>
          </p:nvPr>
        </p:nvSpPr>
        <p:spPr>
          <a:xfrm>
            <a:off x="628651" y="1005326"/>
            <a:ext cx="2961000" cy="28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1400"/>
            </a:lvl1pPr>
            <a:lvl2pPr lvl="1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65" name="Google Shape;165;p42"/>
          <p:cNvSpPr txBox="1"/>
          <p:nvPr>
            <p:ph type="ctrTitle"/>
          </p:nvPr>
        </p:nvSpPr>
        <p:spPr>
          <a:xfrm>
            <a:off x="628650" y="1295859"/>
            <a:ext cx="8125200" cy="822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b="1" sz="4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42"/>
          <p:cNvSpPr txBox="1"/>
          <p:nvPr>
            <p:ph idx="2" type="body"/>
          </p:nvPr>
        </p:nvSpPr>
        <p:spPr>
          <a:xfrm>
            <a:off x="628651" y="2112556"/>
            <a:ext cx="8124900" cy="822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None/>
              <a:defRPr b="1" sz="48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7" name="Google Shape;167;p42"/>
          <p:cNvSpPr txBox="1"/>
          <p:nvPr>
            <p:ph idx="3" type="body"/>
          </p:nvPr>
        </p:nvSpPr>
        <p:spPr>
          <a:xfrm>
            <a:off x="647440" y="2941780"/>
            <a:ext cx="69438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180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lt2"/>
                </a:solidFill>
              </a:defRPr>
            </a:lvl1pPr>
            <a:lvl2pPr lvl="1" rtl="0">
              <a:buNone/>
              <a:defRPr sz="1300">
                <a:solidFill>
                  <a:schemeClr val="lt2"/>
                </a:solidFill>
              </a:defRPr>
            </a:lvl2pPr>
            <a:lvl3pPr lvl="2" rtl="0">
              <a:buNone/>
              <a:defRPr sz="1300">
                <a:solidFill>
                  <a:schemeClr val="lt2"/>
                </a:solidFill>
              </a:defRPr>
            </a:lvl3pPr>
            <a:lvl4pPr lvl="3" rtl="0">
              <a:buNone/>
              <a:defRPr sz="1300">
                <a:solidFill>
                  <a:schemeClr val="lt2"/>
                </a:solidFill>
              </a:defRPr>
            </a:lvl4pPr>
            <a:lvl5pPr lvl="4" rtl="0">
              <a:buNone/>
              <a:defRPr sz="1300">
                <a:solidFill>
                  <a:schemeClr val="lt2"/>
                </a:solidFill>
              </a:defRPr>
            </a:lvl5pPr>
            <a:lvl6pPr lvl="5" rtl="0">
              <a:buNone/>
              <a:defRPr sz="1300">
                <a:solidFill>
                  <a:schemeClr val="lt2"/>
                </a:solidFill>
              </a:defRPr>
            </a:lvl6pPr>
            <a:lvl7pPr lvl="6" rtl="0">
              <a:buNone/>
              <a:defRPr sz="1300">
                <a:solidFill>
                  <a:schemeClr val="lt2"/>
                </a:solidFill>
              </a:defRPr>
            </a:lvl7pPr>
            <a:lvl8pPr lvl="7" rtl="0">
              <a:buNone/>
              <a:defRPr sz="1300">
                <a:solidFill>
                  <a:schemeClr val="lt2"/>
                </a:solidFill>
              </a:defRPr>
            </a:lvl8pPr>
            <a:lvl9pPr lvl="8" rtl="0">
              <a:buNone/>
              <a:defRPr sz="13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3"/>
          <p:cNvSpPr txBox="1"/>
          <p:nvPr>
            <p:ph type="ctrTitle"/>
          </p:nvPr>
        </p:nvSpPr>
        <p:spPr>
          <a:xfrm>
            <a:off x="461963" y="1509591"/>
            <a:ext cx="7772400" cy="13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Arial"/>
              <a:buNone/>
              <a:defRPr b="1" sz="45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43"/>
          <p:cNvSpPr txBox="1"/>
          <p:nvPr>
            <p:ph idx="1" type="subTitle"/>
          </p:nvPr>
        </p:nvSpPr>
        <p:spPr>
          <a:xfrm>
            <a:off x="461964" y="1208849"/>
            <a:ext cx="4257600" cy="274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None/>
              <a:defRPr b="1" sz="1800">
                <a:solidFill>
                  <a:schemeClr val="dk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65"/>
              <a:buNone/>
              <a:defRPr>
                <a:solidFill>
                  <a:srgbClr val="888888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975"/>
              <a:buNone/>
              <a:defRPr>
                <a:solidFill>
                  <a:srgbClr val="888888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975"/>
              <a:buNone/>
              <a:defRPr>
                <a:solidFill>
                  <a:srgbClr val="888888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975"/>
              <a:buNone/>
              <a:defRPr>
                <a:solidFill>
                  <a:srgbClr val="888888"/>
                </a:solidFill>
              </a:defRPr>
            </a:lvl5pPr>
            <a:lvl6pPr lvl="5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2" name="Google Shape;172;p43"/>
          <p:cNvSpPr txBox="1"/>
          <p:nvPr>
            <p:ph idx="2" type="body"/>
          </p:nvPr>
        </p:nvSpPr>
        <p:spPr>
          <a:xfrm>
            <a:off x="461964" y="2832497"/>
            <a:ext cx="6709200" cy="11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13"/>
              <a:buNone/>
              <a:defRPr sz="1875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#3" showMasterSp="0">
  <p:cSld name="Title slide #3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4"/>
          <p:cNvSpPr/>
          <p:nvPr>
            <p:ph idx="2" type="pic"/>
          </p:nvPr>
        </p:nvSpPr>
        <p:spPr>
          <a:xfrm>
            <a:off x="0" y="0"/>
            <a:ext cx="9144000" cy="358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6" name="Google Shape;176;p44"/>
          <p:cNvSpPr txBox="1"/>
          <p:nvPr>
            <p:ph type="ctrTitle"/>
          </p:nvPr>
        </p:nvSpPr>
        <p:spPr>
          <a:xfrm>
            <a:off x="509452" y="2964979"/>
            <a:ext cx="8517900" cy="8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2037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44"/>
          <p:cNvSpPr txBox="1"/>
          <p:nvPr>
            <p:ph idx="1" type="subTitle"/>
          </p:nvPr>
        </p:nvSpPr>
        <p:spPr>
          <a:xfrm>
            <a:off x="633736" y="3618696"/>
            <a:ext cx="2961000" cy="28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1400"/>
            </a:lvl1pPr>
            <a:lvl2pPr lvl="1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rtl="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78" name="Google Shape;178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4" showMasterSp="0" type="secHead">
  <p:cSld name="SECTION_HEADER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5"/>
          <p:cNvSpPr txBox="1"/>
          <p:nvPr>
            <p:ph type="title"/>
          </p:nvPr>
        </p:nvSpPr>
        <p:spPr>
          <a:xfrm>
            <a:off x="623888" y="1282305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45"/>
          <p:cNvSpPr txBox="1"/>
          <p:nvPr>
            <p:ph idx="1" type="body"/>
          </p:nvPr>
        </p:nvSpPr>
        <p:spPr>
          <a:xfrm>
            <a:off x="623888" y="3540869"/>
            <a:ext cx="7886700" cy="10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b="1" sz="2800">
                <a:solidFill>
                  <a:schemeClr val="dk2"/>
                </a:solidFill>
              </a:defRPr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descr="ASU_Horiz_RGB_Digital_MaroonGold.png" id="182" name="Google Shape;182;p4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5069" y="187047"/>
            <a:ext cx="3844969" cy="106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2"/>
                </a:solidFill>
              </a:defRPr>
            </a:lvl1pPr>
            <a:lvl2pPr lvl="1" rtl="0">
              <a:buNone/>
              <a:defRPr sz="1300">
                <a:solidFill>
                  <a:schemeClr val="dk2"/>
                </a:solidFill>
              </a:defRPr>
            </a:lvl2pPr>
            <a:lvl3pPr lvl="2" rtl="0">
              <a:buNone/>
              <a:defRPr sz="1300">
                <a:solidFill>
                  <a:schemeClr val="dk2"/>
                </a:solidFill>
              </a:defRPr>
            </a:lvl3pPr>
            <a:lvl4pPr lvl="3" rtl="0">
              <a:buNone/>
              <a:defRPr sz="1300">
                <a:solidFill>
                  <a:schemeClr val="dk2"/>
                </a:solidFill>
              </a:defRPr>
            </a:lvl4pPr>
            <a:lvl5pPr lvl="4" rtl="0">
              <a:buNone/>
              <a:defRPr sz="1300">
                <a:solidFill>
                  <a:schemeClr val="dk2"/>
                </a:solidFill>
              </a:defRPr>
            </a:lvl5pPr>
            <a:lvl6pPr lvl="5" rtl="0">
              <a:buNone/>
              <a:defRPr sz="1300">
                <a:solidFill>
                  <a:schemeClr val="dk2"/>
                </a:solidFill>
              </a:defRPr>
            </a:lvl6pPr>
            <a:lvl7pPr lvl="6" rtl="0">
              <a:buNone/>
              <a:defRPr sz="1300">
                <a:solidFill>
                  <a:schemeClr val="dk2"/>
                </a:solidFill>
              </a:defRPr>
            </a:lvl7pPr>
            <a:lvl8pPr lvl="7" rtl="0">
              <a:buNone/>
              <a:defRPr sz="1300">
                <a:solidFill>
                  <a:schemeClr val="dk2"/>
                </a:solidFill>
              </a:defRPr>
            </a:lvl8pPr>
            <a:lvl9pPr lvl="8" rtl="0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#1" showMasterSp="0">
  <p:cSld name="Agenda #1">
    <p:bg>
      <p:bgPr>
        <a:solidFill>
          <a:schemeClr val="dk2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6"/>
          <p:cNvSpPr txBox="1"/>
          <p:nvPr>
            <p:ph type="title"/>
          </p:nvPr>
        </p:nvSpPr>
        <p:spPr>
          <a:xfrm>
            <a:off x="160987" y="0"/>
            <a:ext cx="34902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Arial"/>
              <a:buNone/>
              <a:defRPr sz="3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46"/>
          <p:cNvSpPr txBox="1"/>
          <p:nvPr/>
        </p:nvSpPr>
        <p:spPr>
          <a:xfrm>
            <a:off x="3664989" y="371598"/>
            <a:ext cx="1057200" cy="3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Arial"/>
              <a:buNone/>
            </a:pPr>
            <a:r>
              <a:rPr b="0" i="0" lang="en" sz="22499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</p:txBody>
      </p:sp>
      <p:sp>
        <p:nvSpPr>
          <p:cNvPr id="187" name="Google Shape;187;p46"/>
          <p:cNvSpPr txBox="1"/>
          <p:nvPr>
            <p:ph idx="1" type="body"/>
          </p:nvPr>
        </p:nvSpPr>
        <p:spPr>
          <a:xfrm>
            <a:off x="4772025" y="0"/>
            <a:ext cx="36573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None/>
              <a:defRPr b="1" sz="1800">
                <a:solidFill>
                  <a:schemeClr val="lt2"/>
                </a:solidFill>
              </a:defRPr>
            </a:lvl1pPr>
            <a:lvl2pPr indent="-228600" lvl="1" marL="914400" rtl="0" algn="l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b="1" sz="1800"/>
            </a:lvl2pPr>
            <a:lvl3pPr indent="-228600" lvl="2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" name="Google Shape;188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lt2"/>
                </a:solidFill>
              </a:defRPr>
            </a:lvl1pPr>
            <a:lvl2pPr lvl="1" rtl="0">
              <a:buNone/>
              <a:defRPr sz="1300">
                <a:solidFill>
                  <a:schemeClr val="lt2"/>
                </a:solidFill>
              </a:defRPr>
            </a:lvl2pPr>
            <a:lvl3pPr lvl="2" rtl="0">
              <a:buNone/>
              <a:defRPr sz="1300">
                <a:solidFill>
                  <a:schemeClr val="lt2"/>
                </a:solidFill>
              </a:defRPr>
            </a:lvl3pPr>
            <a:lvl4pPr lvl="3" rtl="0">
              <a:buNone/>
              <a:defRPr sz="1300">
                <a:solidFill>
                  <a:schemeClr val="lt2"/>
                </a:solidFill>
              </a:defRPr>
            </a:lvl4pPr>
            <a:lvl5pPr lvl="4" rtl="0">
              <a:buNone/>
              <a:defRPr sz="1300">
                <a:solidFill>
                  <a:schemeClr val="lt2"/>
                </a:solidFill>
              </a:defRPr>
            </a:lvl5pPr>
            <a:lvl6pPr lvl="5" rtl="0">
              <a:buNone/>
              <a:defRPr sz="1300">
                <a:solidFill>
                  <a:schemeClr val="lt2"/>
                </a:solidFill>
              </a:defRPr>
            </a:lvl6pPr>
            <a:lvl7pPr lvl="6" rtl="0">
              <a:buNone/>
              <a:defRPr sz="1300">
                <a:solidFill>
                  <a:schemeClr val="lt2"/>
                </a:solidFill>
              </a:defRPr>
            </a:lvl7pPr>
            <a:lvl8pPr lvl="7" rtl="0">
              <a:buNone/>
              <a:defRPr sz="1300">
                <a:solidFill>
                  <a:schemeClr val="lt2"/>
                </a:solidFill>
              </a:defRPr>
            </a:lvl8pPr>
            <a:lvl9pPr lvl="8" rtl="0">
              <a:buNone/>
              <a:defRPr sz="13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#2" showMasterSp="0">
  <p:cSld name="Agenda #2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7"/>
          <p:cNvSpPr txBox="1"/>
          <p:nvPr>
            <p:ph type="title"/>
          </p:nvPr>
        </p:nvSpPr>
        <p:spPr>
          <a:xfrm>
            <a:off x="160987" y="0"/>
            <a:ext cx="34902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47"/>
          <p:cNvSpPr txBox="1"/>
          <p:nvPr/>
        </p:nvSpPr>
        <p:spPr>
          <a:xfrm>
            <a:off x="3664989" y="371598"/>
            <a:ext cx="1057200" cy="3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25"/>
              <a:buFont typeface="Arial"/>
              <a:buNone/>
            </a:pPr>
            <a:r>
              <a:rPr b="0" i="0" lang="en" sz="22499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/>
          </a:p>
        </p:txBody>
      </p:sp>
      <p:sp>
        <p:nvSpPr>
          <p:cNvPr id="192" name="Google Shape;192;p47"/>
          <p:cNvSpPr txBox="1"/>
          <p:nvPr>
            <p:ph idx="1" type="body"/>
          </p:nvPr>
        </p:nvSpPr>
        <p:spPr>
          <a:xfrm>
            <a:off x="4772025" y="0"/>
            <a:ext cx="36573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1800"/>
            </a:lvl1pPr>
            <a:lvl2pPr indent="-228600" lvl="1" marL="914400" rtl="0" algn="l">
              <a:lnSpc>
                <a:spcPct val="114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b="1" sz="1800"/>
            </a:lvl2pPr>
            <a:lvl3pPr indent="-228600" lvl="2" marL="13716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3" name="Google Shape;193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 or bold statement (maroon)" showMasterSp="0">
  <p:cSld name="Break or bold statement (maroon)">
    <p:bg>
      <p:bgPr>
        <a:solidFill>
          <a:schemeClr val="accen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8"/>
          <p:cNvSpPr txBox="1"/>
          <p:nvPr>
            <p:ph type="title"/>
          </p:nvPr>
        </p:nvSpPr>
        <p:spPr>
          <a:xfrm>
            <a:off x="457200" y="0"/>
            <a:ext cx="7762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200"/>
              <a:buFont typeface="Arial"/>
              <a:buNone/>
              <a:defRPr sz="6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 or bold statement (gold)" showMasterSp="0">
  <p:cSld name="Break or bold statement (gold)">
    <p:bg>
      <p:bgPr>
        <a:solidFill>
          <a:schemeClr val="accent2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9"/>
          <p:cNvSpPr txBox="1"/>
          <p:nvPr>
            <p:ph type="title"/>
          </p:nvPr>
        </p:nvSpPr>
        <p:spPr>
          <a:xfrm>
            <a:off x="457200" y="0"/>
            <a:ext cx="7762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200"/>
              <a:buFont typeface="Arial"/>
              <a:buNone/>
              <a:defRPr sz="6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 bar (maroon)" showMasterSp="0">
  <p:cSld name="Break bar (maroon)">
    <p:bg>
      <p:bgPr>
        <a:solidFill>
          <a:schemeClr val="lt2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0"/>
          <p:cNvSpPr/>
          <p:nvPr/>
        </p:nvSpPr>
        <p:spPr>
          <a:xfrm>
            <a:off x="0" y="1314450"/>
            <a:ext cx="9144000" cy="154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t/>
            </a:r>
            <a:endParaRPr b="1" i="0" sz="3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50"/>
          <p:cNvSpPr txBox="1"/>
          <p:nvPr>
            <p:ph type="title"/>
          </p:nvPr>
        </p:nvSpPr>
        <p:spPr>
          <a:xfrm>
            <a:off x="457200" y="1314450"/>
            <a:ext cx="7762800" cy="15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sz="48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 bar (gold)" showMasterSp="0">
  <p:cSld name="Break bar (gold)">
    <p:bg>
      <p:bgPr>
        <a:solidFill>
          <a:schemeClr val="lt2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1"/>
          <p:cNvSpPr/>
          <p:nvPr/>
        </p:nvSpPr>
        <p:spPr>
          <a:xfrm>
            <a:off x="0" y="1314450"/>
            <a:ext cx="9144000" cy="154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60925" lIns="121900" spcFirstLastPara="1" rIns="121900" wrap="square" tIns="609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t/>
            </a:r>
            <a:endParaRPr b="1" i="0" sz="3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51"/>
          <p:cNvSpPr txBox="1"/>
          <p:nvPr>
            <p:ph type="title"/>
          </p:nvPr>
        </p:nvSpPr>
        <p:spPr>
          <a:xfrm>
            <a:off x="457200" y="1314450"/>
            <a:ext cx="7762800" cy="15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 content" type="obj">
  <p:cSld name="OBJECT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2"/>
          <p:cNvSpPr txBox="1"/>
          <p:nvPr>
            <p:ph type="title"/>
          </p:nvPr>
        </p:nvSpPr>
        <p:spPr>
          <a:xfrm>
            <a:off x="628651" y="410034"/>
            <a:ext cx="66963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52"/>
          <p:cNvSpPr txBox="1"/>
          <p:nvPr>
            <p:ph idx="1" type="body"/>
          </p:nvPr>
        </p:nvSpPr>
        <p:spPr>
          <a:xfrm>
            <a:off x="628650" y="914400"/>
            <a:ext cx="7886700" cy="3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00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1" name="Google Shape;211;p52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52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reak with image and gold box" showMasterSp="0">
  <p:cSld name="Break with image and gold box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5" name="Google Shape;215;p53"/>
          <p:cNvSpPr txBox="1"/>
          <p:nvPr>
            <p:ph type="title"/>
          </p:nvPr>
        </p:nvSpPr>
        <p:spPr>
          <a:xfrm>
            <a:off x="628650" y="3970357"/>
            <a:ext cx="7396800" cy="453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6" name="Google Shape;216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50/50">
  <p:cSld name="Title and 50/50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4"/>
          <p:cNvSpPr txBox="1"/>
          <p:nvPr>
            <p:ph type="title"/>
          </p:nvPr>
        </p:nvSpPr>
        <p:spPr>
          <a:xfrm>
            <a:off x="628650" y="410034"/>
            <a:ext cx="66864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54"/>
          <p:cNvSpPr txBox="1"/>
          <p:nvPr>
            <p:ph idx="1" type="body"/>
          </p:nvPr>
        </p:nvSpPr>
        <p:spPr>
          <a:xfrm>
            <a:off x="628650" y="914401"/>
            <a:ext cx="3886200" cy="36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00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0" name="Google Shape;220;p54"/>
          <p:cNvSpPr txBox="1"/>
          <p:nvPr>
            <p:ph idx="2" type="body"/>
          </p:nvPr>
        </p:nvSpPr>
        <p:spPr>
          <a:xfrm>
            <a:off x="4629150" y="914401"/>
            <a:ext cx="3886200" cy="36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00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1" name="Google Shape;221;p54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54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mparison">
  <p:cSld name="Title and comparison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5"/>
          <p:cNvSpPr txBox="1"/>
          <p:nvPr>
            <p:ph type="title"/>
          </p:nvPr>
        </p:nvSpPr>
        <p:spPr>
          <a:xfrm>
            <a:off x="629841" y="406646"/>
            <a:ext cx="67047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55"/>
          <p:cNvSpPr txBox="1"/>
          <p:nvPr>
            <p:ph idx="1" type="body"/>
          </p:nvPr>
        </p:nvSpPr>
        <p:spPr>
          <a:xfrm>
            <a:off x="629842" y="924128"/>
            <a:ext cx="38682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180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1500"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26" name="Google Shape;226;p55"/>
          <p:cNvSpPr txBox="1"/>
          <p:nvPr>
            <p:ph idx="2" type="body"/>
          </p:nvPr>
        </p:nvSpPr>
        <p:spPr>
          <a:xfrm>
            <a:off x="629842" y="1257858"/>
            <a:ext cx="3868200" cy="32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00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7" name="Google Shape;227;p55"/>
          <p:cNvSpPr txBox="1"/>
          <p:nvPr>
            <p:ph idx="3" type="body"/>
          </p:nvPr>
        </p:nvSpPr>
        <p:spPr>
          <a:xfrm>
            <a:off x="4629151" y="924128"/>
            <a:ext cx="3887400" cy="3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1" sz="180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b="1" sz="1500"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28" name="Google Shape;228;p55"/>
          <p:cNvSpPr txBox="1"/>
          <p:nvPr>
            <p:ph idx="4" type="body"/>
          </p:nvPr>
        </p:nvSpPr>
        <p:spPr>
          <a:xfrm>
            <a:off x="4629151" y="1257858"/>
            <a:ext cx="3887400" cy="32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00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9" name="Google Shape;229;p55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55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/3 Column on right ">
  <p:cSld name="1/3 Column on right 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6"/>
          <p:cNvSpPr txBox="1"/>
          <p:nvPr>
            <p:ph type="title"/>
          </p:nvPr>
        </p:nvSpPr>
        <p:spPr>
          <a:xfrm>
            <a:off x="628650" y="410034"/>
            <a:ext cx="66864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56"/>
          <p:cNvSpPr txBox="1"/>
          <p:nvPr>
            <p:ph idx="1" type="body"/>
          </p:nvPr>
        </p:nvSpPr>
        <p:spPr>
          <a:xfrm>
            <a:off x="628650" y="914401"/>
            <a:ext cx="5047200" cy="36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00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4" name="Google Shape;234;p56"/>
          <p:cNvSpPr txBox="1"/>
          <p:nvPr>
            <p:ph idx="2" type="body"/>
          </p:nvPr>
        </p:nvSpPr>
        <p:spPr>
          <a:xfrm>
            <a:off x="5971566" y="914401"/>
            <a:ext cx="2514600" cy="36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00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5" name="Google Shape;235;p56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56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/3 Column on left">
  <p:cSld name="1/3 Column on left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57"/>
          <p:cNvSpPr txBox="1"/>
          <p:nvPr>
            <p:ph type="title"/>
          </p:nvPr>
        </p:nvSpPr>
        <p:spPr>
          <a:xfrm>
            <a:off x="628650" y="410034"/>
            <a:ext cx="66864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9" name="Google Shape;239;p57"/>
          <p:cNvSpPr txBox="1"/>
          <p:nvPr>
            <p:ph idx="1" type="body"/>
          </p:nvPr>
        </p:nvSpPr>
        <p:spPr>
          <a:xfrm>
            <a:off x="3468102" y="914401"/>
            <a:ext cx="5047200" cy="36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00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0" name="Google Shape;240;p57"/>
          <p:cNvSpPr txBox="1"/>
          <p:nvPr>
            <p:ph idx="2" type="body"/>
          </p:nvPr>
        </p:nvSpPr>
        <p:spPr>
          <a:xfrm>
            <a:off x="637674" y="914401"/>
            <a:ext cx="2514600" cy="36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00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/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1" name="Google Shape;241;p57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2" name="Google Shape;242;p57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with Image on Right">
  <p:cSld name="List with Image on Right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8"/>
          <p:cNvSpPr txBox="1"/>
          <p:nvPr>
            <p:ph type="title"/>
          </p:nvPr>
        </p:nvSpPr>
        <p:spPr>
          <a:xfrm>
            <a:off x="748967" y="438150"/>
            <a:ext cx="3452700" cy="37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Arial"/>
              <a:buNone/>
              <a:defRPr b="1" sz="255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58"/>
          <p:cNvSpPr txBox="1"/>
          <p:nvPr>
            <p:ph idx="1" type="body"/>
          </p:nvPr>
        </p:nvSpPr>
        <p:spPr>
          <a:xfrm>
            <a:off x="748967" y="1028700"/>
            <a:ext cx="3452700" cy="3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 sz="1500"/>
            </a:lvl1pPr>
            <a:lvl2pPr indent="-348615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90"/>
              <a:buChar char="•"/>
              <a:defRPr sz="1350"/>
            </a:lvl2pPr>
            <a:lvl3pPr indent="-3048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3pPr>
            <a:lvl4pPr indent="-3048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6" name="Google Shape;246;p58"/>
          <p:cNvSpPr/>
          <p:nvPr>
            <p:ph idx="2" type="pic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7" name="Google Shape;247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 with Image on Left">
  <p:cSld name="List with Image on Left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9"/>
          <p:cNvSpPr txBox="1"/>
          <p:nvPr>
            <p:ph type="title"/>
          </p:nvPr>
        </p:nvSpPr>
        <p:spPr>
          <a:xfrm>
            <a:off x="4929810" y="438150"/>
            <a:ext cx="3480300" cy="37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50"/>
              <a:buFont typeface="Arial"/>
              <a:buNone/>
              <a:defRPr b="1" sz="255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59"/>
          <p:cNvSpPr txBox="1"/>
          <p:nvPr>
            <p:ph idx="1" type="body"/>
          </p:nvPr>
        </p:nvSpPr>
        <p:spPr>
          <a:xfrm>
            <a:off x="4929829" y="1028702"/>
            <a:ext cx="3480300" cy="36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1475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250"/>
              <a:buChar char="•"/>
              <a:defRPr sz="1500"/>
            </a:lvl1pPr>
            <a:lvl2pPr indent="-348615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90"/>
              <a:buChar char="•"/>
              <a:defRPr sz="1350"/>
            </a:lvl2pPr>
            <a:lvl3pPr indent="-3048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3pPr>
            <a:lvl4pPr indent="-3048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1" name="Google Shape;251;p59"/>
          <p:cNvSpPr/>
          <p:nvPr>
            <p:ph idx="2" type="pic"/>
          </p:nvPr>
        </p:nvSpPr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2" name="Google Shape;252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one column content (black-gold title)">
  <p:cSld name="Title and one column content (black-gold title)"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60"/>
          <p:cNvSpPr txBox="1"/>
          <p:nvPr>
            <p:ph idx="1" type="body"/>
          </p:nvPr>
        </p:nvSpPr>
        <p:spPr>
          <a:xfrm>
            <a:off x="2519266" y="914400"/>
            <a:ext cx="5794200" cy="3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756" lvl="0" marL="45720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Char char="•"/>
              <a:defRPr sz="1125"/>
            </a:lvl1pPr>
            <a:lvl2pPr indent="-328612" lvl="1" marL="91440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575"/>
              <a:buChar char="•"/>
              <a:defRPr sz="1125"/>
            </a:lvl2pPr>
            <a:lvl3pPr indent="-300037" lvl="2" marL="137160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–"/>
              <a:defRPr sz="1125"/>
            </a:lvl3pPr>
            <a:lvl4pPr indent="-300037" lvl="3" marL="182880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4pPr>
            <a:lvl5pPr indent="-300037" lvl="4" marL="228600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5" name="Google Shape;255;p60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60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60"/>
          <p:cNvSpPr txBox="1"/>
          <p:nvPr>
            <p:ph idx="2" type="body"/>
          </p:nvPr>
        </p:nvSpPr>
        <p:spPr>
          <a:xfrm>
            <a:off x="2519264" y="409575"/>
            <a:ext cx="5609700" cy="3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2400"/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8" name="Google Shape;258;p60"/>
          <p:cNvSpPr/>
          <p:nvPr/>
        </p:nvSpPr>
        <p:spPr>
          <a:xfrm>
            <a:off x="0" y="0"/>
            <a:ext cx="2289900" cy="5152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60"/>
          <p:cNvSpPr/>
          <p:nvPr/>
        </p:nvSpPr>
        <p:spPr>
          <a:xfrm>
            <a:off x="-1" y="128096"/>
            <a:ext cx="2289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Continuing and</a:t>
            </a:r>
            <a:endParaRPr/>
          </a:p>
          <a:p>
            <a:pPr indent="0" lvl="0" marL="0" marR="0" rtl="0" algn="ct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Professional Education</a:t>
            </a:r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 content (black-gold title)">
  <p:cSld name="Title and two column content (black-gold title)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61"/>
          <p:cNvSpPr txBox="1"/>
          <p:nvPr>
            <p:ph idx="1" type="body"/>
          </p:nvPr>
        </p:nvSpPr>
        <p:spPr>
          <a:xfrm>
            <a:off x="2519267" y="914400"/>
            <a:ext cx="5795100" cy="3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756" lvl="0" marL="45720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688"/>
              <a:buChar char="•"/>
              <a:defRPr sz="1125"/>
            </a:lvl1pPr>
            <a:lvl2pPr indent="-328612" lvl="1" marL="91440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575"/>
              <a:buChar char="•"/>
              <a:defRPr sz="1125"/>
            </a:lvl2pPr>
            <a:lvl3pPr indent="-300037" lvl="2" marL="137160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–"/>
              <a:defRPr sz="1125"/>
            </a:lvl3pPr>
            <a:lvl4pPr indent="-300037" lvl="3" marL="182880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4pPr>
            <a:lvl5pPr indent="-300037" lvl="4" marL="2286000" rtl="0" algn="l">
              <a:lnSpc>
                <a:spcPct val="100000"/>
              </a:lnSpc>
              <a:spcBef>
                <a:spcPts val="225"/>
              </a:spcBef>
              <a:spcAft>
                <a:spcPts val="0"/>
              </a:spcAft>
              <a:buClr>
                <a:schemeClr val="dk1"/>
              </a:buClr>
              <a:buSzPts val="1125"/>
              <a:buChar char="•"/>
              <a:defRPr sz="1125"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2" name="Google Shape;262;p61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61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4" name="Google Shape;264;p61"/>
          <p:cNvSpPr txBox="1"/>
          <p:nvPr>
            <p:ph idx="2" type="body"/>
          </p:nvPr>
        </p:nvSpPr>
        <p:spPr>
          <a:xfrm>
            <a:off x="2519266" y="409575"/>
            <a:ext cx="5609700" cy="37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2400"/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5" name="Google Shape;265;p61"/>
          <p:cNvSpPr/>
          <p:nvPr/>
        </p:nvSpPr>
        <p:spPr>
          <a:xfrm>
            <a:off x="0" y="0"/>
            <a:ext cx="2289900" cy="5152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61"/>
          <p:cNvSpPr/>
          <p:nvPr/>
        </p:nvSpPr>
        <p:spPr>
          <a:xfrm>
            <a:off x="-1" y="128096"/>
            <a:ext cx="22899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Continuing and</a:t>
            </a:r>
            <a:endParaRPr/>
          </a:p>
          <a:p>
            <a:pPr indent="0" lvl="0" marL="0" marR="0" rtl="0" algn="ctr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Professional Education</a:t>
            </a:r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10 photos">
  <p:cSld name="Title and 10 photos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62"/>
          <p:cNvSpPr txBox="1"/>
          <p:nvPr>
            <p:ph idx="1" type="body"/>
          </p:nvPr>
        </p:nvSpPr>
        <p:spPr>
          <a:xfrm>
            <a:off x="2251437" y="4329603"/>
            <a:ext cx="1460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476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None/>
              <a:defRPr b="0" sz="105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Arial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9" name="Google Shape;269;p62"/>
          <p:cNvSpPr txBox="1"/>
          <p:nvPr>
            <p:ph idx="2" type="body"/>
          </p:nvPr>
        </p:nvSpPr>
        <p:spPr>
          <a:xfrm>
            <a:off x="5451837" y="4329603"/>
            <a:ext cx="1460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476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None/>
              <a:defRPr b="0" sz="105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Arial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0" name="Google Shape;270;p62"/>
          <p:cNvSpPr txBox="1"/>
          <p:nvPr>
            <p:ph idx="3" type="body"/>
          </p:nvPr>
        </p:nvSpPr>
        <p:spPr>
          <a:xfrm>
            <a:off x="651237" y="4329603"/>
            <a:ext cx="1460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476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None/>
              <a:defRPr b="0" sz="105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Arial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1" name="Google Shape;271;p62"/>
          <p:cNvSpPr txBox="1"/>
          <p:nvPr>
            <p:ph idx="4" type="body"/>
          </p:nvPr>
        </p:nvSpPr>
        <p:spPr>
          <a:xfrm>
            <a:off x="3851637" y="4329603"/>
            <a:ext cx="1460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476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None/>
              <a:defRPr b="0" sz="105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Arial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2" name="Google Shape;272;p62"/>
          <p:cNvSpPr txBox="1"/>
          <p:nvPr>
            <p:ph idx="5" type="body"/>
          </p:nvPr>
        </p:nvSpPr>
        <p:spPr>
          <a:xfrm>
            <a:off x="7043873" y="4329603"/>
            <a:ext cx="1460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476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None/>
              <a:defRPr b="0" sz="105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Arial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3" name="Google Shape;273;p62"/>
          <p:cNvSpPr txBox="1"/>
          <p:nvPr>
            <p:ph idx="6" type="body"/>
          </p:nvPr>
        </p:nvSpPr>
        <p:spPr>
          <a:xfrm>
            <a:off x="2251437" y="2272203"/>
            <a:ext cx="1460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476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None/>
              <a:defRPr b="0" sz="105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Arial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4" name="Google Shape;274;p62"/>
          <p:cNvSpPr txBox="1"/>
          <p:nvPr>
            <p:ph idx="7" type="body"/>
          </p:nvPr>
        </p:nvSpPr>
        <p:spPr>
          <a:xfrm>
            <a:off x="5451837" y="2272203"/>
            <a:ext cx="1460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476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None/>
              <a:defRPr b="0" sz="105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Arial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5" name="Google Shape;275;p62"/>
          <p:cNvSpPr txBox="1"/>
          <p:nvPr>
            <p:ph type="title"/>
          </p:nvPr>
        </p:nvSpPr>
        <p:spPr>
          <a:xfrm>
            <a:off x="747395" y="438150"/>
            <a:ext cx="6995100" cy="37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62"/>
          <p:cNvSpPr/>
          <p:nvPr>
            <p:ph idx="8" type="pic"/>
          </p:nvPr>
        </p:nvSpPr>
        <p:spPr>
          <a:xfrm>
            <a:off x="747395" y="1028701"/>
            <a:ext cx="11886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7" name="Google Shape;277;p62"/>
          <p:cNvSpPr/>
          <p:nvPr>
            <p:ph idx="9" type="pic"/>
          </p:nvPr>
        </p:nvSpPr>
        <p:spPr>
          <a:xfrm>
            <a:off x="2344616" y="1028701"/>
            <a:ext cx="11886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8" name="Google Shape;278;p62"/>
          <p:cNvSpPr/>
          <p:nvPr>
            <p:ph idx="13" type="pic"/>
          </p:nvPr>
        </p:nvSpPr>
        <p:spPr>
          <a:xfrm>
            <a:off x="3941837" y="1028701"/>
            <a:ext cx="11886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9" name="Google Shape;279;p62"/>
          <p:cNvSpPr/>
          <p:nvPr>
            <p:ph idx="14" type="pic"/>
          </p:nvPr>
        </p:nvSpPr>
        <p:spPr>
          <a:xfrm>
            <a:off x="5539058" y="1028701"/>
            <a:ext cx="11886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0" name="Google Shape;280;p62"/>
          <p:cNvSpPr/>
          <p:nvPr>
            <p:ph idx="15" type="pic"/>
          </p:nvPr>
        </p:nvSpPr>
        <p:spPr>
          <a:xfrm>
            <a:off x="7136279" y="1028701"/>
            <a:ext cx="11886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1" name="Google Shape;281;p62"/>
          <p:cNvSpPr/>
          <p:nvPr>
            <p:ph idx="16" type="pic"/>
          </p:nvPr>
        </p:nvSpPr>
        <p:spPr>
          <a:xfrm>
            <a:off x="747395" y="3090583"/>
            <a:ext cx="11886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2" name="Google Shape;282;p62"/>
          <p:cNvSpPr/>
          <p:nvPr>
            <p:ph idx="17" type="pic"/>
          </p:nvPr>
        </p:nvSpPr>
        <p:spPr>
          <a:xfrm>
            <a:off x="2344616" y="3090583"/>
            <a:ext cx="11886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3" name="Google Shape;283;p62"/>
          <p:cNvSpPr/>
          <p:nvPr>
            <p:ph idx="18" type="pic"/>
          </p:nvPr>
        </p:nvSpPr>
        <p:spPr>
          <a:xfrm>
            <a:off x="3941837" y="3090583"/>
            <a:ext cx="11886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4" name="Google Shape;284;p62"/>
          <p:cNvSpPr/>
          <p:nvPr>
            <p:ph idx="19" type="pic"/>
          </p:nvPr>
        </p:nvSpPr>
        <p:spPr>
          <a:xfrm>
            <a:off x="5539058" y="3090583"/>
            <a:ext cx="11886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5" name="Google Shape;285;p62"/>
          <p:cNvSpPr/>
          <p:nvPr>
            <p:ph idx="20" type="pic"/>
          </p:nvPr>
        </p:nvSpPr>
        <p:spPr>
          <a:xfrm>
            <a:off x="7136279" y="3090583"/>
            <a:ext cx="11886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6" name="Google Shape;286;p62"/>
          <p:cNvSpPr txBox="1"/>
          <p:nvPr>
            <p:ph idx="21" type="body"/>
          </p:nvPr>
        </p:nvSpPr>
        <p:spPr>
          <a:xfrm>
            <a:off x="651237" y="2272203"/>
            <a:ext cx="1460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476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None/>
              <a:defRPr b="0" sz="105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Arial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7" name="Google Shape;287;p62"/>
          <p:cNvSpPr txBox="1"/>
          <p:nvPr>
            <p:ph idx="22" type="body"/>
          </p:nvPr>
        </p:nvSpPr>
        <p:spPr>
          <a:xfrm>
            <a:off x="3851637" y="2272203"/>
            <a:ext cx="1460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476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None/>
              <a:defRPr b="0" sz="105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Arial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8" name="Google Shape;288;p62"/>
          <p:cNvSpPr txBox="1"/>
          <p:nvPr>
            <p:ph idx="23" type="body"/>
          </p:nvPr>
        </p:nvSpPr>
        <p:spPr>
          <a:xfrm>
            <a:off x="7043873" y="2272203"/>
            <a:ext cx="14604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476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75"/>
              <a:buFont typeface="Arial"/>
              <a:buNone/>
              <a:defRPr b="0" sz="105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Arial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None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9" name="Google Shape;289;p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ntent (Vertical split)">
  <p:cSld name="Title and two content (Vertical split)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63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63"/>
          <p:cNvSpPr txBox="1"/>
          <p:nvPr>
            <p:ph type="title"/>
          </p:nvPr>
        </p:nvSpPr>
        <p:spPr>
          <a:xfrm>
            <a:off x="628651" y="740570"/>
            <a:ext cx="3578400" cy="10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3" name="Google Shape;293;p63"/>
          <p:cNvSpPr txBox="1"/>
          <p:nvPr>
            <p:ph idx="1" type="body"/>
          </p:nvPr>
        </p:nvSpPr>
        <p:spPr>
          <a:xfrm>
            <a:off x="4834647" y="740570"/>
            <a:ext cx="36819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1600"/>
            </a:lvl1pPr>
            <a:lvl2pPr indent="-37084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40"/>
              <a:buChar char="•"/>
              <a:defRPr sz="1600"/>
            </a:lvl2pPr>
            <a:lvl3pPr indent="-3048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3pPr>
            <a:lvl4pPr indent="-29845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indent="-298450" lvl="4" marL="2286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indent="-32385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294" name="Google Shape;294;p63"/>
          <p:cNvSpPr txBox="1"/>
          <p:nvPr>
            <p:ph idx="2" type="body"/>
          </p:nvPr>
        </p:nvSpPr>
        <p:spPr>
          <a:xfrm>
            <a:off x="629840" y="1767264"/>
            <a:ext cx="3577200" cy="26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180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050"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295" name="Google Shape;295;p63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6" name="Google Shape;296;p63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(Horiz. split)" type="titleOnly">
  <p:cSld name="TITLE_ONLY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64"/>
          <p:cNvSpPr/>
          <p:nvPr/>
        </p:nvSpPr>
        <p:spPr>
          <a:xfrm>
            <a:off x="0" y="1663431"/>
            <a:ext cx="9144000" cy="34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64"/>
          <p:cNvSpPr txBox="1"/>
          <p:nvPr>
            <p:ph type="title"/>
          </p:nvPr>
        </p:nvSpPr>
        <p:spPr>
          <a:xfrm>
            <a:off x="628650" y="1"/>
            <a:ext cx="8515200" cy="16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0" name="Google Shape;300;p64"/>
          <p:cNvSpPr txBox="1"/>
          <p:nvPr>
            <p:ph idx="11" type="ftr"/>
          </p:nvPr>
        </p:nvSpPr>
        <p:spPr>
          <a:xfrm>
            <a:off x="3028950" y="4767264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64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1/3 [gold] Column on Left">
  <p:cSld name="2_1/3 [gold] Column on Left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65"/>
          <p:cNvSpPr/>
          <p:nvPr/>
        </p:nvSpPr>
        <p:spPr>
          <a:xfrm>
            <a:off x="0" y="0"/>
            <a:ext cx="29574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65"/>
          <p:cNvSpPr txBox="1"/>
          <p:nvPr>
            <p:ph type="title"/>
          </p:nvPr>
        </p:nvSpPr>
        <p:spPr>
          <a:xfrm>
            <a:off x="316205" y="438150"/>
            <a:ext cx="2405700" cy="1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65"/>
          <p:cNvSpPr txBox="1"/>
          <p:nvPr>
            <p:ph idx="1" type="body"/>
          </p:nvPr>
        </p:nvSpPr>
        <p:spPr>
          <a:xfrm>
            <a:off x="316205" y="1964531"/>
            <a:ext cx="2405700" cy="26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20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None/>
              <a:defRPr sz="1050"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3pPr>
            <a:lvl4pPr indent="-3048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4325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  <p:sp>
        <p:nvSpPr>
          <p:cNvPr id="306" name="Google Shape;306;p65"/>
          <p:cNvSpPr txBox="1"/>
          <p:nvPr>
            <p:ph idx="2" type="body"/>
          </p:nvPr>
        </p:nvSpPr>
        <p:spPr>
          <a:xfrm>
            <a:off x="3186112" y="438150"/>
            <a:ext cx="5223900" cy="41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200"/>
            </a:lvl1pPr>
            <a:lvl2pPr indent="-321944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050"/>
            </a:lvl2pPr>
            <a:lvl3pPr indent="-28575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3pPr>
            <a:lvl4pPr indent="-3048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4325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  <p:sp>
        <p:nvSpPr>
          <p:cNvPr id="307" name="Google Shape;307;p6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/3 [white] Column on Left" showMasterSp="0">
  <p:cSld name="1/3 [white] Column on Left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66"/>
          <p:cNvSpPr/>
          <p:nvPr/>
        </p:nvSpPr>
        <p:spPr>
          <a:xfrm flipH="1">
            <a:off x="2957400" y="0"/>
            <a:ext cx="6186600" cy="5143500"/>
          </a:xfrm>
          <a:prstGeom prst="rect">
            <a:avLst/>
          </a:prstGeom>
          <a:solidFill>
            <a:srgbClr val="DDE0E3">
              <a:alpha val="4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66"/>
          <p:cNvSpPr/>
          <p:nvPr/>
        </p:nvSpPr>
        <p:spPr>
          <a:xfrm flipH="1">
            <a:off x="2957400" y="0"/>
            <a:ext cx="6186600" cy="5143500"/>
          </a:xfrm>
          <a:prstGeom prst="rect">
            <a:avLst/>
          </a:prstGeom>
          <a:solidFill>
            <a:srgbClr val="DDE0E3">
              <a:alpha val="498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66"/>
          <p:cNvSpPr txBox="1"/>
          <p:nvPr>
            <p:ph type="title"/>
          </p:nvPr>
        </p:nvSpPr>
        <p:spPr>
          <a:xfrm>
            <a:off x="316205" y="438150"/>
            <a:ext cx="2405700" cy="152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2" name="Google Shape;312;p66"/>
          <p:cNvSpPr txBox="1"/>
          <p:nvPr>
            <p:ph idx="1" type="body"/>
          </p:nvPr>
        </p:nvSpPr>
        <p:spPr>
          <a:xfrm>
            <a:off x="316205" y="1964530"/>
            <a:ext cx="2405700" cy="263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20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200"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3048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4325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  <p:sp>
        <p:nvSpPr>
          <p:cNvPr id="313" name="Google Shape;313;p66"/>
          <p:cNvSpPr txBox="1"/>
          <p:nvPr>
            <p:ph idx="2" type="body"/>
          </p:nvPr>
        </p:nvSpPr>
        <p:spPr>
          <a:xfrm>
            <a:off x="3186113" y="438150"/>
            <a:ext cx="5223900" cy="41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200"/>
            </a:lvl1pPr>
            <a:lvl2pPr indent="-321944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70"/>
              <a:buChar char="•"/>
              <a:defRPr sz="1050"/>
            </a:lvl2pPr>
            <a:lvl3pPr indent="-28575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3pPr>
            <a:lvl4pPr indent="-3048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4325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  <p:sp>
        <p:nvSpPr>
          <p:cNvPr id="314" name="Google Shape;314;p6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-Left and Content-Right">
  <p:cSld name="Title-Left and Content-Right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7"/>
          <p:cNvSpPr txBox="1"/>
          <p:nvPr>
            <p:ph idx="1" type="body"/>
          </p:nvPr>
        </p:nvSpPr>
        <p:spPr>
          <a:xfrm>
            <a:off x="2653642" y="376403"/>
            <a:ext cx="927300" cy="12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200"/>
              <a:buNone/>
              <a:defRPr sz="88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indent="-388619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7" name="Google Shape;317;p67"/>
          <p:cNvSpPr txBox="1"/>
          <p:nvPr>
            <p:ph type="title"/>
          </p:nvPr>
        </p:nvSpPr>
        <p:spPr>
          <a:xfrm>
            <a:off x="400928" y="1828801"/>
            <a:ext cx="2995500" cy="27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67"/>
          <p:cNvSpPr txBox="1"/>
          <p:nvPr>
            <p:ph idx="2" type="body"/>
          </p:nvPr>
        </p:nvSpPr>
        <p:spPr>
          <a:xfrm>
            <a:off x="3910014" y="1"/>
            <a:ext cx="42069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250"/>
              <a:buNone/>
              <a:defRPr sz="1500"/>
            </a:lvl1pPr>
            <a:lvl2pPr indent="-228600" lvl="1" marL="914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350"/>
            </a:lvl2pPr>
            <a:lvl3pPr indent="-2286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3048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4325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  <p:cxnSp>
        <p:nvCxnSpPr>
          <p:cNvPr id="319" name="Google Shape;319;p67"/>
          <p:cNvCxnSpPr/>
          <p:nvPr/>
        </p:nvCxnSpPr>
        <p:spPr>
          <a:xfrm>
            <a:off x="3654127" y="759406"/>
            <a:ext cx="0" cy="36606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0" name="Google Shape;320;p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rtl="0">
              <a:buNone/>
              <a:defRPr sz="13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lvl="2" rtl="0">
              <a:buNone/>
              <a:defRPr sz="13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lvl="3" rtl="0">
              <a:buNone/>
              <a:defRPr sz="13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lvl="4" rtl="0">
              <a:buNone/>
              <a:defRPr sz="13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lvl="5" rtl="0">
              <a:buNone/>
              <a:defRPr sz="13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lvl="6" rtl="0">
              <a:buNone/>
              <a:defRPr sz="13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lvl="7" rtl="0">
              <a:buNone/>
              <a:defRPr sz="13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lvl="8" rtl="0">
              <a:buNone/>
              <a:defRPr sz="1300">
                <a:solidFill>
                  <a:schemeClr val="accent2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-top : title-Left : content right">
  <p:cSld name="Image-top : title-Left : content right"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68"/>
          <p:cNvSpPr txBox="1"/>
          <p:nvPr>
            <p:ph type="title"/>
          </p:nvPr>
        </p:nvSpPr>
        <p:spPr>
          <a:xfrm>
            <a:off x="1" y="2575932"/>
            <a:ext cx="3958800" cy="25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3" name="Google Shape;323;p68"/>
          <p:cNvSpPr txBox="1"/>
          <p:nvPr>
            <p:ph idx="1" type="body"/>
          </p:nvPr>
        </p:nvSpPr>
        <p:spPr>
          <a:xfrm>
            <a:off x="4362360" y="2575933"/>
            <a:ext cx="4435500" cy="25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1800"/>
            </a:lvl1pPr>
            <a:lvl2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1600"/>
            </a:lvl2pPr>
            <a:lvl3pPr indent="-228600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304800" lvl="3" marL="18288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4325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  <p:cxnSp>
        <p:nvCxnSpPr>
          <p:cNvPr id="324" name="Google Shape;324;p68"/>
          <p:cNvCxnSpPr/>
          <p:nvPr/>
        </p:nvCxnSpPr>
        <p:spPr>
          <a:xfrm>
            <a:off x="4157842" y="2932772"/>
            <a:ext cx="0" cy="18618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25" name="Google Shape;325;p68"/>
          <p:cNvSpPr/>
          <p:nvPr>
            <p:ph idx="2" type="pic"/>
          </p:nvPr>
        </p:nvSpPr>
        <p:spPr>
          <a:xfrm>
            <a:off x="0" y="0"/>
            <a:ext cx="9144000" cy="25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None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6" name="Google Shape;326;p6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-Left : content right">
  <p:cSld name="Title-Left : content right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69"/>
          <p:cNvSpPr txBox="1"/>
          <p:nvPr>
            <p:ph type="title"/>
          </p:nvPr>
        </p:nvSpPr>
        <p:spPr>
          <a:xfrm>
            <a:off x="142876" y="0"/>
            <a:ext cx="42576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9" name="Google Shape;329;p69"/>
          <p:cNvSpPr txBox="1"/>
          <p:nvPr>
            <p:ph idx="1" type="body"/>
          </p:nvPr>
        </p:nvSpPr>
        <p:spPr>
          <a:xfrm>
            <a:off x="4743450" y="1"/>
            <a:ext cx="40545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150"/>
              <a:buNone/>
              <a:defRPr sz="2100"/>
            </a:lvl1pPr>
            <a:lvl2pPr indent="-228600" lvl="1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  <a:defRPr sz="1600"/>
            </a:lvl2pPr>
            <a:lvl3pPr indent="-228600" lvl="2" marL="13716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3pPr>
            <a:lvl4pPr indent="-304800" lvl="3" marL="18288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4325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6pPr>
            <a:lvl7pPr indent="-314325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7pPr>
            <a:lvl8pPr indent="-314325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8pPr>
            <a:lvl9pPr indent="-314325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Char char="•"/>
              <a:defRPr sz="1350"/>
            </a:lvl9pPr>
          </a:lstStyle>
          <a:p/>
        </p:txBody>
      </p:sp>
      <p:cxnSp>
        <p:nvCxnSpPr>
          <p:cNvPr id="330" name="Google Shape;330;p69"/>
          <p:cNvCxnSpPr/>
          <p:nvPr/>
        </p:nvCxnSpPr>
        <p:spPr>
          <a:xfrm>
            <a:off x="4572000" y="759406"/>
            <a:ext cx="0" cy="366060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1" name="Google Shape;331;p6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: side-by-side" showMasterSp="0">
  <p:cSld name="Title and content : side-by-side">
    <p:bg>
      <p:bgPr>
        <a:solidFill>
          <a:schemeClr val="dk2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70"/>
          <p:cNvSpPr txBox="1"/>
          <p:nvPr>
            <p:ph type="title"/>
          </p:nvPr>
        </p:nvSpPr>
        <p:spPr>
          <a:xfrm>
            <a:off x="1" y="0"/>
            <a:ext cx="44244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Arial"/>
              <a:buNone/>
              <a:defRPr sz="36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4" name="Google Shape;334;p70"/>
          <p:cNvSpPr txBox="1"/>
          <p:nvPr>
            <p:ph idx="1" type="body"/>
          </p:nvPr>
        </p:nvSpPr>
        <p:spPr>
          <a:xfrm>
            <a:off x="4754564" y="0"/>
            <a:ext cx="43893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4050"/>
              <a:buFont typeface="Arial"/>
              <a:buNone/>
              <a:defRPr b="0" sz="2700"/>
            </a:lvl1pPr>
            <a:lvl2pPr indent="-388619" lvl="1" marL="9144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lt1"/>
              </a:buClr>
              <a:buSzPts val="2520"/>
              <a:buChar char="•"/>
              <a:defRPr/>
            </a:lvl2pPr>
            <a:lvl3pPr indent="-3429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3pPr>
            <a:lvl4pPr indent="-3429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335" name="Google Shape;335;p70"/>
          <p:cNvCxnSpPr/>
          <p:nvPr/>
        </p:nvCxnSpPr>
        <p:spPr>
          <a:xfrm>
            <a:off x="4572000" y="758536"/>
            <a:ext cx="0" cy="3657600"/>
          </a:xfrm>
          <a:prstGeom prst="straightConnector1">
            <a:avLst/>
          </a:prstGeom>
          <a:noFill/>
          <a:ln cap="rnd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36" name="Google Shape;336;p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86750" y="4599147"/>
            <a:ext cx="805470" cy="472916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Intro Option 2">
  <p:cSld name="Cover Intro Option 2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71"/>
          <p:cNvSpPr txBox="1"/>
          <p:nvPr>
            <p:ph type="title"/>
          </p:nvPr>
        </p:nvSpPr>
        <p:spPr>
          <a:xfrm>
            <a:off x="311700" y="1283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0" name="Google Shape;340;p71"/>
          <p:cNvSpPr txBox="1"/>
          <p:nvPr>
            <p:ph idx="1" type="subTitle"/>
          </p:nvPr>
        </p:nvSpPr>
        <p:spPr>
          <a:xfrm>
            <a:off x="360625" y="1005325"/>
            <a:ext cx="7508700" cy="35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1" name="Google Shape;341;p7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>
              <a:buNone/>
              <a:defRPr sz="1300">
                <a:solidFill>
                  <a:schemeClr val="dk1"/>
                </a:solidFill>
              </a:defRPr>
            </a:lvl1pPr>
            <a:lvl2pPr lvl="1" rtl="0">
              <a:buNone/>
              <a:defRPr sz="1300">
                <a:solidFill>
                  <a:schemeClr val="dk1"/>
                </a:solidFill>
              </a:defRPr>
            </a:lvl2pPr>
            <a:lvl3pPr lvl="2" rtl="0">
              <a:buNone/>
              <a:defRPr sz="1300">
                <a:solidFill>
                  <a:schemeClr val="dk1"/>
                </a:solidFill>
              </a:defRPr>
            </a:lvl3pPr>
            <a:lvl4pPr lvl="3" rtl="0">
              <a:buNone/>
              <a:defRPr sz="1300">
                <a:solidFill>
                  <a:schemeClr val="dk1"/>
                </a:solidFill>
              </a:defRPr>
            </a:lvl4pPr>
            <a:lvl5pPr lvl="4" rtl="0">
              <a:buNone/>
              <a:defRPr sz="1300">
                <a:solidFill>
                  <a:schemeClr val="dk1"/>
                </a:solidFill>
              </a:defRPr>
            </a:lvl5pPr>
            <a:lvl6pPr lvl="5" rtl="0">
              <a:buNone/>
              <a:defRPr sz="1300">
                <a:solidFill>
                  <a:schemeClr val="dk1"/>
                </a:solidFill>
              </a:defRPr>
            </a:lvl6pPr>
            <a:lvl7pPr lvl="6" rtl="0">
              <a:buNone/>
              <a:defRPr sz="1300">
                <a:solidFill>
                  <a:schemeClr val="dk1"/>
                </a:solidFill>
              </a:defRPr>
            </a:lvl7pPr>
            <a:lvl8pPr lvl="7" rtl="0">
              <a:buNone/>
              <a:defRPr sz="1300">
                <a:solidFill>
                  <a:schemeClr val="dk1"/>
                </a:solidFill>
              </a:defRPr>
            </a:lvl8pPr>
            <a:lvl9pPr lvl="8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72"/>
          <p:cNvSpPr txBox="1"/>
          <p:nvPr>
            <p:ph type="title"/>
          </p:nvPr>
        </p:nvSpPr>
        <p:spPr>
          <a:xfrm>
            <a:off x="810893" y="131666"/>
            <a:ext cx="7522200" cy="8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100"/>
              <a:buNone/>
              <a:defRPr b="0" i="0" sz="2400">
                <a:solidFill>
                  <a:srgbClr val="23415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72"/>
          <p:cNvSpPr txBox="1"/>
          <p:nvPr>
            <p:ph idx="1" type="body"/>
          </p:nvPr>
        </p:nvSpPr>
        <p:spPr>
          <a:xfrm>
            <a:off x="457200" y="1183005"/>
            <a:ext cx="8229600" cy="33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l">
              <a:spcBef>
                <a:spcPts val="300"/>
              </a:spcBef>
              <a:spcAft>
                <a:spcPts val="0"/>
              </a:spcAft>
              <a:buSzPts val="1688"/>
              <a:buNone/>
              <a:defRPr/>
            </a:lvl1pPr>
            <a:lvl2pPr indent="-228600" lvl="1" marL="914400" rtl="0" algn="l">
              <a:spcBef>
                <a:spcPts val="300"/>
              </a:spcBef>
              <a:spcAft>
                <a:spcPts val="0"/>
              </a:spcAft>
              <a:buSzPts val="1365"/>
              <a:buNone/>
              <a:defRPr/>
            </a:lvl2pPr>
            <a:lvl3pPr indent="-228600" lvl="2" marL="1371600" rtl="0" algn="l">
              <a:spcBef>
                <a:spcPts val="300"/>
              </a:spcBef>
              <a:spcAft>
                <a:spcPts val="0"/>
              </a:spcAft>
              <a:buSzPts val="975"/>
              <a:buNone/>
              <a:defRPr/>
            </a:lvl3pPr>
            <a:lvl4pPr indent="-228600" lvl="3" marL="1828800" rtl="0" algn="l">
              <a:spcBef>
                <a:spcPts val="300"/>
              </a:spcBef>
              <a:spcAft>
                <a:spcPts val="0"/>
              </a:spcAft>
              <a:buSzPts val="975"/>
              <a:buNone/>
              <a:defRPr/>
            </a:lvl4pPr>
            <a:lvl5pPr indent="-228600" lvl="4" marL="2286000" rtl="0" algn="l">
              <a:spcBef>
                <a:spcPts val="300"/>
              </a:spcBef>
              <a:spcAft>
                <a:spcPts val="0"/>
              </a:spcAft>
              <a:buSzPts val="975"/>
              <a:buNone/>
              <a:defRPr/>
            </a:lvl5pPr>
            <a:lvl6pPr indent="-228600" lvl="5" marL="2743200" rtl="0" algn="l">
              <a:spcBef>
                <a:spcPts val="375"/>
              </a:spcBef>
              <a:spcAft>
                <a:spcPts val="0"/>
              </a:spcAft>
              <a:buSzPts val="1350"/>
              <a:buNone/>
              <a:defRPr/>
            </a:lvl6pPr>
            <a:lvl7pPr indent="-228600" lvl="6" marL="3200400" rtl="0" algn="l">
              <a:spcBef>
                <a:spcPts val="375"/>
              </a:spcBef>
              <a:spcAft>
                <a:spcPts val="0"/>
              </a:spcAft>
              <a:buSzPts val="1350"/>
              <a:buNone/>
              <a:defRPr/>
            </a:lvl7pPr>
            <a:lvl8pPr indent="-228600" lvl="7" marL="3657600" rtl="0" algn="l">
              <a:spcBef>
                <a:spcPts val="375"/>
              </a:spcBef>
              <a:spcAft>
                <a:spcPts val="0"/>
              </a:spcAft>
              <a:buSzPts val="1350"/>
              <a:buNone/>
              <a:defRPr/>
            </a:lvl8pPr>
            <a:lvl9pPr indent="-228600" lvl="8" marL="4114800" rtl="0" algn="l">
              <a:spcBef>
                <a:spcPts val="375"/>
              </a:spcBef>
              <a:spcAft>
                <a:spcPts val="0"/>
              </a:spcAft>
              <a:buSzPts val="1350"/>
              <a:buNone/>
              <a:defRPr/>
            </a:lvl9pPr>
          </a:lstStyle>
          <a:p/>
        </p:txBody>
      </p:sp>
      <p:sp>
        <p:nvSpPr>
          <p:cNvPr id="345" name="Google Shape;345;p72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72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7" name="Google Shape;347;p72"/>
          <p:cNvSpPr txBox="1"/>
          <p:nvPr>
            <p:ph idx="12" type="sldNum"/>
          </p:nvPr>
        </p:nvSpPr>
        <p:spPr>
          <a:xfrm>
            <a:off x="6788955" y="4685000"/>
            <a:ext cx="1791300" cy="3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3111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3111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3111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3111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3111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3111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3111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3111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3111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 ReUp Education | Proprietary &amp; Confidential</a:t>
            </a:r>
            <a:endParaRPr sz="900">
              <a:solidFill>
                <a:srgbClr val="888888"/>
              </a:solidFill>
            </a:endParaRPr>
          </a:p>
          <a:p>
            <a:pPr indent="0" lvl="0" marL="0" marR="17780" rtl="0" algn="r">
              <a:spcBef>
                <a:spcPts val="375"/>
              </a:spcBef>
              <a:spcAft>
                <a:spcPts val="0"/>
              </a:spcAft>
              <a:buNone/>
            </a:pPr>
            <a:fld id="{00000000-1234-1234-1234-123412341234}" type="slidenum">
              <a:rPr lang="en" sz="900"/>
              <a:t>‹#›</a:t>
            </a:fld>
            <a:endParaRPr sz="900"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Gold chapter break or bold statement gold">
  <p:cSld name="Gold chapter break or bold statement gold">
    <p:bg>
      <p:bgPr>
        <a:solidFill>
          <a:schemeClr val="accent1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73"/>
          <p:cNvSpPr txBox="1"/>
          <p:nvPr>
            <p:ph type="title"/>
          </p:nvPr>
        </p:nvSpPr>
        <p:spPr>
          <a:xfrm>
            <a:off x="311700" y="826025"/>
            <a:ext cx="6246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i="0" sz="6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62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descr="ASU_Horiz_RGB_Digital_MaroonGold.png" id="350" name="Google Shape;350;p73"/>
          <p:cNvPicPr preferRelativeResize="0"/>
          <p:nvPr/>
        </p:nvPicPr>
        <p:blipFill rotWithShape="1">
          <a:blip r:embed="rId2">
            <a:alphaModFix/>
          </a:blip>
          <a:srcRect b="0" l="0" r="57818" t="0"/>
          <a:stretch/>
        </p:blipFill>
        <p:spPr>
          <a:xfrm>
            <a:off x="7541375" y="4198900"/>
            <a:ext cx="1244950" cy="81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Headline with text 1">
  <p:cSld name="TITLE_ONLY_1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74"/>
          <p:cNvSpPr txBox="1"/>
          <p:nvPr>
            <p:ph idx="1" type="body"/>
          </p:nvPr>
        </p:nvSpPr>
        <p:spPr>
          <a:xfrm>
            <a:off x="311699" y="1204825"/>
            <a:ext cx="78204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3" name="Google Shape;353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 i="0" sz="3000" u="none" cap="none" strike="noStrike">
                <a:solidFill>
                  <a:schemeClr val="dk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1"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0 Chapter break agenda black with bracket">
  <p:cSld name="Custom Layout 1 1_1">
    <p:bg>
      <p:bgPr>
        <a:solidFill>
          <a:srgbClr val="000000"/>
        </a:solid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75"/>
          <p:cNvSpPr txBox="1"/>
          <p:nvPr>
            <p:ph type="title"/>
          </p:nvPr>
        </p:nvSpPr>
        <p:spPr>
          <a:xfrm>
            <a:off x="464100" y="2045225"/>
            <a:ext cx="278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  <a:defRPr b="1" i="0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1"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56" name="Google Shape;356;p75"/>
          <p:cNvSpPr txBox="1"/>
          <p:nvPr/>
        </p:nvSpPr>
        <p:spPr>
          <a:xfrm>
            <a:off x="3664990" y="371598"/>
            <a:ext cx="1057200" cy="35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500"/>
              <a:buFont typeface="Arial"/>
              <a:buNone/>
            </a:pPr>
            <a:r>
              <a:rPr b="0" i="0" lang="en" sz="225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1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75"/>
          <p:cNvSpPr txBox="1"/>
          <p:nvPr>
            <p:ph idx="1" type="subTitle"/>
          </p:nvPr>
        </p:nvSpPr>
        <p:spPr>
          <a:xfrm>
            <a:off x="4898000" y="508875"/>
            <a:ext cx="3737100" cy="410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>
                <a:solidFill>
                  <a:schemeClr val="lt1"/>
                </a:solidFill>
              </a:defRPr>
            </a:lvl1pPr>
            <a:lvl2pPr lvl="1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2pPr>
            <a:lvl3pPr lvl="2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3pPr>
            <a:lvl4pPr lvl="3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4pPr>
            <a:lvl5pPr lvl="4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5pPr>
            <a:lvl6pPr lvl="5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6pPr>
            <a:lvl7pPr lvl="6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7pPr>
            <a:lvl8pPr lvl="7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b="1">
                <a:highlight>
                  <a:schemeClr val="lt1"/>
                </a:highlight>
              </a:defRPr>
            </a:lvl8pPr>
            <a:lvl9pPr lvl="8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b="1">
                <a:highlight>
                  <a:schemeClr val="lt1"/>
                </a:highlight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24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4.xml"/><Relationship Id="rId22" Type="http://schemas.openxmlformats.org/officeDocument/2006/relationships/slideLayout" Target="../slideLayouts/slideLayout56.xml"/><Relationship Id="rId21" Type="http://schemas.openxmlformats.org/officeDocument/2006/relationships/slideLayout" Target="../slideLayouts/slideLayout55.xml"/><Relationship Id="rId24" Type="http://schemas.openxmlformats.org/officeDocument/2006/relationships/slideLayout" Target="../slideLayouts/slideLayout58.xml"/><Relationship Id="rId23" Type="http://schemas.openxmlformats.org/officeDocument/2006/relationships/slideLayout" Target="../slideLayouts/slideLayout57.xml"/><Relationship Id="rId1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26" Type="http://schemas.openxmlformats.org/officeDocument/2006/relationships/slideLayout" Target="../slideLayouts/slideLayout60.xml"/><Relationship Id="rId25" Type="http://schemas.openxmlformats.org/officeDocument/2006/relationships/slideLayout" Target="../slideLayouts/slideLayout59.xml"/><Relationship Id="rId28" Type="http://schemas.openxmlformats.org/officeDocument/2006/relationships/slideLayout" Target="../slideLayouts/slideLayout62.xml"/><Relationship Id="rId27" Type="http://schemas.openxmlformats.org/officeDocument/2006/relationships/slideLayout" Target="../slideLayouts/slideLayout61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29" Type="http://schemas.openxmlformats.org/officeDocument/2006/relationships/slideLayout" Target="../slideLayouts/slideLayout63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31" Type="http://schemas.openxmlformats.org/officeDocument/2006/relationships/slideLayout" Target="../slideLayouts/slideLayout65.xml"/><Relationship Id="rId30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45.xml"/><Relationship Id="rId33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44.xml"/><Relationship Id="rId32" Type="http://schemas.openxmlformats.org/officeDocument/2006/relationships/slideLayout" Target="../slideLayouts/slideLayout66.xml"/><Relationship Id="rId13" Type="http://schemas.openxmlformats.org/officeDocument/2006/relationships/slideLayout" Target="../slideLayouts/slideLayout47.xml"/><Relationship Id="rId35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68.xml"/><Relationship Id="rId15" Type="http://schemas.openxmlformats.org/officeDocument/2006/relationships/slideLayout" Target="../slideLayouts/slideLayout49.xml"/><Relationship Id="rId37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48.xml"/><Relationship Id="rId36" Type="http://schemas.openxmlformats.org/officeDocument/2006/relationships/slideLayout" Target="../slideLayouts/slideLayout70.xml"/><Relationship Id="rId17" Type="http://schemas.openxmlformats.org/officeDocument/2006/relationships/slideLayout" Target="../slideLayouts/slideLayout51.xml"/><Relationship Id="rId39" Type="http://schemas.openxmlformats.org/officeDocument/2006/relationships/theme" Target="../theme/theme3.xml"/><Relationship Id="rId16" Type="http://schemas.openxmlformats.org/officeDocument/2006/relationships/slideLayout" Target="../slideLayouts/slideLayout50.xml"/><Relationship Id="rId38" Type="http://schemas.openxmlformats.org/officeDocument/2006/relationships/slideLayout" Target="../slideLayouts/slideLayout72.xml"/><Relationship Id="rId19" Type="http://schemas.openxmlformats.org/officeDocument/2006/relationships/slideLayout" Target="../slideLayouts/slideLayout53.xml"/><Relationship Id="rId18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 sz="1400"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7"/>
          <p:cNvSpPr txBox="1"/>
          <p:nvPr>
            <p:ph type="title"/>
          </p:nvPr>
        </p:nvSpPr>
        <p:spPr>
          <a:xfrm>
            <a:off x="628650" y="410034"/>
            <a:ext cx="78867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8" name="Google Shape;148;p37"/>
          <p:cNvSpPr txBox="1"/>
          <p:nvPr>
            <p:ph idx="1" type="body"/>
          </p:nvPr>
        </p:nvSpPr>
        <p:spPr>
          <a:xfrm>
            <a:off x="628650" y="914400"/>
            <a:ext cx="7886700" cy="3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756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88"/>
              <a:buFont typeface="Noto Sans Symbols"/>
              <a:buChar char="•"/>
              <a:defRPr b="0" i="0" sz="112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5277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65"/>
              <a:buFont typeface="Noto Sans Symbols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0512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–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0512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0512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75"/>
              <a:buFont typeface="Arial"/>
              <a:buChar char="•"/>
              <a:defRPr b="0" i="0" sz="975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Google Shape;149;p37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  <p:sldLayoutId id="2147483702" r:id="rId21"/>
    <p:sldLayoutId id="2147483703" r:id="rId22"/>
    <p:sldLayoutId id="2147483704" r:id="rId23"/>
    <p:sldLayoutId id="2147483705" r:id="rId24"/>
    <p:sldLayoutId id="2147483706" r:id="rId25"/>
    <p:sldLayoutId id="2147483707" r:id="rId26"/>
    <p:sldLayoutId id="2147483708" r:id="rId27"/>
    <p:sldLayoutId id="2147483709" r:id="rId28"/>
    <p:sldLayoutId id="2147483710" r:id="rId29"/>
    <p:sldLayoutId id="2147483711" r:id="rId30"/>
    <p:sldLayoutId id="2147483712" r:id="rId31"/>
    <p:sldLayoutId id="2147483713" r:id="rId32"/>
    <p:sldLayoutId id="2147483714" r:id="rId33"/>
    <p:sldLayoutId id="2147483715" r:id="rId34"/>
    <p:sldLayoutId id="2147483716" r:id="rId35"/>
    <p:sldLayoutId id="2147483717" r:id="rId36"/>
    <p:sldLayoutId id="2147483718" r:id="rId37"/>
    <p:sldLayoutId id="2147483719" r:id="rId3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768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Relationship Id="rId4" Type="http://schemas.openxmlformats.org/officeDocument/2006/relationships/image" Target="../media/image25.png"/><Relationship Id="rId5" Type="http://schemas.openxmlformats.org/officeDocument/2006/relationships/image" Target="../media/image1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Relationship Id="rId4" Type="http://schemas.openxmlformats.org/officeDocument/2006/relationships/image" Target="../media/image1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tutoring.asu.edu" TargetMode="External"/><Relationship Id="rId4" Type="http://schemas.openxmlformats.org/officeDocument/2006/relationships/hyperlink" Target="http://tutoring.asu.edu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Relationship Id="rId4" Type="http://schemas.openxmlformats.org/officeDocument/2006/relationships/image" Target="../media/image18.png"/><Relationship Id="rId5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9.png"/><Relationship Id="rId4" Type="http://schemas.openxmlformats.org/officeDocument/2006/relationships/image" Target="../media/image18.png"/><Relationship Id="rId5" Type="http://schemas.openxmlformats.org/officeDocument/2006/relationships/image" Target="../media/image1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9.png"/><Relationship Id="rId4" Type="http://schemas.openxmlformats.org/officeDocument/2006/relationships/image" Target="../media/image18.png"/><Relationship Id="rId5" Type="http://schemas.openxmlformats.org/officeDocument/2006/relationships/image" Target="../media/image1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9.png"/><Relationship Id="rId4" Type="http://schemas.openxmlformats.org/officeDocument/2006/relationships/image" Target="../media/image18.png"/><Relationship Id="rId5" Type="http://schemas.openxmlformats.org/officeDocument/2006/relationships/image" Target="../media/image1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9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4.png"/><Relationship Id="rId4" Type="http://schemas.openxmlformats.org/officeDocument/2006/relationships/hyperlink" Target="http://bit.ly/ASN2324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github.com/racuna1/ser334-public" TargetMode="External"/><Relationship Id="rId4" Type="http://schemas.openxmlformats.org/officeDocument/2006/relationships/hyperlink" Target="https://en.wikipedia.org/wiki/BMP_file_format" TargetMode="External"/><Relationship Id="rId5" Type="http://schemas.openxmlformats.org/officeDocument/2006/relationships/hyperlink" Target="https://docs.kernel.org/core-api/kernel-api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76"/>
          <p:cNvSpPr txBox="1"/>
          <p:nvPr/>
        </p:nvSpPr>
        <p:spPr>
          <a:xfrm>
            <a:off x="710900" y="1332975"/>
            <a:ext cx="7516200" cy="16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/>
              <a:t>SER 334 A Session </a:t>
            </a:r>
            <a:endParaRPr b="1"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highlight>
                  <a:srgbClr val="FFC627"/>
                </a:highlight>
              </a:rPr>
              <a:t>SI Session</a:t>
            </a:r>
            <a:endParaRPr b="1" sz="2400"/>
          </a:p>
        </p:txBody>
      </p:sp>
      <p:sp>
        <p:nvSpPr>
          <p:cNvPr id="363" name="Google Shape;363;p76"/>
          <p:cNvSpPr txBox="1"/>
          <p:nvPr/>
        </p:nvSpPr>
        <p:spPr>
          <a:xfrm>
            <a:off x="754475" y="3948050"/>
            <a:ext cx="34383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00">
                <a:solidFill>
                  <a:schemeClr val="dk1"/>
                </a:solidFill>
              </a:rPr>
              <a:t>7:00 pm - 8:00 pm MST</a:t>
            </a:r>
            <a:endParaRPr b="1" i="1" sz="1200">
              <a:solidFill>
                <a:srgbClr val="980000"/>
              </a:solidFill>
            </a:endParaRPr>
          </a:p>
        </p:txBody>
      </p:sp>
      <p:sp>
        <p:nvSpPr>
          <p:cNvPr id="364" name="Google Shape;364;p76"/>
          <p:cNvSpPr txBox="1"/>
          <p:nvPr/>
        </p:nvSpPr>
        <p:spPr>
          <a:xfrm>
            <a:off x="754475" y="3679275"/>
            <a:ext cx="30000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Thursday, January 18th 2024</a:t>
            </a:r>
            <a:endParaRPr b="1"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1" name="Google Shape;461;p8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1451" y="0"/>
            <a:ext cx="33672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2" name="Google Shape;462;p85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463" name="Google Shape;463;p85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Pointer Tracing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464" name="Google Shape;464;p85"/>
          <p:cNvSpPr txBox="1"/>
          <p:nvPr/>
        </p:nvSpPr>
        <p:spPr>
          <a:xfrm>
            <a:off x="3443400" y="152400"/>
            <a:ext cx="5700600" cy="455700"/>
          </a:xfrm>
          <a:prstGeom prst="rect">
            <a:avLst/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dk1"/>
                </a:solidFill>
              </a:rPr>
              <a:t>Trace the following code with box and arrow notation</a:t>
            </a:r>
            <a:endParaRPr sz="1825">
              <a:solidFill>
                <a:schemeClr val="dk1"/>
              </a:solidFill>
            </a:endParaRPr>
          </a:p>
        </p:txBody>
      </p:sp>
      <p:grpSp>
        <p:nvGrpSpPr>
          <p:cNvPr id="465" name="Google Shape;465;p85"/>
          <p:cNvGrpSpPr/>
          <p:nvPr/>
        </p:nvGrpSpPr>
        <p:grpSpPr>
          <a:xfrm>
            <a:off x="6449875" y="2986095"/>
            <a:ext cx="1524738" cy="563405"/>
            <a:chOff x="6449875" y="2986095"/>
            <a:chExt cx="1524738" cy="563405"/>
          </a:xfrm>
        </p:grpSpPr>
        <p:sp>
          <p:nvSpPr>
            <p:cNvPr id="466" name="Google Shape;466;p85"/>
            <p:cNvSpPr/>
            <p:nvPr/>
          </p:nvSpPr>
          <p:spPr>
            <a:xfrm>
              <a:off x="7171213" y="2986095"/>
              <a:ext cx="803400" cy="5634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8C1D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/>
            </a:p>
          </p:txBody>
        </p:sp>
        <p:sp>
          <p:nvSpPr>
            <p:cNvPr id="467" name="Google Shape;467;p85"/>
            <p:cNvSpPr txBox="1"/>
            <p:nvPr/>
          </p:nvSpPr>
          <p:spPr>
            <a:xfrm>
              <a:off x="6449875" y="2986100"/>
              <a:ext cx="611400" cy="56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25">
                  <a:solidFill>
                    <a:schemeClr val="dk1"/>
                  </a:solidFill>
                </a:rPr>
                <a:t>iPtr</a:t>
              </a:r>
              <a:endParaRPr sz="2025">
                <a:solidFill>
                  <a:schemeClr val="dk1"/>
                </a:solidFill>
              </a:endParaRPr>
            </a:p>
          </p:txBody>
        </p:sp>
      </p:grpSp>
      <p:grpSp>
        <p:nvGrpSpPr>
          <p:cNvPr id="468" name="Google Shape;468;p85"/>
          <p:cNvGrpSpPr/>
          <p:nvPr/>
        </p:nvGrpSpPr>
        <p:grpSpPr>
          <a:xfrm>
            <a:off x="6449863" y="3751850"/>
            <a:ext cx="1524750" cy="566185"/>
            <a:chOff x="6449863" y="3751850"/>
            <a:chExt cx="1524750" cy="566185"/>
          </a:xfrm>
        </p:grpSpPr>
        <p:sp>
          <p:nvSpPr>
            <p:cNvPr id="469" name="Google Shape;469;p85"/>
            <p:cNvSpPr/>
            <p:nvPr/>
          </p:nvSpPr>
          <p:spPr>
            <a:xfrm>
              <a:off x="7171213" y="3754635"/>
              <a:ext cx="803400" cy="5634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8C1D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/>
            </a:p>
          </p:txBody>
        </p:sp>
        <p:sp>
          <p:nvSpPr>
            <p:cNvPr id="470" name="Google Shape;470;p85"/>
            <p:cNvSpPr txBox="1"/>
            <p:nvPr/>
          </p:nvSpPr>
          <p:spPr>
            <a:xfrm>
              <a:off x="6449863" y="3751850"/>
              <a:ext cx="611400" cy="56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25">
                  <a:solidFill>
                    <a:schemeClr val="dk1"/>
                  </a:solidFill>
                </a:rPr>
                <a:t>jPtr</a:t>
              </a:r>
              <a:endParaRPr sz="2025">
                <a:solidFill>
                  <a:schemeClr val="dk1"/>
                </a:solidFill>
              </a:endParaRPr>
            </a:p>
          </p:txBody>
        </p:sp>
      </p:grpSp>
      <p:grpSp>
        <p:nvGrpSpPr>
          <p:cNvPr id="471" name="Google Shape;471;p85"/>
          <p:cNvGrpSpPr/>
          <p:nvPr/>
        </p:nvGrpSpPr>
        <p:grpSpPr>
          <a:xfrm>
            <a:off x="6380026" y="4517600"/>
            <a:ext cx="1594586" cy="568975"/>
            <a:chOff x="6380026" y="4517600"/>
            <a:chExt cx="1594586" cy="568975"/>
          </a:xfrm>
        </p:grpSpPr>
        <p:sp>
          <p:nvSpPr>
            <p:cNvPr id="472" name="Google Shape;472;p85"/>
            <p:cNvSpPr/>
            <p:nvPr/>
          </p:nvSpPr>
          <p:spPr>
            <a:xfrm>
              <a:off x="7171213" y="4523175"/>
              <a:ext cx="803400" cy="5634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8C1D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/>
            </a:p>
          </p:txBody>
        </p:sp>
        <p:sp>
          <p:nvSpPr>
            <p:cNvPr id="473" name="Google Shape;473;p85"/>
            <p:cNvSpPr txBox="1"/>
            <p:nvPr/>
          </p:nvSpPr>
          <p:spPr>
            <a:xfrm>
              <a:off x="6380026" y="4517600"/>
              <a:ext cx="681300" cy="56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25">
                  <a:solidFill>
                    <a:schemeClr val="dk1"/>
                  </a:solidFill>
                </a:rPr>
                <a:t>kPtr</a:t>
              </a:r>
              <a:endParaRPr sz="2025">
                <a:solidFill>
                  <a:schemeClr val="dk1"/>
                </a:solidFill>
              </a:endParaRPr>
            </a:p>
          </p:txBody>
        </p:sp>
      </p:grpSp>
      <p:sp>
        <p:nvSpPr>
          <p:cNvPr id="474" name="Google Shape;474;p85"/>
          <p:cNvSpPr/>
          <p:nvPr/>
        </p:nvSpPr>
        <p:spPr>
          <a:xfrm>
            <a:off x="666650" y="2086675"/>
            <a:ext cx="923100" cy="73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85"/>
          <p:cNvSpPr/>
          <p:nvPr/>
        </p:nvSpPr>
        <p:spPr>
          <a:xfrm>
            <a:off x="1836800" y="2012425"/>
            <a:ext cx="239700" cy="879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85"/>
          <p:cNvSpPr/>
          <p:nvPr/>
        </p:nvSpPr>
        <p:spPr>
          <a:xfrm>
            <a:off x="7211775" y="746625"/>
            <a:ext cx="671400" cy="43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7" name="Google Shape;477;p85"/>
          <p:cNvGrpSpPr/>
          <p:nvPr/>
        </p:nvGrpSpPr>
        <p:grpSpPr>
          <a:xfrm>
            <a:off x="6449875" y="680475"/>
            <a:ext cx="1524738" cy="563400"/>
            <a:chOff x="6449875" y="680475"/>
            <a:chExt cx="1524738" cy="563400"/>
          </a:xfrm>
        </p:grpSpPr>
        <p:sp>
          <p:nvSpPr>
            <p:cNvPr id="478" name="Google Shape;478;p85"/>
            <p:cNvSpPr/>
            <p:nvPr/>
          </p:nvSpPr>
          <p:spPr>
            <a:xfrm>
              <a:off x="7171213" y="680475"/>
              <a:ext cx="803400" cy="5634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8C1D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57</a:t>
              </a:r>
              <a:endParaRPr sz="2000"/>
            </a:p>
          </p:txBody>
        </p:sp>
        <p:sp>
          <p:nvSpPr>
            <p:cNvPr id="479" name="Google Shape;479;p85"/>
            <p:cNvSpPr txBox="1"/>
            <p:nvPr/>
          </p:nvSpPr>
          <p:spPr>
            <a:xfrm>
              <a:off x="6449875" y="680475"/>
              <a:ext cx="611400" cy="56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25">
                  <a:solidFill>
                    <a:schemeClr val="dk1"/>
                  </a:solidFill>
                </a:rPr>
                <a:t>x</a:t>
              </a:r>
              <a:endParaRPr sz="2025">
                <a:solidFill>
                  <a:schemeClr val="dk1"/>
                </a:solidFill>
              </a:endParaRPr>
            </a:p>
          </p:txBody>
        </p:sp>
      </p:grpSp>
      <p:grpSp>
        <p:nvGrpSpPr>
          <p:cNvPr id="480" name="Google Shape;480;p85"/>
          <p:cNvGrpSpPr/>
          <p:nvPr/>
        </p:nvGrpSpPr>
        <p:grpSpPr>
          <a:xfrm>
            <a:off x="6449863" y="1449015"/>
            <a:ext cx="1524750" cy="563410"/>
            <a:chOff x="6449863" y="1449015"/>
            <a:chExt cx="1524750" cy="563410"/>
          </a:xfrm>
        </p:grpSpPr>
        <p:sp>
          <p:nvSpPr>
            <p:cNvPr id="481" name="Google Shape;481;p85"/>
            <p:cNvSpPr/>
            <p:nvPr/>
          </p:nvSpPr>
          <p:spPr>
            <a:xfrm>
              <a:off x="7171213" y="1449015"/>
              <a:ext cx="803400" cy="5634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8C1D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99</a:t>
              </a:r>
              <a:endParaRPr sz="2000"/>
            </a:p>
          </p:txBody>
        </p:sp>
        <p:sp>
          <p:nvSpPr>
            <p:cNvPr id="482" name="Google Shape;482;p85"/>
            <p:cNvSpPr txBox="1"/>
            <p:nvPr/>
          </p:nvSpPr>
          <p:spPr>
            <a:xfrm>
              <a:off x="6449863" y="1449025"/>
              <a:ext cx="611400" cy="56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25">
                  <a:solidFill>
                    <a:schemeClr val="dk1"/>
                  </a:solidFill>
                </a:rPr>
                <a:t>y</a:t>
              </a:r>
              <a:endParaRPr sz="2025">
                <a:solidFill>
                  <a:schemeClr val="dk1"/>
                </a:solidFill>
              </a:endParaRPr>
            </a:p>
          </p:txBody>
        </p:sp>
      </p:grpSp>
      <p:grpSp>
        <p:nvGrpSpPr>
          <p:cNvPr id="483" name="Google Shape;483;p85"/>
          <p:cNvGrpSpPr/>
          <p:nvPr/>
        </p:nvGrpSpPr>
        <p:grpSpPr>
          <a:xfrm>
            <a:off x="6449863" y="2217555"/>
            <a:ext cx="1524750" cy="566183"/>
            <a:chOff x="6449863" y="2217555"/>
            <a:chExt cx="1524750" cy="566183"/>
          </a:xfrm>
        </p:grpSpPr>
        <p:sp>
          <p:nvSpPr>
            <p:cNvPr id="484" name="Google Shape;484;p85"/>
            <p:cNvSpPr/>
            <p:nvPr/>
          </p:nvSpPr>
          <p:spPr>
            <a:xfrm>
              <a:off x="7171213" y="2217555"/>
              <a:ext cx="803400" cy="5634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8C1D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8888</a:t>
              </a:r>
              <a:endParaRPr sz="2000"/>
            </a:p>
          </p:txBody>
        </p:sp>
        <p:sp>
          <p:nvSpPr>
            <p:cNvPr id="485" name="Google Shape;485;p85"/>
            <p:cNvSpPr txBox="1"/>
            <p:nvPr/>
          </p:nvSpPr>
          <p:spPr>
            <a:xfrm>
              <a:off x="6449863" y="2220338"/>
              <a:ext cx="611400" cy="56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25">
                  <a:solidFill>
                    <a:schemeClr val="dk1"/>
                  </a:solidFill>
                </a:rPr>
                <a:t>z</a:t>
              </a:r>
              <a:endParaRPr sz="2025">
                <a:solidFill>
                  <a:schemeClr val="dk1"/>
                </a:solidFill>
              </a:endParaRPr>
            </a:p>
          </p:txBody>
        </p:sp>
      </p:grpSp>
      <p:sp>
        <p:nvSpPr>
          <p:cNvPr id="486" name="Google Shape;486;p85"/>
          <p:cNvSpPr/>
          <p:nvPr/>
        </p:nvSpPr>
        <p:spPr>
          <a:xfrm>
            <a:off x="7211775" y="1515163"/>
            <a:ext cx="671400" cy="43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85"/>
          <p:cNvSpPr/>
          <p:nvPr/>
        </p:nvSpPr>
        <p:spPr>
          <a:xfrm>
            <a:off x="7211775" y="2283713"/>
            <a:ext cx="671400" cy="43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85"/>
          <p:cNvSpPr/>
          <p:nvPr/>
        </p:nvSpPr>
        <p:spPr>
          <a:xfrm flipH="1" rot="10800000">
            <a:off x="8049625" y="1561925"/>
            <a:ext cx="800400" cy="25224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E599"/>
          </a:solidFill>
          <a:ln cap="flat" cmpd="sng" w="381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85"/>
          <p:cNvSpPr/>
          <p:nvPr/>
        </p:nvSpPr>
        <p:spPr>
          <a:xfrm flipH="1" rot="10800000">
            <a:off x="8095125" y="759850"/>
            <a:ext cx="967500" cy="41754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E599"/>
          </a:solidFill>
          <a:ln cap="flat" cmpd="sng" w="381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85"/>
          <p:cNvSpPr/>
          <p:nvPr/>
        </p:nvSpPr>
        <p:spPr>
          <a:xfrm flipH="1" rot="10800000">
            <a:off x="8075425" y="2364025"/>
            <a:ext cx="574200" cy="9738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E599"/>
          </a:solidFill>
          <a:ln cap="flat" cmpd="sng" w="381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85"/>
          <p:cNvSpPr/>
          <p:nvPr/>
        </p:nvSpPr>
        <p:spPr>
          <a:xfrm>
            <a:off x="8014200" y="628925"/>
            <a:ext cx="1107900" cy="4388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6" name="Google Shape;496;p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1451" y="0"/>
            <a:ext cx="336724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86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498" name="Google Shape;498;p86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Pointer Tracing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499" name="Google Shape;499;p86"/>
          <p:cNvSpPr txBox="1"/>
          <p:nvPr/>
        </p:nvSpPr>
        <p:spPr>
          <a:xfrm>
            <a:off x="3443400" y="152400"/>
            <a:ext cx="5700600" cy="455700"/>
          </a:xfrm>
          <a:prstGeom prst="rect">
            <a:avLst/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dk1"/>
                </a:solidFill>
              </a:rPr>
              <a:t>Trace the following code with box and arrow notation</a:t>
            </a:r>
            <a:endParaRPr sz="1825">
              <a:solidFill>
                <a:schemeClr val="dk1"/>
              </a:solidFill>
            </a:endParaRPr>
          </a:p>
        </p:txBody>
      </p:sp>
      <p:grpSp>
        <p:nvGrpSpPr>
          <p:cNvPr id="500" name="Google Shape;500;p86"/>
          <p:cNvGrpSpPr/>
          <p:nvPr/>
        </p:nvGrpSpPr>
        <p:grpSpPr>
          <a:xfrm>
            <a:off x="6449875" y="680475"/>
            <a:ext cx="1524738" cy="563400"/>
            <a:chOff x="6449875" y="680475"/>
            <a:chExt cx="1524738" cy="563400"/>
          </a:xfrm>
        </p:grpSpPr>
        <p:sp>
          <p:nvSpPr>
            <p:cNvPr id="501" name="Google Shape;501;p86"/>
            <p:cNvSpPr/>
            <p:nvPr/>
          </p:nvSpPr>
          <p:spPr>
            <a:xfrm>
              <a:off x="7171213" y="680475"/>
              <a:ext cx="803400" cy="5634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8C1D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57</a:t>
              </a:r>
              <a:endParaRPr sz="2000"/>
            </a:p>
          </p:txBody>
        </p:sp>
        <p:sp>
          <p:nvSpPr>
            <p:cNvPr id="502" name="Google Shape;502;p86"/>
            <p:cNvSpPr txBox="1"/>
            <p:nvPr/>
          </p:nvSpPr>
          <p:spPr>
            <a:xfrm>
              <a:off x="6449875" y="680475"/>
              <a:ext cx="611400" cy="56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25">
                  <a:solidFill>
                    <a:schemeClr val="dk1"/>
                  </a:solidFill>
                </a:rPr>
                <a:t>x</a:t>
              </a:r>
              <a:endParaRPr sz="2025">
                <a:solidFill>
                  <a:schemeClr val="dk1"/>
                </a:solidFill>
              </a:endParaRPr>
            </a:p>
          </p:txBody>
        </p:sp>
      </p:grpSp>
      <p:grpSp>
        <p:nvGrpSpPr>
          <p:cNvPr id="503" name="Google Shape;503;p86"/>
          <p:cNvGrpSpPr/>
          <p:nvPr/>
        </p:nvGrpSpPr>
        <p:grpSpPr>
          <a:xfrm>
            <a:off x="6449863" y="1449015"/>
            <a:ext cx="1524750" cy="563410"/>
            <a:chOff x="6449863" y="1449015"/>
            <a:chExt cx="1524750" cy="563410"/>
          </a:xfrm>
        </p:grpSpPr>
        <p:sp>
          <p:nvSpPr>
            <p:cNvPr id="504" name="Google Shape;504;p86"/>
            <p:cNvSpPr/>
            <p:nvPr/>
          </p:nvSpPr>
          <p:spPr>
            <a:xfrm>
              <a:off x="7171213" y="1449015"/>
              <a:ext cx="803400" cy="5634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8C1D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99</a:t>
              </a:r>
              <a:endParaRPr sz="2000"/>
            </a:p>
          </p:txBody>
        </p:sp>
        <p:sp>
          <p:nvSpPr>
            <p:cNvPr id="505" name="Google Shape;505;p86"/>
            <p:cNvSpPr txBox="1"/>
            <p:nvPr/>
          </p:nvSpPr>
          <p:spPr>
            <a:xfrm>
              <a:off x="6449863" y="1449025"/>
              <a:ext cx="611400" cy="56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25">
                  <a:solidFill>
                    <a:schemeClr val="dk1"/>
                  </a:solidFill>
                </a:rPr>
                <a:t>y</a:t>
              </a:r>
              <a:endParaRPr sz="2025">
                <a:solidFill>
                  <a:schemeClr val="dk1"/>
                </a:solidFill>
              </a:endParaRPr>
            </a:p>
          </p:txBody>
        </p:sp>
      </p:grpSp>
      <p:grpSp>
        <p:nvGrpSpPr>
          <p:cNvPr id="506" name="Google Shape;506;p86"/>
          <p:cNvGrpSpPr/>
          <p:nvPr/>
        </p:nvGrpSpPr>
        <p:grpSpPr>
          <a:xfrm>
            <a:off x="6449863" y="2217555"/>
            <a:ext cx="1524750" cy="566183"/>
            <a:chOff x="6449863" y="2217555"/>
            <a:chExt cx="1524750" cy="566183"/>
          </a:xfrm>
        </p:grpSpPr>
        <p:sp>
          <p:nvSpPr>
            <p:cNvPr id="507" name="Google Shape;507;p86"/>
            <p:cNvSpPr/>
            <p:nvPr/>
          </p:nvSpPr>
          <p:spPr>
            <a:xfrm>
              <a:off x="7171213" y="2217555"/>
              <a:ext cx="803400" cy="5634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8C1D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8888</a:t>
              </a:r>
              <a:endParaRPr sz="2000"/>
            </a:p>
          </p:txBody>
        </p:sp>
        <p:sp>
          <p:nvSpPr>
            <p:cNvPr id="508" name="Google Shape;508;p86"/>
            <p:cNvSpPr txBox="1"/>
            <p:nvPr/>
          </p:nvSpPr>
          <p:spPr>
            <a:xfrm>
              <a:off x="6449863" y="2220338"/>
              <a:ext cx="611400" cy="56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25">
                  <a:solidFill>
                    <a:schemeClr val="dk1"/>
                  </a:solidFill>
                </a:rPr>
                <a:t>z</a:t>
              </a:r>
              <a:endParaRPr sz="2025">
                <a:solidFill>
                  <a:schemeClr val="dk1"/>
                </a:solidFill>
              </a:endParaRPr>
            </a:p>
          </p:txBody>
        </p:sp>
      </p:grpSp>
      <p:grpSp>
        <p:nvGrpSpPr>
          <p:cNvPr id="509" name="Google Shape;509;p86"/>
          <p:cNvGrpSpPr/>
          <p:nvPr/>
        </p:nvGrpSpPr>
        <p:grpSpPr>
          <a:xfrm>
            <a:off x="6449875" y="2986095"/>
            <a:ext cx="1524738" cy="563405"/>
            <a:chOff x="6449875" y="2986095"/>
            <a:chExt cx="1524738" cy="563405"/>
          </a:xfrm>
        </p:grpSpPr>
        <p:sp>
          <p:nvSpPr>
            <p:cNvPr id="510" name="Google Shape;510;p86"/>
            <p:cNvSpPr/>
            <p:nvPr/>
          </p:nvSpPr>
          <p:spPr>
            <a:xfrm>
              <a:off x="7171213" y="2986095"/>
              <a:ext cx="803400" cy="5634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8C1D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/>
            </a:p>
          </p:txBody>
        </p:sp>
        <p:sp>
          <p:nvSpPr>
            <p:cNvPr id="511" name="Google Shape;511;p86"/>
            <p:cNvSpPr txBox="1"/>
            <p:nvPr/>
          </p:nvSpPr>
          <p:spPr>
            <a:xfrm>
              <a:off x="6449875" y="2986100"/>
              <a:ext cx="611400" cy="56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25">
                  <a:solidFill>
                    <a:schemeClr val="dk1"/>
                  </a:solidFill>
                </a:rPr>
                <a:t>iPtr</a:t>
              </a:r>
              <a:endParaRPr sz="2025">
                <a:solidFill>
                  <a:schemeClr val="dk1"/>
                </a:solidFill>
              </a:endParaRPr>
            </a:p>
          </p:txBody>
        </p:sp>
      </p:grpSp>
      <p:grpSp>
        <p:nvGrpSpPr>
          <p:cNvPr id="512" name="Google Shape;512;p86"/>
          <p:cNvGrpSpPr/>
          <p:nvPr/>
        </p:nvGrpSpPr>
        <p:grpSpPr>
          <a:xfrm>
            <a:off x="6449863" y="3751850"/>
            <a:ext cx="1524750" cy="566185"/>
            <a:chOff x="6449863" y="3751850"/>
            <a:chExt cx="1524750" cy="566185"/>
          </a:xfrm>
        </p:grpSpPr>
        <p:sp>
          <p:nvSpPr>
            <p:cNvPr id="513" name="Google Shape;513;p86"/>
            <p:cNvSpPr/>
            <p:nvPr/>
          </p:nvSpPr>
          <p:spPr>
            <a:xfrm>
              <a:off x="7171213" y="3754635"/>
              <a:ext cx="803400" cy="5634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8C1D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/>
            </a:p>
          </p:txBody>
        </p:sp>
        <p:sp>
          <p:nvSpPr>
            <p:cNvPr id="514" name="Google Shape;514;p86"/>
            <p:cNvSpPr txBox="1"/>
            <p:nvPr/>
          </p:nvSpPr>
          <p:spPr>
            <a:xfrm>
              <a:off x="6449863" y="3751850"/>
              <a:ext cx="611400" cy="56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25">
                  <a:solidFill>
                    <a:schemeClr val="dk1"/>
                  </a:solidFill>
                </a:rPr>
                <a:t>jPtr</a:t>
              </a:r>
              <a:endParaRPr sz="2025">
                <a:solidFill>
                  <a:schemeClr val="dk1"/>
                </a:solidFill>
              </a:endParaRPr>
            </a:p>
          </p:txBody>
        </p:sp>
      </p:grpSp>
      <p:grpSp>
        <p:nvGrpSpPr>
          <p:cNvPr id="515" name="Google Shape;515;p86"/>
          <p:cNvGrpSpPr/>
          <p:nvPr/>
        </p:nvGrpSpPr>
        <p:grpSpPr>
          <a:xfrm>
            <a:off x="6380026" y="4517600"/>
            <a:ext cx="1594586" cy="568975"/>
            <a:chOff x="6380026" y="4517600"/>
            <a:chExt cx="1594586" cy="568975"/>
          </a:xfrm>
        </p:grpSpPr>
        <p:sp>
          <p:nvSpPr>
            <p:cNvPr id="516" name="Google Shape;516;p86"/>
            <p:cNvSpPr/>
            <p:nvPr/>
          </p:nvSpPr>
          <p:spPr>
            <a:xfrm>
              <a:off x="7171213" y="4523175"/>
              <a:ext cx="803400" cy="5634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8C1D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000"/>
            </a:p>
          </p:txBody>
        </p:sp>
        <p:sp>
          <p:nvSpPr>
            <p:cNvPr id="517" name="Google Shape;517;p86"/>
            <p:cNvSpPr txBox="1"/>
            <p:nvPr/>
          </p:nvSpPr>
          <p:spPr>
            <a:xfrm>
              <a:off x="6380026" y="4517600"/>
              <a:ext cx="681300" cy="56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25">
                  <a:solidFill>
                    <a:schemeClr val="dk1"/>
                  </a:solidFill>
                </a:rPr>
                <a:t>kPtr</a:t>
              </a:r>
              <a:endParaRPr sz="2025">
                <a:solidFill>
                  <a:schemeClr val="dk1"/>
                </a:solidFill>
              </a:endParaRPr>
            </a:p>
          </p:txBody>
        </p:sp>
      </p:grpSp>
      <p:sp>
        <p:nvSpPr>
          <p:cNvPr id="518" name="Google Shape;518;p86"/>
          <p:cNvSpPr/>
          <p:nvPr/>
        </p:nvSpPr>
        <p:spPr>
          <a:xfrm>
            <a:off x="643050" y="4280925"/>
            <a:ext cx="923100" cy="7314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86"/>
          <p:cNvSpPr/>
          <p:nvPr/>
        </p:nvSpPr>
        <p:spPr>
          <a:xfrm>
            <a:off x="1813200" y="4206675"/>
            <a:ext cx="239700" cy="879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86"/>
          <p:cNvSpPr/>
          <p:nvPr/>
        </p:nvSpPr>
        <p:spPr>
          <a:xfrm flipH="1" rot="10800000">
            <a:off x="8049625" y="1561925"/>
            <a:ext cx="800400" cy="25224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E599"/>
          </a:solidFill>
          <a:ln cap="flat" cmpd="sng" w="381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86"/>
          <p:cNvSpPr/>
          <p:nvPr/>
        </p:nvSpPr>
        <p:spPr>
          <a:xfrm flipH="1" rot="10800000">
            <a:off x="8095125" y="759850"/>
            <a:ext cx="967500" cy="41754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E599"/>
          </a:solidFill>
          <a:ln cap="flat" cmpd="sng" w="381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86"/>
          <p:cNvSpPr/>
          <p:nvPr/>
        </p:nvSpPr>
        <p:spPr>
          <a:xfrm flipH="1" rot="10800000">
            <a:off x="8075425" y="2364025"/>
            <a:ext cx="574200" cy="9738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E599"/>
          </a:solidFill>
          <a:ln cap="flat" cmpd="sng" w="381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86"/>
          <p:cNvSpPr/>
          <p:nvPr/>
        </p:nvSpPr>
        <p:spPr>
          <a:xfrm flipH="1" rot="10800000">
            <a:off x="8059725" y="972125"/>
            <a:ext cx="790200" cy="31122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E599"/>
          </a:solidFill>
          <a:ln cap="flat" cmpd="sng" w="381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86"/>
          <p:cNvSpPr/>
          <p:nvPr/>
        </p:nvSpPr>
        <p:spPr>
          <a:xfrm>
            <a:off x="7211775" y="2283713"/>
            <a:ext cx="671400" cy="431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5</a:t>
            </a:r>
            <a:endParaRPr sz="2000"/>
          </a:p>
        </p:txBody>
      </p:sp>
      <p:sp>
        <p:nvSpPr>
          <p:cNvPr id="525" name="Google Shape;525;p86"/>
          <p:cNvSpPr/>
          <p:nvPr/>
        </p:nvSpPr>
        <p:spPr>
          <a:xfrm flipH="1" rot="10800000">
            <a:off x="8075425" y="3961450"/>
            <a:ext cx="574200" cy="9738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FFE599"/>
          </a:solidFill>
          <a:ln cap="flat" cmpd="sng" w="381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87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531" name="Google Shape;531;p87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Memory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532" name="Google Shape;532;p87"/>
          <p:cNvSpPr txBox="1"/>
          <p:nvPr/>
        </p:nvSpPr>
        <p:spPr>
          <a:xfrm>
            <a:off x="146275" y="1567150"/>
            <a:ext cx="2613600" cy="2250300"/>
          </a:xfrm>
          <a:prstGeom prst="rect">
            <a:avLst/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25">
                <a:solidFill>
                  <a:schemeClr val="dk1"/>
                </a:solidFill>
              </a:rPr>
              <a:t>Does anyone want to fill in the memory diagram from here?</a:t>
            </a:r>
            <a:endParaRPr b="1" sz="2125">
              <a:solidFill>
                <a:schemeClr val="dk1"/>
              </a:solidFill>
            </a:endParaRPr>
          </a:p>
        </p:txBody>
      </p:sp>
      <p:sp>
        <p:nvSpPr>
          <p:cNvPr id="533" name="Google Shape;533;p87"/>
          <p:cNvSpPr txBox="1"/>
          <p:nvPr/>
        </p:nvSpPr>
        <p:spPr>
          <a:xfrm>
            <a:off x="3143650" y="64750"/>
            <a:ext cx="2877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25">
                <a:solidFill>
                  <a:schemeClr val="dk1"/>
                </a:solidFill>
              </a:rPr>
              <a:t>Memory</a:t>
            </a:r>
            <a:endParaRPr b="1" sz="2025">
              <a:solidFill>
                <a:schemeClr val="dk1"/>
              </a:solidFill>
            </a:endParaRPr>
          </a:p>
        </p:txBody>
      </p:sp>
      <p:sp>
        <p:nvSpPr>
          <p:cNvPr id="534" name="Google Shape;534;p87"/>
          <p:cNvSpPr txBox="1"/>
          <p:nvPr/>
        </p:nvSpPr>
        <p:spPr>
          <a:xfrm>
            <a:off x="6397375" y="1567150"/>
            <a:ext cx="2613600" cy="2250300"/>
          </a:xfrm>
          <a:prstGeom prst="rect">
            <a:avLst/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25">
                <a:solidFill>
                  <a:schemeClr val="dk1"/>
                </a:solidFill>
              </a:rPr>
              <a:t>Otherwise I can give some hints…</a:t>
            </a:r>
            <a:endParaRPr b="1" sz="2125">
              <a:solidFill>
                <a:schemeClr val="dk1"/>
              </a:solidFill>
            </a:endParaRPr>
          </a:p>
        </p:txBody>
      </p:sp>
      <p:grpSp>
        <p:nvGrpSpPr>
          <p:cNvPr id="535" name="Google Shape;535;p87"/>
          <p:cNvGrpSpPr/>
          <p:nvPr/>
        </p:nvGrpSpPr>
        <p:grpSpPr>
          <a:xfrm>
            <a:off x="2891875" y="616250"/>
            <a:ext cx="3373500" cy="4455900"/>
            <a:chOff x="2891875" y="616250"/>
            <a:chExt cx="3373500" cy="4455900"/>
          </a:xfrm>
        </p:grpSpPr>
        <p:sp>
          <p:nvSpPr>
            <p:cNvPr id="536" name="Google Shape;536;p87"/>
            <p:cNvSpPr/>
            <p:nvPr/>
          </p:nvSpPr>
          <p:spPr>
            <a:xfrm>
              <a:off x="2891875" y="616250"/>
              <a:ext cx="3373500" cy="44559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37" name="Google Shape;537;p87"/>
            <p:cNvCxnSpPr/>
            <p:nvPr/>
          </p:nvCxnSpPr>
          <p:spPr>
            <a:xfrm>
              <a:off x="2891875" y="1396400"/>
              <a:ext cx="33735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38" name="Google Shape;538;p87"/>
            <p:cNvCxnSpPr/>
            <p:nvPr/>
          </p:nvCxnSpPr>
          <p:spPr>
            <a:xfrm>
              <a:off x="2891875" y="2387000"/>
              <a:ext cx="33735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88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544" name="Google Shape;544;p88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Memory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545" name="Google Shape;545;p88"/>
          <p:cNvSpPr txBox="1"/>
          <p:nvPr/>
        </p:nvSpPr>
        <p:spPr>
          <a:xfrm>
            <a:off x="3143650" y="64750"/>
            <a:ext cx="2877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25">
                <a:solidFill>
                  <a:schemeClr val="dk1"/>
                </a:solidFill>
              </a:rPr>
              <a:t>Memory</a:t>
            </a:r>
            <a:endParaRPr b="1" sz="2025">
              <a:solidFill>
                <a:schemeClr val="dk1"/>
              </a:solidFill>
            </a:endParaRPr>
          </a:p>
        </p:txBody>
      </p:sp>
      <p:grpSp>
        <p:nvGrpSpPr>
          <p:cNvPr id="546" name="Google Shape;546;p88"/>
          <p:cNvGrpSpPr/>
          <p:nvPr/>
        </p:nvGrpSpPr>
        <p:grpSpPr>
          <a:xfrm>
            <a:off x="2891875" y="616250"/>
            <a:ext cx="3373500" cy="4455900"/>
            <a:chOff x="2891875" y="616250"/>
            <a:chExt cx="3373500" cy="4455900"/>
          </a:xfrm>
        </p:grpSpPr>
        <p:sp>
          <p:nvSpPr>
            <p:cNvPr id="547" name="Google Shape;547;p88"/>
            <p:cNvSpPr/>
            <p:nvPr/>
          </p:nvSpPr>
          <p:spPr>
            <a:xfrm>
              <a:off x="2891875" y="616250"/>
              <a:ext cx="3373500" cy="44559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48" name="Google Shape;548;p88"/>
            <p:cNvCxnSpPr/>
            <p:nvPr/>
          </p:nvCxnSpPr>
          <p:spPr>
            <a:xfrm>
              <a:off x="2891875" y="1396400"/>
              <a:ext cx="33735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49" name="Google Shape;549;p88"/>
            <p:cNvCxnSpPr/>
            <p:nvPr/>
          </p:nvCxnSpPr>
          <p:spPr>
            <a:xfrm>
              <a:off x="2891875" y="2387000"/>
              <a:ext cx="33735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89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555" name="Google Shape;555;p89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Memory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556" name="Google Shape;556;p89"/>
          <p:cNvSpPr txBox="1"/>
          <p:nvPr/>
        </p:nvSpPr>
        <p:spPr>
          <a:xfrm>
            <a:off x="3143650" y="64750"/>
            <a:ext cx="2877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25">
                <a:solidFill>
                  <a:schemeClr val="dk1"/>
                </a:solidFill>
              </a:rPr>
              <a:t>Memory</a:t>
            </a:r>
            <a:endParaRPr b="1" sz="2025">
              <a:solidFill>
                <a:schemeClr val="dk1"/>
              </a:solidFill>
            </a:endParaRPr>
          </a:p>
        </p:txBody>
      </p:sp>
      <p:grpSp>
        <p:nvGrpSpPr>
          <p:cNvPr id="557" name="Google Shape;557;p89"/>
          <p:cNvGrpSpPr/>
          <p:nvPr/>
        </p:nvGrpSpPr>
        <p:grpSpPr>
          <a:xfrm>
            <a:off x="2891875" y="616250"/>
            <a:ext cx="3373500" cy="4455900"/>
            <a:chOff x="2891875" y="616250"/>
            <a:chExt cx="3373500" cy="4455900"/>
          </a:xfrm>
        </p:grpSpPr>
        <p:sp>
          <p:nvSpPr>
            <p:cNvPr id="558" name="Google Shape;558;p89"/>
            <p:cNvSpPr/>
            <p:nvPr/>
          </p:nvSpPr>
          <p:spPr>
            <a:xfrm>
              <a:off x="2891875" y="616250"/>
              <a:ext cx="3373500" cy="44559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59" name="Google Shape;559;p89"/>
            <p:cNvCxnSpPr/>
            <p:nvPr/>
          </p:nvCxnSpPr>
          <p:spPr>
            <a:xfrm>
              <a:off x="2891875" y="1396400"/>
              <a:ext cx="33735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60" name="Google Shape;560;p89"/>
            <p:cNvCxnSpPr/>
            <p:nvPr/>
          </p:nvCxnSpPr>
          <p:spPr>
            <a:xfrm>
              <a:off x="2891875" y="2387000"/>
              <a:ext cx="33735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61" name="Google Shape;561;p89"/>
          <p:cNvSpPr txBox="1"/>
          <p:nvPr/>
        </p:nvSpPr>
        <p:spPr>
          <a:xfrm>
            <a:off x="6210575" y="-76200"/>
            <a:ext cx="2877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25">
                <a:solidFill>
                  <a:schemeClr val="dk1"/>
                </a:solidFill>
              </a:rPr>
              <a:t>Contents:</a:t>
            </a:r>
            <a:endParaRPr b="1" sz="2025">
              <a:solidFill>
                <a:schemeClr val="dk1"/>
              </a:solidFill>
            </a:endParaRPr>
          </a:p>
        </p:txBody>
      </p:sp>
      <p:cxnSp>
        <p:nvCxnSpPr>
          <p:cNvPr id="562" name="Google Shape;562;p89"/>
          <p:cNvCxnSpPr/>
          <p:nvPr/>
        </p:nvCxnSpPr>
        <p:spPr>
          <a:xfrm rot="10800000">
            <a:off x="6559850" y="-91225"/>
            <a:ext cx="0" cy="526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3" name="Google Shape;563;p89"/>
          <p:cNvSpPr txBox="1"/>
          <p:nvPr/>
        </p:nvSpPr>
        <p:spPr>
          <a:xfrm>
            <a:off x="7311525" y="916000"/>
            <a:ext cx="1234800" cy="419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Text/Code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564" name="Google Shape;564;p89"/>
          <p:cNvSpPr txBox="1"/>
          <p:nvPr/>
        </p:nvSpPr>
        <p:spPr>
          <a:xfrm>
            <a:off x="7029675" y="1964150"/>
            <a:ext cx="1798500" cy="72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Global &amp; Static Variables/Objects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565" name="Google Shape;565;p89"/>
          <p:cNvSpPr txBox="1"/>
          <p:nvPr/>
        </p:nvSpPr>
        <p:spPr>
          <a:xfrm>
            <a:off x="7311525" y="391925"/>
            <a:ext cx="1234800" cy="419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Stack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566" name="Google Shape;566;p89"/>
          <p:cNvSpPr txBox="1"/>
          <p:nvPr/>
        </p:nvSpPr>
        <p:spPr>
          <a:xfrm>
            <a:off x="7311525" y="1440075"/>
            <a:ext cx="1234800" cy="419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Heap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567" name="Google Shape;567;p89"/>
          <p:cNvSpPr/>
          <p:nvPr/>
        </p:nvSpPr>
        <p:spPr>
          <a:xfrm>
            <a:off x="2448250" y="616250"/>
            <a:ext cx="323700" cy="1702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89"/>
          <p:cNvSpPr/>
          <p:nvPr/>
        </p:nvSpPr>
        <p:spPr>
          <a:xfrm>
            <a:off x="2448250" y="2471150"/>
            <a:ext cx="323700" cy="26010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89"/>
          <p:cNvSpPr/>
          <p:nvPr/>
        </p:nvSpPr>
        <p:spPr>
          <a:xfrm>
            <a:off x="6743975" y="2798350"/>
            <a:ext cx="467700" cy="93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89"/>
          <p:cNvSpPr/>
          <p:nvPr/>
        </p:nvSpPr>
        <p:spPr>
          <a:xfrm rot="10800000">
            <a:off x="7263125" y="2791225"/>
            <a:ext cx="467700" cy="93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89"/>
          <p:cNvSpPr/>
          <p:nvPr/>
        </p:nvSpPr>
        <p:spPr>
          <a:xfrm>
            <a:off x="6636050" y="4568450"/>
            <a:ext cx="1318800" cy="503700"/>
          </a:xfrm>
          <a:prstGeom prst="chevron">
            <a:avLst>
              <a:gd fmla="val 50000" name="adj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Stack Pointer</a:t>
            </a:r>
            <a:endParaRPr b="1"/>
          </a:p>
        </p:txBody>
      </p:sp>
      <p:sp>
        <p:nvSpPr>
          <p:cNvPr id="572" name="Google Shape;572;p89"/>
          <p:cNvSpPr/>
          <p:nvPr/>
        </p:nvSpPr>
        <p:spPr>
          <a:xfrm>
            <a:off x="7825200" y="4568450"/>
            <a:ext cx="1318800" cy="503700"/>
          </a:xfrm>
          <a:prstGeom prst="chevron">
            <a:avLst>
              <a:gd fmla="val 50000" name="adj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Heap </a:t>
            </a:r>
            <a:r>
              <a:rPr b="1" lang="en"/>
              <a:t>Pointer</a:t>
            </a:r>
            <a:endParaRPr b="1"/>
          </a:p>
        </p:txBody>
      </p:sp>
      <p:sp>
        <p:nvSpPr>
          <p:cNvPr id="573" name="Google Shape;573;p89"/>
          <p:cNvSpPr txBox="1"/>
          <p:nvPr/>
        </p:nvSpPr>
        <p:spPr>
          <a:xfrm>
            <a:off x="7782275" y="2791225"/>
            <a:ext cx="1318800" cy="58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Static Memory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574" name="Google Shape;574;p89"/>
          <p:cNvSpPr txBox="1"/>
          <p:nvPr/>
        </p:nvSpPr>
        <p:spPr>
          <a:xfrm>
            <a:off x="7782275" y="3679838"/>
            <a:ext cx="1318800" cy="58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Dynamic </a:t>
            </a:r>
            <a:r>
              <a:rPr lang="en" sz="1625">
                <a:solidFill>
                  <a:schemeClr val="dk1"/>
                </a:solidFill>
              </a:rPr>
              <a:t>Memory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575" name="Google Shape;575;p89"/>
          <p:cNvSpPr/>
          <p:nvPr/>
        </p:nvSpPr>
        <p:spPr>
          <a:xfrm>
            <a:off x="6416775" y="-43150"/>
            <a:ext cx="2877600" cy="526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90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581" name="Google Shape;581;p90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Memory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582" name="Google Shape;582;p90"/>
          <p:cNvSpPr txBox="1"/>
          <p:nvPr/>
        </p:nvSpPr>
        <p:spPr>
          <a:xfrm>
            <a:off x="3143650" y="64750"/>
            <a:ext cx="2877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25">
                <a:solidFill>
                  <a:schemeClr val="dk1"/>
                </a:solidFill>
              </a:rPr>
              <a:t>Memory</a:t>
            </a:r>
            <a:endParaRPr b="1" sz="2025">
              <a:solidFill>
                <a:schemeClr val="dk1"/>
              </a:solidFill>
            </a:endParaRPr>
          </a:p>
        </p:txBody>
      </p:sp>
      <p:grpSp>
        <p:nvGrpSpPr>
          <p:cNvPr id="583" name="Google Shape;583;p90"/>
          <p:cNvGrpSpPr/>
          <p:nvPr/>
        </p:nvGrpSpPr>
        <p:grpSpPr>
          <a:xfrm>
            <a:off x="2891875" y="616250"/>
            <a:ext cx="3373500" cy="4455900"/>
            <a:chOff x="2891875" y="616250"/>
            <a:chExt cx="3373500" cy="4455900"/>
          </a:xfrm>
        </p:grpSpPr>
        <p:sp>
          <p:nvSpPr>
            <p:cNvPr id="584" name="Google Shape;584;p90"/>
            <p:cNvSpPr/>
            <p:nvPr/>
          </p:nvSpPr>
          <p:spPr>
            <a:xfrm>
              <a:off x="2891875" y="616250"/>
              <a:ext cx="3373500" cy="44559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85" name="Google Shape;585;p90"/>
            <p:cNvCxnSpPr/>
            <p:nvPr/>
          </p:nvCxnSpPr>
          <p:spPr>
            <a:xfrm>
              <a:off x="2891875" y="1396400"/>
              <a:ext cx="33735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6" name="Google Shape;586;p90"/>
            <p:cNvCxnSpPr/>
            <p:nvPr/>
          </p:nvCxnSpPr>
          <p:spPr>
            <a:xfrm>
              <a:off x="2891875" y="2387000"/>
              <a:ext cx="33735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87" name="Google Shape;587;p90"/>
          <p:cNvSpPr txBox="1"/>
          <p:nvPr/>
        </p:nvSpPr>
        <p:spPr>
          <a:xfrm>
            <a:off x="6210575" y="-76200"/>
            <a:ext cx="2877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25">
                <a:solidFill>
                  <a:schemeClr val="dk1"/>
                </a:solidFill>
              </a:rPr>
              <a:t>Contents:</a:t>
            </a:r>
            <a:endParaRPr b="1" sz="2025">
              <a:solidFill>
                <a:schemeClr val="dk1"/>
              </a:solidFill>
            </a:endParaRPr>
          </a:p>
        </p:txBody>
      </p:sp>
      <p:cxnSp>
        <p:nvCxnSpPr>
          <p:cNvPr id="588" name="Google Shape;588;p90"/>
          <p:cNvCxnSpPr/>
          <p:nvPr/>
        </p:nvCxnSpPr>
        <p:spPr>
          <a:xfrm rot="10800000">
            <a:off x="6559850" y="-91225"/>
            <a:ext cx="0" cy="526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9" name="Google Shape;589;p90"/>
          <p:cNvSpPr txBox="1"/>
          <p:nvPr/>
        </p:nvSpPr>
        <p:spPr>
          <a:xfrm>
            <a:off x="7311525" y="916000"/>
            <a:ext cx="1234800" cy="419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Text/Code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590" name="Google Shape;590;p90"/>
          <p:cNvSpPr txBox="1"/>
          <p:nvPr/>
        </p:nvSpPr>
        <p:spPr>
          <a:xfrm>
            <a:off x="7029675" y="1964150"/>
            <a:ext cx="1798500" cy="72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Global &amp; Static Variables/Objects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591" name="Google Shape;591;p90"/>
          <p:cNvSpPr txBox="1"/>
          <p:nvPr/>
        </p:nvSpPr>
        <p:spPr>
          <a:xfrm>
            <a:off x="7311525" y="391925"/>
            <a:ext cx="1234800" cy="419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Stack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592" name="Google Shape;592;p90"/>
          <p:cNvSpPr txBox="1"/>
          <p:nvPr/>
        </p:nvSpPr>
        <p:spPr>
          <a:xfrm>
            <a:off x="7311525" y="1440075"/>
            <a:ext cx="1234800" cy="419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Heap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593" name="Google Shape;593;p90"/>
          <p:cNvSpPr/>
          <p:nvPr/>
        </p:nvSpPr>
        <p:spPr>
          <a:xfrm>
            <a:off x="2448250" y="616250"/>
            <a:ext cx="323700" cy="1702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90"/>
          <p:cNvSpPr/>
          <p:nvPr/>
        </p:nvSpPr>
        <p:spPr>
          <a:xfrm>
            <a:off x="2448250" y="2471150"/>
            <a:ext cx="323700" cy="26010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90"/>
          <p:cNvSpPr/>
          <p:nvPr/>
        </p:nvSpPr>
        <p:spPr>
          <a:xfrm>
            <a:off x="6743975" y="2798350"/>
            <a:ext cx="467700" cy="93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90"/>
          <p:cNvSpPr/>
          <p:nvPr/>
        </p:nvSpPr>
        <p:spPr>
          <a:xfrm rot="10800000">
            <a:off x="7263125" y="2791225"/>
            <a:ext cx="467700" cy="93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90"/>
          <p:cNvSpPr/>
          <p:nvPr/>
        </p:nvSpPr>
        <p:spPr>
          <a:xfrm>
            <a:off x="6636050" y="4568450"/>
            <a:ext cx="1318800" cy="503700"/>
          </a:xfrm>
          <a:prstGeom prst="chevron">
            <a:avLst>
              <a:gd fmla="val 50000" name="adj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Stack Pointer</a:t>
            </a:r>
            <a:endParaRPr b="1"/>
          </a:p>
        </p:txBody>
      </p:sp>
      <p:sp>
        <p:nvSpPr>
          <p:cNvPr id="598" name="Google Shape;598;p90"/>
          <p:cNvSpPr/>
          <p:nvPr/>
        </p:nvSpPr>
        <p:spPr>
          <a:xfrm>
            <a:off x="7825200" y="4568450"/>
            <a:ext cx="1318800" cy="503700"/>
          </a:xfrm>
          <a:prstGeom prst="chevron">
            <a:avLst>
              <a:gd fmla="val 50000" name="adj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Heap Pointer</a:t>
            </a:r>
            <a:endParaRPr b="1"/>
          </a:p>
        </p:txBody>
      </p:sp>
      <p:sp>
        <p:nvSpPr>
          <p:cNvPr id="599" name="Google Shape;599;p90"/>
          <p:cNvSpPr txBox="1"/>
          <p:nvPr/>
        </p:nvSpPr>
        <p:spPr>
          <a:xfrm>
            <a:off x="7782275" y="2791225"/>
            <a:ext cx="1318800" cy="58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Static Memory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600" name="Google Shape;600;p90"/>
          <p:cNvSpPr txBox="1"/>
          <p:nvPr/>
        </p:nvSpPr>
        <p:spPr>
          <a:xfrm>
            <a:off x="7782275" y="3679838"/>
            <a:ext cx="1318800" cy="58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Dynamic Memory</a:t>
            </a:r>
            <a:endParaRPr sz="1625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91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606" name="Google Shape;606;p91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Memory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607" name="Google Shape;607;p91"/>
          <p:cNvSpPr txBox="1"/>
          <p:nvPr/>
        </p:nvSpPr>
        <p:spPr>
          <a:xfrm>
            <a:off x="3143650" y="64750"/>
            <a:ext cx="2877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25">
                <a:solidFill>
                  <a:schemeClr val="dk1"/>
                </a:solidFill>
              </a:rPr>
              <a:t>Memory</a:t>
            </a:r>
            <a:endParaRPr b="1" sz="2025">
              <a:solidFill>
                <a:schemeClr val="dk1"/>
              </a:solidFill>
            </a:endParaRPr>
          </a:p>
        </p:txBody>
      </p:sp>
      <p:grpSp>
        <p:nvGrpSpPr>
          <p:cNvPr id="608" name="Google Shape;608;p91"/>
          <p:cNvGrpSpPr/>
          <p:nvPr/>
        </p:nvGrpSpPr>
        <p:grpSpPr>
          <a:xfrm>
            <a:off x="2891875" y="616250"/>
            <a:ext cx="3373500" cy="4455900"/>
            <a:chOff x="2891875" y="616250"/>
            <a:chExt cx="3373500" cy="4455900"/>
          </a:xfrm>
        </p:grpSpPr>
        <p:sp>
          <p:nvSpPr>
            <p:cNvPr id="609" name="Google Shape;609;p91"/>
            <p:cNvSpPr/>
            <p:nvPr/>
          </p:nvSpPr>
          <p:spPr>
            <a:xfrm>
              <a:off x="2891875" y="616250"/>
              <a:ext cx="3373500" cy="44559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10" name="Google Shape;610;p91"/>
            <p:cNvCxnSpPr/>
            <p:nvPr/>
          </p:nvCxnSpPr>
          <p:spPr>
            <a:xfrm>
              <a:off x="2891875" y="1396400"/>
              <a:ext cx="33735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11" name="Google Shape;611;p91"/>
            <p:cNvCxnSpPr/>
            <p:nvPr/>
          </p:nvCxnSpPr>
          <p:spPr>
            <a:xfrm>
              <a:off x="2891875" y="2387000"/>
              <a:ext cx="33735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12" name="Google Shape;612;p91"/>
          <p:cNvSpPr txBox="1"/>
          <p:nvPr/>
        </p:nvSpPr>
        <p:spPr>
          <a:xfrm>
            <a:off x="6210575" y="-76200"/>
            <a:ext cx="2877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25">
                <a:solidFill>
                  <a:schemeClr val="dk1"/>
                </a:solidFill>
              </a:rPr>
              <a:t>Contents:</a:t>
            </a:r>
            <a:endParaRPr b="1" sz="2025">
              <a:solidFill>
                <a:schemeClr val="dk1"/>
              </a:solidFill>
            </a:endParaRPr>
          </a:p>
        </p:txBody>
      </p:sp>
      <p:cxnSp>
        <p:nvCxnSpPr>
          <p:cNvPr id="613" name="Google Shape;613;p91"/>
          <p:cNvCxnSpPr/>
          <p:nvPr/>
        </p:nvCxnSpPr>
        <p:spPr>
          <a:xfrm rot="10800000">
            <a:off x="6559850" y="-91225"/>
            <a:ext cx="0" cy="526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4" name="Google Shape;614;p91"/>
          <p:cNvSpPr txBox="1"/>
          <p:nvPr/>
        </p:nvSpPr>
        <p:spPr>
          <a:xfrm>
            <a:off x="7311525" y="916000"/>
            <a:ext cx="1234800" cy="419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Text/Code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615" name="Google Shape;615;p91"/>
          <p:cNvSpPr txBox="1"/>
          <p:nvPr/>
        </p:nvSpPr>
        <p:spPr>
          <a:xfrm>
            <a:off x="7029675" y="1964150"/>
            <a:ext cx="1798500" cy="72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Global &amp; Static Variables/Objects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616" name="Google Shape;616;p91"/>
          <p:cNvSpPr txBox="1"/>
          <p:nvPr/>
        </p:nvSpPr>
        <p:spPr>
          <a:xfrm>
            <a:off x="7311525" y="391925"/>
            <a:ext cx="1234800" cy="419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Stack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617" name="Google Shape;617;p91"/>
          <p:cNvSpPr txBox="1"/>
          <p:nvPr/>
        </p:nvSpPr>
        <p:spPr>
          <a:xfrm>
            <a:off x="7311525" y="1440075"/>
            <a:ext cx="1234800" cy="419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Heap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618" name="Google Shape;618;p91"/>
          <p:cNvSpPr/>
          <p:nvPr/>
        </p:nvSpPr>
        <p:spPr>
          <a:xfrm>
            <a:off x="2448250" y="616250"/>
            <a:ext cx="323700" cy="1702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91"/>
          <p:cNvSpPr/>
          <p:nvPr/>
        </p:nvSpPr>
        <p:spPr>
          <a:xfrm>
            <a:off x="2448250" y="2471150"/>
            <a:ext cx="323700" cy="26010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91"/>
          <p:cNvSpPr/>
          <p:nvPr/>
        </p:nvSpPr>
        <p:spPr>
          <a:xfrm>
            <a:off x="6743975" y="2798350"/>
            <a:ext cx="467700" cy="93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91"/>
          <p:cNvSpPr/>
          <p:nvPr/>
        </p:nvSpPr>
        <p:spPr>
          <a:xfrm rot="10800000">
            <a:off x="7263125" y="2791225"/>
            <a:ext cx="467700" cy="93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91"/>
          <p:cNvSpPr/>
          <p:nvPr/>
        </p:nvSpPr>
        <p:spPr>
          <a:xfrm>
            <a:off x="6636050" y="4568450"/>
            <a:ext cx="1318800" cy="503700"/>
          </a:xfrm>
          <a:prstGeom prst="chevron">
            <a:avLst>
              <a:gd fmla="val 50000" name="adj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Stack Pointer</a:t>
            </a:r>
            <a:endParaRPr b="1"/>
          </a:p>
        </p:txBody>
      </p:sp>
      <p:sp>
        <p:nvSpPr>
          <p:cNvPr id="623" name="Google Shape;623;p91"/>
          <p:cNvSpPr/>
          <p:nvPr/>
        </p:nvSpPr>
        <p:spPr>
          <a:xfrm>
            <a:off x="7825200" y="4568450"/>
            <a:ext cx="1318800" cy="503700"/>
          </a:xfrm>
          <a:prstGeom prst="chevron">
            <a:avLst>
              <a:gd fmla="val 50000" name="adj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Heap Pointer</a:t>
            </a:r>
            <a:endParaRPr b="1"/>
          </a:p>
        </p:txBody>
      </p:sp>
      <p:sp>
        <p:nvSpPr>
          <p:cNvPr id="624" name="Google Shape;624;p91"/>
          <p:cNvSpPr txBox="1"/>
          <p:nvPr/>
        </p:nvSpPr>
        <p:spPr>
          <a:xfrm>
            <a:off x="7782275" y="2791225"/>
            <a:ext cx="1318800" cy="58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Static Memory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625" name="Google Shape;625;p91"/>
          <p:cNvSpPr txBox="1"/>
          <p:nvPr/>
        </p:nvSpPr>
        <p:spPr>
          <a:xfrm>
            <a:off x="7782275" y="3679838"/>
            <a:ext cx="1318800" cy="58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Dynamic Memory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626" name="Google Shape;626;p91"/>
          <p:cNvSpPr/>
          <p:nvPr/>
        </p:nvSpPr>
        <p:spPr>
          <a:xfrm>
            <a:off x="944775" y="4599500"/>
            <a:ext cx="1318800" cy="503700"/>
          </a:xfrm>
          <a:prstGeom prst="chevron">
            <a:avLst>
              <a:gd fmla="val 50000" name="adj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Stack Pointer</a:t>
            </a:r>
            <a:endParaRPr b="1"/>
          </a:p>
        </p:txBody>
      </p:sp>
      <p:sp>
        <p:nvSpPr>
          <p:cNvPr id="627" name="Google Shape;627;p91"/>
          <p:cNvSpPr txBox="1"/>
          <p:nvPr/>
        </p:nvSpPr>
        <p:spPr>
          <a:xfrm>
            <a:off x="3965050" y="4546575"/>
            <a:ext cx="1234800" cy="419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Stack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628" name="Google Shape;628;p91"/>
          <p:cNvSpPr txBox="1"/>
          <p:nvPr/>
        </p:nvSpPr>
        <p:spPr>
          <a:xfrm>
            <a:off x="3954600" y="2471150"/>
            <a:ext cx="1234800" cy="419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Heap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629" name="Google Shape;629;p91"/>
          <p:cNvSpPr txBox="1"/>
          <p:nvPr/>
        </p:nvSpPr>
        <p:spPr>
          <a:xfrm>
            <a:off x="3954600" y="735925"/>
            <a:ext cx="1234800" cy="419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Text/Code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630" name="Google Shape;630;p91"/>
          <p:cNvSpPr txBox="1"/>
          <p:nvPr/>
        </p:nvSpPr>
        <p:spPr>
          <a:xfrm>
            <a:off x="3672750" y="1523963"/>
            <a:ext cx="1798500" cy="72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Global &amp; Static Variables/Objects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631" name="Google Shape;631;p91"/>
          <p:cNvSpPr txBox="1"/>
          <p:nvPr/>
        </p:nvSpPr>
        <p:spPr>
          <a:xfrm>
            <a:off x="944775" y="1174550"/>
            <a:ext cx="1318800" cy="58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Static Memory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632" name="Google Shape;632;p91"/>
          <p:cNvSpPr txBox="1"/>
          <p:nvPr/>
        </p:nvSpPr>
        <p:spPr>
          <a:xfrm>
            <a:off x="944775" y="3478688"/>
            <a:ext cx="1318800" cy="58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Dynamic Memory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633" name="Google Shape;633;p91"/>
          <p:cNvSpPr/>
          <p:nvPr/>
        </p:nvSpPr>
        <p:spPr>
          <a:xfrm>
            <a:off x="1009525" y="2440088"/>
            <a:ext cx="1318800" cy="503700"/>
          </a:xfrm>
          <a:prstGeom prst="chevron">
            <a:avLst>
              <a:gd fmla="val 50000" name="adj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Heap Pointer</a:t>
            </a:r>
            <a:endParaRPr b="1"/>
          </a:p>
        </p:txBody>
      </p:sp>
      <p:sp>
        <p:nvSpPr>
          <p:cNvPr id="634" name="Google Shape;634;p91"/>
          <p:cNvSpPr/>
          <p:nvPr/>
        </p:nvSpPr>
        <p:spPr>
          <a:xfrm>
            <a:off x="3371450" y="4064600"/>
            <a:ext cx="467700" cy="93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p91"/>
          <p:cNvSpPr/>
          <p:nvPr/>
        </p:nvSpPr>
        <p:spPr>
          <a:xfrm rot="10800000">
            <a:off x="3371450" y="2440100"/>
            <a:ext cx="467700" cy="93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91"/>
          <p:cNvSpPr/>
          <p:nvPr/>
        </p:nvSpPr>
        <p:spPr>
          <a:xfrm>
            <a:off x="6416775" y="-43150"/>
            <a:ext cx="2877600" cy="526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91"/>
          <p:cNvSpPr txBox="1"/>
          <p:nvPr/>
        </p:nvSpPr>
        <p:spPr>
          <a:xfrm>
            <a:off x="6520125" y="2008413"/>
            <a:ext cx="2670900" cy="1522800"/>
          </a:xfrm>
          <a:prstGeom prst="rect">
            <a:avLst/>
          </a:prstGeom>
          <a:solidFill>
            <a:srgbClr val="F9CB9C"/>
          </a:solidFill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25">
                <a:solidFill>
                  <a:schemeClr val="dk1"/>
                </a:solidFill>
              </a:rPr>
              <a:t>Which type of memory is deallocated when it passes out of scope?</a:t>
            </a:r>
            <a:endParaRPr b="1" sz="1825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92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643" name="Google Shape;643;p92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Memory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644" name="Google Shape;644;p92"/>
          <p:cNvSpPr txBox="1"/>
          <p:nvPr/>
        </p:nvSpPr>
        <p:spPr>
          <a:xfrm>
            <a:off x="3143650" y="64750"/>
            <a:ext cx="2877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25">
                <a:solidFill>
                  <a:schemeClr val="dk1"/>
                </a:solidFill>
              </a:rPr>
              <a:t>Memory</a:t>
            </a:r>
            <a:endParaRPr b="1" sz="2025">
              <a:solidFill>
                <a:schemeClr val="dk1"/>
              </a:solidFill>
            </a:endParaRPr>
          </a:p>
        </p:txBody>
      </p:sp>
      <p:grpSp>
        <p:nvGrpSpPr>
          <p:cNvPr id="645" name="Google Shape;645;p92"/>
          <p:cNvGrpSpPr/>
          <p:nvPr/>
        </p:nvGrpSpPr>
        <p:grpSpPr>
          <a:xfrm>
            <a:off x="2891875" y="616250"/>
            <a:ext cx="3373500" cy="4455900"/>
            <a:chOff x="2891875" y="616250"/>
            <a:chExt cx="3373500" cy="4455900"/>
          </a:xfrm>
        </p:grpSpPr>
        <p:sp>
          <p:nvSpPr>
            <p:cNvPr id="646" name="Google Shape;646;p92"/>
            <p:cNvSpPr/>
            <p:nvPr/>
          </p:nvSpPr>
          <p:spPr>
            <a:xfrm>
              <a:off x="2891875" y="616250"/>
              <a:ext cx="3373500" cy="44559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47" name="Google Shape;647;p92"/>
            <p:cNvCxnSpPr/>
            <p:nvPr/>
          </p:nvCxnSpPr>
          <p:spPr>
            <a:xfrm>
              <a:off x="2891875" y="1396400"/>
              <a:ext cx="33735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8" name="Google Shape;648;p92"/>
            <p:cNvCxnSpPr/>
            <p:nvPr/>
          </p:nvCxnSpPr>
          <p:spPr>
            <a:xfrm>
              <a:off x="2891875" y="2387000"/>
              <a:ext cx="33735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49" name="Google Shape;649;p92"/>
          <p:cNvSpPr txBox="1"/>
          <p:nvPr/>
        </p:nvSpPr>
        <p:spPr>
          <a:xfrm>
            <a:off x="6210575" y="-76200"/>
            <a:ext cx="2877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25">
                <a:solidFill>
                  <a:schemeClr val="dk1"/>
                </a:solidFill>
              </a:rPr>
              <a:t>Contents:</a:t>
            </a:r>
            <a:endParaRPr b="1" sz="2025">
              <a:solidFill>
                <a:schemeClr val="dk1"/>
              </a:solidFill>
            </a:endParaRPr>
          </a:p>
        </p:txBody>
      </p:sp>
      <p:cxnSp>
        <p:nvCxnSpPr>
          <p:cNvPr id="650" name="Google Shape;650;p92"/>
          <p:cNvCxnSpPr/>
          <p:nvPr/>
        </p:nvCxnSpPr>
        <p:spPr>
          <a:xfrm rot="10800000">
            <a:off x="6559850" y="-91225"/>
            <a:ext cx="0" cy="526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1" name="Google Shape;651;p92"/>
          <p:cNvSpPr txBox="1"/>
          <p:nvPr/>
        </p:nvSpPr>
        <p:spPr>
          <a:xfrm>
            <a:off x="7311525" y="916000"/>
            <a:ext cx="1234800" cy="419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Text/Code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652" name="Google Shape;652;p92"/>
          <p:cNvSpPr txBox="1"/>
          <p:nvPr/>
        </p:nvSpPr>
        <p:spPr>
          <a:xfrm>
            <a:off x="7029675" y="1964150"/>
            <a:ext cx="1798500" cy="72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Global &amp; Static Variables/Objects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653" name="Google Shape;653;p92"/>
          <p:cNvSpPr txBox="1"/>
          <p:nvPr/>
        </p:nvSpPr>
        <p:spPr>
          <a:xfrm>
            <a:off x="7311525" y="391925"/>
            <a:ext cx="1234800" cy="419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Stack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654" name="Google Shape;654;p92"/>
          <p:cNvSpPr txBox="1"/>
          <p:nvPr/>
        </p:nvSpPr>
        <p:spPr>
          <a:xfrm>
            <a:off x="7311525" y="1440075"/>
            <a:ext cx="1234800" cy="419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Heap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655" name="Google Shape;655;p92"/>
          <p:cNvSpPr/>
          <p:nvPr/>
        </p:nvSpPr>
        <p:spPr>
          <a:xfrm>
            <a:off x="2448250" y="616250"/>
            <a:ext cx="323700" cy="1702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6" name="Google Shape;656;p92"/>
          <p:cNvSpPr/>
          <p:nvPr/>
        </p:nvSpPr>
        <p:spPr>
          <a:xfrm>
            <a:off x="2448250" y="2471150"/>
            <a:ext cx="323700" cy="26010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92"/>
          <p:cNvSpPr/>
          <p:nvPr/>
        </p:nvSpPr>
        <p:spPr>
          <a:xfrm>
            <a:off x="6743975" y="2798350"/>
            <a:ext cx="467700" cy="93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92"/>
          <p:cNvSpPr/>
          <p:nvPr/>
        </p:nvSpPr>
        <p:spPr>
          <a:xfrm rot="10800000">
            <a:off x="7263125" y="2791225"/>
            <a:ext cx="467700" cy="93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92"/>
          <p:cNvSpPr/>
          <p:nvPr/>
        </p:nvSpPr>
        <p:spPr>
          <a:xfrm>
            <a:off x="6636050" y="4568450"/>
            <a:ext cx="1318800" cy="503700"/>
          </a:xfrm>
          <a:prstGeom prst="chevron">
            <a:avLst>
              <a:gd fmla="val 50000" name="adj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Stack Pointer</a:t>
            </a:r>
            <a:endParaRPr b="1"/>
          </a:p>
        </p:txBody>
      </p:sp>
      <p:sp>
        <p:nvSpPr>
          <p:cNvPr id="660" name="Google Shape;660;p92"/>
          <p:cNvSpPr/>
          <p:nvPr/>
        </p:nvSpPr>
        <p:spPr>
          <a:xfrm>
            <a:off x="7825200" y="4568450"/>
            <a:ext cx="1318800" cy="503700"/>
          </a:xfrm>
          <a:prstGeom prst="chevron">
            <a:avLst>
              <a:gd fmla="val 50000" name="adj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Heap Pointer</a:t>
            </a:r>
            <a:endParaRPr b="1"/>
          </a:p>
        </p:txBody>
      </p:sp>
      <p:sp>
        <p:nvSpPr>
          <p:cNvPr id="661" name="Google Shape;661;p92"/>
          <p:cNvSpPr txBox="1"/>
          <p:nvPr/>
        </p:nvSpPr>
        <p:spPr>
          <a:xfrm>
            <a:off x="7782275" y="2791225"/>
            <a:ext cx="1318800" cy="58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Static Memory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662" name="Google Shape;662;p92"/>
          <p:cNvSpPr txBox="1"/>
          <p:nvPr/>
        </p:nvSpPr>
        <p:spPr>
          <a:xfrm>
            <a:off x="7782275" y="3679838"/>
            <a:ext cx="1318800" cy="58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Dynamic Memory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663" name="Google Shape;663;p92"/>
          <p:cNvSpPr/>
          <p:nvPr/>
        </p:nvSpPr>
        <p:spPr>
          <a:xfrm>
            <a:off x="944775" y="4599500"/>
            <a:ext cx="1318800" cy="503700"/>
          </a:xfrm>
          <a:prstGeom prst="chevron">
            <a:avLst>
              <a:gd fmla="val 50000" name="adj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Stack Pointer</a:t>
            </a:r>
            <a:endParaRPr b="1"/>
          </a:p>
        </p:txBody>
      </p:sp>
      <p:sp>
        <p:nvSpPr>
          <p:cNvPr id="664" name="Google Shape;664;p92"/>
          <p:cNvSpPr txBox="1"/>
          <p:nvPr/>
        </p:nvSpPr>
        <p:spPr>
          <a:xfrm>
            <a:off x="3965050" y="4546575"/>
            <a:ext cx="1234800" cy="419700"/>
          </a:xfrm>
          <a:prstGeom prst="rect">
            <a:avLst/>
          </a:prstGeom>
          <a:solidFill>
            <a:srgbClr val="F9CB9C"/>
          </a:solidFill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Stack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665" name="Google Shape;665;p92"/>
          <p:cNvSpPr txBox="1"/>
          <p:nvPr/>
        </p:nvSpPr>
        <p:spPr>
          <a:xfrm>
            <a:off x="3954600" y="2471150"/>
            <a:ext cx="1234800" cy="419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Heap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666" name="Google Shape;666;p92"/>
          <p:cNvSpPr txBox="1"/>
          <p:nvPr/>
        </p:nvSpPr>
        <p:spPr>
          <a:xfrm>
            <a:off x="3954600" y="735925"/>
            <a:ext cx="1234800" cy="419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Text/Code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667" name="Google Shape;667;p92"/>
          <p:cNvSpPr txBox="1"/>
          <p:nvPr/>
        </p:nvSpPr>
        <p:spPr>
          <a:xfrm>
            <a:off x="3672750" y="1523963"/>
            <a:ext cx="1798500" cy="72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Global &amp; Static Variables/Objects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668" name="Google Shape;668;p92"/>
          <p:cNvSpPr txBox="1"/>
          <p:nvPr/>
        </p:nvSpPr>
        <p:spPr>
          <a:xfrm>
            <a:off x="944775" y="1174550"/>
            <a:ext cx="1318800" cy="58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Static Memory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669" name="Google Shape;669;p92"/>
          <p:cNvSpPr txBox="1"/>
          <p:nvPr/>
        </p:nvSpPr>
        <p:spPr>
          <a:xfrm>
            <a:off x="944775" y="3478688"/>
            <a:ext cx="1318800" cy="58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Dynamic Memory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670" name="Google Shape;670;p92"/>
          <p:cNvSpPr/>
          <p:nvPr/>
        </p:nvSpPr>
        <p:spPr>
          <a:xfrm>
            <a:off x="1009525" y="2440088"/>
            <a:ext cx="1318800" cy="503700"/>
          </a:xfrm>
          <a:prstGeom prst="chevron">
            <a:avLst>
              <a:gd fmla="val 50000" name="adj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Heap Pointer</a:t>
            </a:r>
            <a:endParaRPr b="1"/>
          </a:p>
        </p:txBody>
      </p:sp>
      <p:sp>
        <p:nvSpPr>
          <p:cNvPr id="671" name="Google Shape;671;p92"/>
          <p:cNvSpPr/>
          <p:nvPr/>
        </p:nvSpPr>
        <p:spPr>
          <a:xfrm>
            <a:off x="3371450" y="4064600"/>
            <a:ext cx="467700" cy="93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92"/>
          <p:cNvSpPr/>
          <p:nvPr/>
        </p:nvSpPr>
        <p:spPr>
          <a:xfrm rot="10800000">
            <a:off x="3371450" y="2440100"/>
            <a:ext cx="467700" cy="93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92"/>
          <p:cNvSpPr/>
          <p:nvPr/>
        </p:nvSpPr>
        <p:spPr>
          <a:xfrm>
            <a:off x="6416775" y="-43150"/>
            <a:ext cx="2877600" cy="526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92"/>
          <p:cNvSpPr/>
          <p:nvPr/>
        </p:nvSpPr>
        <p:spPr>
          <a:xfrm>
            <a:off x="4490500" y="3467450"/>
            <a:ext cx="2069400" cy="9351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9CB9C"/>
          </a:solidFill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5" name="Google Shape;675;p92"/>
          <p:cNvGrpSpPr/>
          <p:nvPr/>
        </p:nvGrpSpPr>
        <p:grpSpPr>
          <a:xfrm>
            <a:off x="7311525" y="616250"/>
            <a:ext cx="1750500" cy="3644100"/>
            <a:chOff x="7311525" y="616250"/>
            <a:chExt cx="1750500" cy="3644100"/>
          </a:xfrm>
        </p:grpSpPr>
        <p:grpSp>
          <p:nvGrpSpPr>
            <p:cNvPr id="676" name="Google Shape;676;p92"/>
            <p:cNvGrpSpPr/>
            <p:nvPr/>
          </p:nvGrpSpPr>
          <p:grpSpPr>
            <a:xfrm>
              <a:off x="7311525" y="616250"/>
              <a:ext cx="1750500" cy="3644100"/>
              <a:chOff x="7311525" y="616250"/>
              <a:chExt cx="1750500" cy="3644100"/>
            </a:xfrm>
          </p:grpSpPr>
          <p:grpSp>
            <p:nvGrpSpPr>
              <p:cNvPr id="677" name="Google Shape;677;p92"/>
              <p:cNvGrpSpPr/>
              <p:nvPr/>
            </p:nvGrpSpPr>
            <p:grpSpPr>
              <a:xfrm>
                <a:off x="7311525" y="1101650"/>
                <a:ext cx="1750500" cy="3158700"/>
                <a:chOff x="7311525" y="1101650"/>
                <a:chExt cx="1750500" cy="3158700"/>
              </a:xfrm>
            </p:grpSpPr>
            <p:sp>
              <p:nvSpPr>
                <p:cNvPr id="678" name="Google Shape;678;p92"/>
                <p:cNvSpPr/>
                <p:nvPr/>
              </p:nvSpPr>
              <p:spPr>
                <a:xfrm>
                  <a:off x="7311525" y="1101650"/>
                  <a:ext cx="1750500" cy="31587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3810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679" name="Google Shape;679;p92"/>
                <p:cNvCxnSpPr/>
                <p:nvPr/>
              </p:nvCxnSpPr>
              <p:spPr>
                <a:xfrm>
                  <a:off x="7311525" y="3976400"/>
                  <a:ext cx="17505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80" name="Google Shape;680;p92"/>
                <p:cNvCxnSpPr/>
                <p:nvPr/>
              </p:nvCxnSpPr>
              <p:spPr>
                <a:xfrm>
                  <a:off x="7311525" y="3671600"/>
                  <a:ext cx="17505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81" name="Google Shape;681;p92"/>
                <p:cNvCxnSpPr/>
                <p:nvPr/>
              </p:nvCxnSpPr>
              <p:spPr>
                <a:xfrm>
                  <a:off x="7311525" y="3366800"/>
                  <a:ext cx="17505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82" name="Google Shape;682;p92"/>
                <p:cNvCxnSpPr/>
                <p:nvPr/>
              </p:nvCxnSpPr>
              <p:spPr>
                <a:xfrm>
                  <a:off x="7311525" y="3062000"/>
                  <a:ext cx="17505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83" name="Google Shape;683;p92"/>
                <p:cNvCxnSpPr/>
                <p:nvPr/>
              </p:nvCxnSpPr>
              <p:spPr>
                <a:xfrm>
                  <a:off x="7311525" y="2757200"/>
                  <a:ext cx="17505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684" name="Google Shape;684;p92"/>
                <p:cNvCxnSpPr/>
                <p:nvPr/>
              </p:nvCxnSpPr>
              <p:spPr>
                <a:xfrm>
                  <a:off x="7311525" y="2452400"/>
                  <a:ext cx="17505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685" name="Google Shape;685;p92"/>
              <p:cNvSpPr txBox="1"/>
              <p:nvPr/>
            </p:nvSpPr>
            <p:spPr>
              <a:xfrm>
                <a:off x="7372125" y="616250"/>
                <a:ext cx="1629300" cy="41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25">
                    <a:solidFill>
                      <a:schemeClr val="dk1"/>
                    </a:solidFill>
                  </a:rPr>
                  <a:t>Stack</a:t>
                </a:r>
                <a:endParaRPr b="1" sz="2025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686" name="Google Shape;686;p92"/>
            <p:cNvSpPr txBox="1"/>
            <p:nvPr/>
          </p:nvSpPr>
          <p:spPr>
            <a:xfrm>
              <a:off x="7699125" y="3999649"/>
              <a:ext cx="9753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25">
                  <a:solidFill>
                    <a:schemeClr val="dk1"/>
                  </a:solidFill>
                </a:rPr>
                <a:t>Occupied </a:t>
              </a:r>
              <a:endParaRPr sz="1225">
                <a:solidFill>
                  <a:schemeClr val="dk1"/>
                </a:solidFill>
              </a:endParaRPr>
            </a:p>
          </p:txBody>
        </p:sp>
      </p:grpSp>
      <p:sp>
        <p:nvSpPr>
          <p:cNvPr id="687" name="Google Shape;687;p92"/>
          <p:cNvSpPr/>
          <p:nvPr/>
        </p:nvSpPr>
        <p:spPr>
          <a:xfrm>
            <a:off x="6586788" y="3874100"/>
            <a:ext cx="697800" cy="197400"/>
          </a:xfrm>
          <a:prstGeom prst="chevron">
            <a:avLst>
              <a:gd fmla="val 50000" name="adj"/>
            </a:avLst>
          </a:prstGeom>
          <a:solidFill>
            <a:srgbClr val="EAD1DC"/>
          </a:solidFill>
          <a:ln cap="flat" cmpd="sng" w="2857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$sp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93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693" name="Google Shape;693;p93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Memory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694" name="Google Shape;694;p93"/>
          <p:cNvSpPr txBox="1"/>
          <p:nvPr/>
        </p:nvSpPr>
        <p:spPr>
          <a:xfrm>
            <a:off x="3143650" y="64750"/>
            <a:ext cx="2877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25">
                <a:solidFill>
                  <a:schemeClr val="dk1"/>
                </a:solidFill>
              </a:rPr>
              <a:t>Memory</a:t>
            </a:r>
            <a:endParaRPr b="1" sz="2025">
              <a:solidFill>
                <a:schemeClr val="dk1"/>
              </a:solidFill>
            </a:endParaRPr>
          </a:p>
        </p:txBody>
      </p:sp>
      <p:grpSp>
        <p:nvGrpSpPr>
          <p:cNvPr id="695" name="Google Shape;695;p93"/>
          <p:cNvGrpSpPr/>
          <p:nvPr/>
        </p:nvGrpSpPr>
        <p:grpSpPr>
          <a:xfrm>
            <a:off x="2891875" y="616250"/>
            <a:ext cx="3373500" cy="4455900"/>
            <a:chOff x="2891875" y="616250"/>
            <a:chExt cx="3373500" cy="4455900"/>
          </a:xfrm>
        </p:grpSpPr>
        <p:sp>
          <p:nvSpPr>
            <p:cNvPr id="696" name="Google Shape;696;p93"/>
            <p:cNvSpPr/>
            <p:nvPr/>
          </p:nvSpPr>
          <p:spPr>
            <a:xfrm>
              <a:off x="2891875" y="616250"/>
              <a:ext cx="3373500" cy="44559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97" name="Google Shape;697;p93"/>
            <p:cNvCxnSpPr/>
            <p:nvPr/>
          </p:nvCxnSpPr>
          <p:spPr>
            <a:xfrm>
              <a:off x="2891875" y="1396400"/>
              <a:ext cx="33735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98" name="Google Shape;698;p93"/>
            <p:cNvCxnSpPr/>
            <p:nvPr/>
          </p:nvCxnSpPr>
          <p:spPr>
            <a:xfrm>
              <a:off x="2891875" y="2387000"/>
              <a:ext cx="33735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99" name="Google Shape;699;p93"/>
          <p:cNvSpPr txBox="1"/>
          <p:nvPr/>
        </p:nvSpPr>
        <p:spPr>
          <a:xfrm>
            <a:off x="6210575" y="-76200"/>
            <a:ext cx="2877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25">
                <a:solidFill>
                  <a:schemeClr val="dk1"/>
                </a:solidFill>
              </a:rPr>
              <a:t>Contents:</a:t>
            </a:r>
            <a:endParaRPr b="1" sz="2025">
              <a:solidFill>
                <a:schemeClr val="dk1"/>
              </a:solidFill>
            </a:endParaRPr>
          </a:p>
        </p:txBody>
      </p:sp>
      <p:cxnSp>
        <p:nvCxnSpPr>
          <p:cNvPr id="700" name="Google Shape;700;p93"/>
          <p:cNvCxnSpPr/>
          <p:nvPr/>
        </p:nvCxnSpPr>
        <p:spPr>
          <a:xfrm rot="10800000">
            <a:off x="6559850" y="-91225"/>
            <a:ext cx="0" cy="526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1" name="Google Shape;701;p93"/>
          <p:cNvSpPr txBox="1"/>
          <p:nvPr/>
        </p:nvSpPr>
        <p:spPr>
          <a:xfrm>
            <a:off x="7311525" y="916000"/>
            <a:ext cx="1234800" cy="419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Text/Code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702" name="Google Shape;702;p93"/>
          <p:cNvSpPr txBox="1"/>
          <p:nvPr/>
        </p:nvSpPr>
        <p:spPr>
          <a:xfrm>
            <a:off x="7029675" y="1964150"/>
            <a:ext cx="1798500" cy="72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Global &amp; Static Variables/Objects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703" name="Google Shape;703;p93"/>
          <p:cNvSpPr txBox="1"/>
          <p:nvPr/>
        </p:nvSpPr>
        <p:spPr>
          <a:xfrm>
            <a:off x="7311525" y="391925"/>
            <a:ext cx="1234800" cy="419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Stack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704" name="Google Shape;704;p93"/>
          <p:cNvSpPr txBox="1"/>
          <p:nvPr/>
        </p:nvSpPr>
        <p:spPr>
          <a:xfrm>
            <a:off x="7311525" y="1440075"/>
            <a:ext cx="1234800" cy="419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Heap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705" name="Google Shape;705;p93"/>
          <p:cNvSpPr/>
          <p:nvPr/>
        </p:nvSpPr>
        <p:spPr>
          <a:xfrm>
            <a:off x="2448250" y="616250"/>
            <a:ext cx="323700" cy="1702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93"/>
          <p:cNvSpPr/>
          <p:nvPr/>
        </p:nvSpPr>
        <p:spPr>
          <a:xfrm>
            <a:off x="2448250" y="2471150"/>
            <a:ext cx="323700" cy="26010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93"/>
          <p:cNvSpPr/>
          <p:nvPr/>
        </p:nvSpPr>
        <p:spPr>
          <a:xfrm>
            <a:off x="6743975" y="2798350"/>
            <a:ext cx="467700" cy="93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8" name="Google Shape;708;p93"/>
          <p:cNvSpPr/>
          <p:nvPr/>
        </p:nvSpPr>
        <p:spPr>
          <a:xfrm rot="10800000">
            <a:off x="7263125" y="2791225"/>
            <a:ext cx="467700" cy="93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9" name="Google Shape;709;p93"/>
          <p:cNvSpPr/>
          <p:nvPr/>
        </p:nvSpPr>
        <p:spPr>
          <a:xfrm>
            <a:off x="6636050" y="4568450"/>
            <a:ext cx="1318800" cy="503700"/>
          </a:xfrm>
          <a:prstGeom prst="chevron">
            <a:avLst>
              <a:gd fmla="val 50000" name="adj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Stack Pointer</a:t>
            </a:r>
            <a:endParaRPr b="1"/>
          </a:p>
        </p:txBody>
      </p:sp>
      <p:sp>
        <p:nvSpPr>
          <p:cNvPr id="710" name="Google Shape;710;p93"/>
          <p:cNvSpPr/>
          <p:nvPr/>
        </p:nvSpPr>
        <p:spPr>
          <a:xfrm>
            <a:off x="7825200" y="4568450"/>
            <a:ext cx="1318800" cy="503700"/>
          </a:xfrm>
          <a:prstGeom prst="chevron">
            <a:avLst>
              <a:gd fmla="val 50000" name="adj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Heap Pointer</a:t>
            </a:r>
            <a:endParaRPr b="1"/>
          </a:p>
        </p:txBody>
      </p:sp>
      <p:sp>
        <p:nvSpPr>
          <p:cNvPr id="711" name="Google Shape;711;p93"/>
          <p:cNvSpPr txBox="1"/>
          <p:nvPr/>
        </p:nvSpPr>
        <p:spPr>
          <a:xfrm>
            <a:off x="7782275" y="2791225"/>
            <a:ext cx="1318800" cy="58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Static Memory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712" name="Google Shape;712;p93"/>
          <p:cNvSpPr txBox="1"/>
          <p:nvPr/>
        </p:nvSpPr>
        <p:spPr>
          <a:xfrm>
            <a:off x="7782275" y="3679838"/>
            <a:ext cx="1318800" cy="58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Dynamic Memory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713" name="Google Shape;713;p93"/>
          <p:cNvSpPr/>
          <p:nvPr/>
        </p:nvSpPr>
        <p:spPr>
          <a:xfrm>
            <a:off x="944775" y="4599500"/>
            <a:ext cx="1318800" cy="503700"/>
          </a:xfrm>
          <a:prstGeom prst="chevron">
            <a:avLst>
              <a:gd fmla="val 50000" name="adj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Stack Pointer</a:t>
            </a:r>
            <a:endParaRPr b="1"/>
          </a:p>
        </p:txBody>
      </p:sp>
      <p:sp>
        <p:nvSpPr>
          <p:cNvPr id="714" name="Google Shape;714;p93"/>
          <p:cNvSpPr txBox="1"/>
          <p:nvPr/>
        </p:nvSpPr>
        <p:spPr>
          <a:xfrm>
            <a:off x="3965050" y="4546575"/>
            <a:ext cx="1234800" cy="419700"/>
          </a:xfrm>
          <a:prstGeom prst="rect">
            <a:avLst/>
          </a:prstGeom>
          <a:solidFill>
            <a:srgbClr val="F9CB9C"/>
          </a:solidFill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Stack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715" name="Google Shape;715;p93"/>
          <p:cNvSpPr txBox="1"/>
          <p:nvPr/>
        </p:nvSpPr>
        <p:spPr>
          <a:xfrm>
            <a:off x="3954600" y="2471150"/>
            <a:ext cx="1234800" cy="419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Heap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716" name="Google Shape;716;p93"/>
          <p:cNvSpPr txBox="1"/>
          <p:nvPr/>
        </p:nvSpPr>
        <p:spPr>
          <a:xfrm>
            <a:off x="3954600" y="735925"/>
            <a:ext cx="1234800" cy="419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Text/Code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717" name="Google Shape;717;p93"/>
          <p:cNvSpPr txBox="1"/>
          <p:nvPr/>
        </p:nvSpPr>
        <p:spPr>
          <a:xfrm>
            <a:off x="3672750" y="1523963"/>
            <a:ext cx="1798500" cy="72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Global &amp; Static Variables/Objects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718" name="Google Shape;718;p93"/>
          <p:cNvSpPr txBox="1"/>
          <p:nvPr/>
        </p:nvSpPr>
        <p:spPr>
          <a:xfrm>
            <a:off x="944775" y="1174550"/>
            <a:ext cx="1318800" cy="58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Static Memory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719" name="Google Shape;719;p93"/>
          <p:cNvSpPr txBox="1"/>
          <p:nvPr/>
        </p:nvSpPr>
        <p:spPr>
          <a:xfrm>
            <a:off x="944775" y="3478688"/>
            <a:ext cx="1318800" cy="58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Dynamic Memory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720" name="Google Shape;720;p93"/>
          <p:cNvSpPr/>
          <p:nvPr/>
        </p:nvSpPr>
        <p:spPr>
          <a:xfrm>
            <a:off x="1009525" y="2440088"/>
            <a:ext cx="1318800" cy="503700"/>
          </a:xfrm>
          <a:prstGeom prst="chevron">
            <a:avLst>
              <a:gd fmla="val 50000" name="adj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Heap Pointer</a:t>
            </a:r>
            <a:endParaRPr b="1"/>
          </a:p>
        </p:txBody>
      </p:sp>
      <p:sp>
        <p:nvSpPr>
          <p:cNvPr id="721" name="Google Shape;721;p93"/>
          <p:cNvSpPr/>
          <p:nvPr/>
        </p:nvSpPr>
        <p:spPr>
          <a:xfrm>
            <a:off x="3371450" y="4064600"/>
            <a:ext cx="467700" cy="93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93"/>
          <p:cNvSpPr/>
          <p:nvPr/>
        </p:nvSpPr>
        <p:spPr>
          <a:xfrm rot="10800000">
            <a:off x="3371450" y="2440100"/>
            <a:ext cx="467700" cy="93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3" name="Google Shape;723;p93"/>
          <p:cNvSpPr/>
          <p:nvPr/>
        </p:nvSpPr>
        <p:spPr>
          <a:xfrm>
            <a:off x="6416775" y="-43150"/>
            <a:ext cx="2877600" cy="526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93"/>
          <p:cNvSpPr/>
          <p:nvPr/>
        </p:nvSpPr>
        <p:spPr>
          <a:xfrm>
            <a:off x="4490500" y="3467450"/>
            <a:ext cx="2069400" cy="9351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F9CB9C"/>
          </a:solidFill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5" name="Google Shape;725;p93"/>
          <p:cNvGrpSpPr/>
          <p:nvPr/>
        </p:nvGrpSpPr>
        <p:grpSpPr>
          <a:xfrm>
            <a:off x="7311525" y="616250"/>
            <a:ext cx="1750500" cy="3644100"/>
            <a:chOff x="7311525" y="616250"/>
            <a:chExt cx="1750500" cy="3644100"/>
          </a:xfrm>
        </p:grpSpPr>
        <p:grpSp>
          <p:nvGrpSpPr>
            <p:cNvPr id="726" name="Google Shape;726;p93"/>
            <p:cNvGrpSpPr/>
            <p:nvPr/>
          </p:nvGrpSpPr>
          <p:grpSpPr>
            <a:xfrm>
              <a:off x="7311525" y="616250"/>
              <a:ext cx="1750500" cy="3644100"/>
              <a:chOff x="7311525" y="616250"/>
              <a:chExt cx="1750500" cy="3644100"/>
            </a:xfrm>
          </p:grpSpPr>
          <p:grpSp>
            <p:nvGrpSpPr>
              <p:cNvPr id="727" name="Google Shape;727;p93"/>
              <p:cNvGrpSpPr/>
              <p:nvPr/>
            </p:nvGrpSpPr>
            <p:grpSpPr>
              <a:xfrm>
                <a:off x="7311525" y="1101650"/>
                <a:ext cx="1750500" cy="3158700"/>
                <a:chOff x="7311525" y="1101650"/>
                <a:chExt cx="1750500" cy="3158700"/>
              </a:xfrm>
            </p:grpSpPr>
            <p:sp>
              <p:nvSpPr>
                <p:cNvPr id="728" name="Google Shape;728;p93"/>
                <p:cNvSpPr/>
                <p:nvPr/>
              </p:nvSpPr>
              <p:spPr>
                <a:xfrm>
                  <a:off x="7311525" y="1101650"/>
                  <a:ext cx="1750500" cy="31587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3810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729" name="Google Shape;729;p93"/>
                <p:cNvCxnSpPr/>
                <p:nvPr/>
              </p:nvCxnSpPr>
              <p:spPr>
                <a:xfrm>
                  <a:off x="7311525" y="3976400"/>
                  <a:ext cx="17505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30" name="Google Shape;730;p93"/>
                <p:cNvCxnSpPr/>
                <p:nvPr/>
              </p:nvCxnSpPr>
              <p:spPr>
                <a:xfrm>
                  <a:off x="7311525" y="3671600"/>
                  <a:ext cx="17505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31" name="Google Shape;731;p93"/>
                <p:cNvCxnSpPr/>
                <p:nvPr/>
              </p:nvCxnSpPr>
              <p:spPr>
                <a:xfrm>
                  <a:off x="7311525" y="3366800"/>
                  <a:ext cx="17505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32" name="Google Shape;732;p93"/>
                <p:cNvCxnSpPr/>
                <p:nvPr/>
              </p:nvCxnSpPr>
              <p:spPr>
                <a:xfrm>
                  <a:off x="7311525" y="3062000"/>
                  <a:ext cx="17505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33" name="Google Shape;733;p93"/>
                <p:cNvCxnSpPr/>
                <p:nvPr/>
              </p:nvCxnSpPr>
              <p:spPr>
                <a:xfrm>
                  <a:off x="7311525" y="2757200"/>
                  <a:ext cx="17505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34" name="Google Shape;734;p93"/>
                <p:cNvCxnSpPr/>
                <p:nvPr/>
              </p:nvCxnSpPr>
              <p:spPr>
                <a:xfrm>
                  <a:off x="7311525" y="2452400"/>
                  <a:ext cx="17505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735" name="Google Shape;735;p93"/>
              <p:cNvSpPr txBox="1"/>
              <p:nvPr/>
            </p:nvSpPr>
            <p:spPr>
              <a:xfrm>
                <a:off x="7372125" y="616250"/>
                <a:ext cx="1629300" cy="41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25">
                    <a:solidFill>
                      <a:schemeClr val="dk1"/>
                    </a:solidFill>
                  </a:rPr>
                  <a:t>Stack</a:t>
                </a:r>
                <a:endParaRPr b="1" sz="2025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736" name="Google Shape;736;p93"/>
            <p:cNvSpPr txBox="1"/>
            <p:nvPr/>
          </p:nvSpPr>
          <p:spPr>
            <a:xfrm>
              <a:off x="7699125" y="3999649"/>
              <a:ext cx="9753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25">
                  <a:solidFill>
                    <a:schemeClr val="dk1"/>
                  </a:solidFill>
                </a:rPr>
                <a:t>Occupied </a:t>
              </a:r>
              <a:endParaRPr sz="1225">
                <a:solidFill>
                  <a:schemeClr val="dk1"/>
                </a:solidFill>
              </a:endParaRPr>
            </a:p>
          </p:txBody>
        </p:sp>
      </p:grpSp>
      <p:sp>
        <p:nvSpPr>
          <p:cNvPr id="737" name="Google Shape;737;p93"/>
          <p:cNvSpPr/>
          <p:nvPr/>
        </p:nvSpPr>
        <p:spPr>
          <a:xfrm>
            <a:off x="6586788" y="3874100"/>
            <a:ext cx="697800" cy="197400"/>
          </a:xfrm>
          <a:prstGeom prst="chevron">
            <a:avLst>
              <a:gd fmla="val 50000" name="adj"/>
            </a:avLst>
          </a:prstGeom>
          <a:solidFill>
            <a:srgbClr val="EAD1DC"/>
          </a:solidFill>
          <a:ln cap="flat" cmpd="sng" w="2857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$sp</a:t>
            </a:r>
            <a:endParaRPr/>
          </a:p>
        </p:txBody>
      </p:sp>
      <p:grpSp>
        <p:nvGrpSpPr>
          <p:cNvPr id="738" name="Google Shape;738;p93"/>
          <p:cNvGrpSpPr/>
          <p:nvPr/>
        </p:nvGrpSpPr>
        <p:grpSpPr>
          <a:xfrm>
            <a:off x="7311525" y="616250"/>
            <a:ext cx="1750500" cy="3644100"/>
            <a:chOff x="7311525" y="616250"/>
            <a:chExt cx="1750500" cy="3644100"/>
          </a:xfrm>
        </p:grpSpPr>
        <p:grpSp>
          <p:nvGrpSpPr>
            <p:cNvPr id="739" name="Google Shape;739;p93"/>
            <p:cNvGrpSpPr/>
            <p:nvPr/>
          </p:nvGrpSpPr>
          <p:grpSpPr>
            <a:xfrm>
              <a:off x="7311525" y="616250"/>
              <a:ext cx="1750500" cy="3644100"/>
              <a:chOff x="7311525" y="616250"/>
              <a:chExt cx="1750500" cy="3644100"/>
            </a:xfrm>
          </p:grpSpPr>
          <p:grpSp>
            <p:nvGrpSpPr>
              <p:cNvPr id="740" name="Google Shape;740;p93"/>
              <p:cNvGrpSpPr/>
              <p:nvPr/>
            </p:nvGrpSpPr>
            <p:grpSpPr>
              <a:xfrm>
                <a:off x="7311525" y="1101650"/>
                <a:ext cx="1750500" cy="3158700"/>
                <a:chOff x="7311525" y="1101650"/>
                <a:chExt cx="1750500" cy="3158700"/>
              </a:xfrm>
            </p:grpSpPr>
            <p:sp>
              <p:nvSpPr>
                <p:cNvPr id="741" name="Google Shape;741;p93"/>
                <p:cNvSpPr/>
                <p:nvPr/>
              </p:nvSpPr>
              <p:spPr>
                <a:xfrm>
                  <a:off x="7311525" y="1101650"/>
                  <a:ext cx="1750500" cy="3158700"/>
                </a:xfrm>
                <a:prstGeom prst="rect">
                  <a:avLst/>
                </a:prstGeom>
                <a:solidFill>
                  <a:schemeClr val="lt2"/>
                </a:solidFill>
                <a:ln cap="flat" cmpd="sng" w="38100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cxnSp>
              <p:nvCxnSpPr>
                <p:cNvPr id="742" name="Google Shape;742;p93"/>
                <p:cNvCxnSpPr/>
                <p:nvPr/>
              </p:nvCxnSpPr>
              <p:spPr>
                <a:xfrm>
                  <a:off x="7311525" y="3976400"/>
                  <a:ext cx="17505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43" name="Google Shape;743;p93"/>
                <p:cNvCxnSpPr/>
                <p:nvPr/>
              </p:nvCxnSpPr>
              <p:spPr>
                <a:xfrm>
                  <a:off x="7311525" y="3671600"/>
                  <a:ext cx="17505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44" name="Google Shape;744;p93"/>
                <p:cNvCxnSpPr/>
                <p:nvPr/>
              </p:nvCxnSpPr>
              <p:spPr>
                <a:xfrm>
                  <a:off x="7311525" y="3366800"/>
                  <a:ext cx="17505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45" name="Google Shape;745;p93"/>
                <p:cNvCxnSpPr/>
                <p:nvPr/>
              </p:nvCxnSpPr>
              <p:spPr>
                <a:xfrm>
                  <a:off x="7311525" y="3062000"/>
                  <a:ext cx="17505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46" name="Google Shape;746;p93"/>
                <p:cNvCxnSpPr/>
                <p:nvPr/>
              </p:nvCxnSpPr>
              <p:spPr>
                <a:xfrm>
                  <a:off x="7311525" y="2757200"/>
                  <a:ext cx="17505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  <p:cxnSp>
              <p:nvCxnSpPr>
                <p:cNvPr id="747" name="Google Shape;747;p93"/>
                <p:cNvCxnSpPr/>
                <p:nvPr/>
              </p:nvCxnSpPr>
              <p:spPr>
                <a:xfrm>
                  <a:off x="7311525" y="2452400"/>
                  <a:ext cx="1750500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2"/>
                  </a:solidFill>
                  <a:prstDash val="solid"/>
                  <a:round/>
                  <a:headEnd len="med" w="med" type="none"/>
                  <a:tailEnd len="med" w="med" type="none"/>
                </a:ln>
              </p:spPr>
            </p:cxnSp>
          </p:grpSp>
          <p:sp>
            <p:nvSpPr>
              <p:cNvPr id="748" name="Google Shape;748;p93"/>
              <p:cNvSpPr txBox="1"/>
              <p:nvPr/>
            </p:nvSpPr>
            <p:spPr>
              <a:xfrm>
                <a:off x="7372125" y="616250"/>
                <a:ext cx="1629300" cy="41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2025">
                    <a:solidFill>
                      <a:schemeClr val="dk1"/>
                    </a:solidFill>
                  </a:rPr>
                  <a:t>Stack</a:t>
                </a:r>
                <a:endParaRPr b="1" sz="2025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749" name="Google Shape;749;p93"/>
            <p:cNvSpPr txBox="1"/>
            <p:nvPr/>
          </p:nvSpPr>
          <p:spPr>
            <a:xfrm>
              <a:off x="7699125" y="3999649"/>
              <a:ext cx="975300" cy="26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25">
                  <a:solidFill>
                    <a:schemeClr val="dk1"/>
                  </a:solidFill>
                </a:rPr>
                <a:t>Occupied </a:t>
              </a:r>
              <a:endParaRPr sz="1225">
                <a:solidFill>
                  <a:schemeClr val="dk1"/>
                </a:solidFill>
              </a:endParaRPr>
            </a:p>
          </p:txBody>
        </p:sp>
      </p:grpSp>
      <p:sp>
        <p:nvSpPr>
          <p:cNvPr id="750" name="Google Shape;750;p93"/>
          <p:cNvSpPr txBox="1"/>
          <p:nvPr/>
        </p:nvSpPr>
        <p:spPr>
          <a:xfrm>
            <a:off x="7460025" y="3679850"/>
            <a:ext cx="14535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25">
                <a:solidFill>
                  <a:schemeClr val="dk1"/>
                </a:solidFill>
              </a:rPr>
              <a:t>Return Address</a:t>
            </a:r>
            <a:endParaRPr sz="1225">
              <a:solidFill>
                <a:schemeClr val="dk1"/>
              </a:solidFill>
            </a:endParaRPr>
          </a:p>
        </p:txBody>
      </p:sp>
      <p:sp>
        <p:nvSpPr>
          <p:cNvPr id="751" name="Google Shape;751;p93"/>
          <p:cNvSpPr/>
          <p:nvPr/>
        </p:nvSpPr>
        <p:spPr>
          <a:xfrm>
            <a:off x="6586813" y="3580050"/>
            <a:ext cx="697800" cy="197400"/>
          </a:xfrm>
          <a:prstGeom prst="chevron">
            <a:avLst>
              <a:gd fmla="val 50000" name="adj"/>
            </a:avLst>
          </a:prstGeom>
          <a:solidFill>
            <a:srgbClr val="EAD1DC"/>
          </a:solidFill>
          <a:ln cap="flat" cmpd="sng" w="2857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$sp</a:t>
            </a:r>
            <a:endParaRPr/>
          </a:p>
        </p:txBody>
      </p:sp>
      <p:sp>
        <p:nvSpPr>
          <p:cNvPr id="752" name="Google Shape;752;p93"/>
          <p:cNvSpPr txBox="1"/>
          <p:nvPr/>
        </p:nvSpPr>
        <p:spPr>
          <a:xfrm>
            <a:off x="7460025" y="3398138"/>
            <a:ext cx="14535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25">
                <a:solidFill>
                  <a:schemeClr val="dk1"/>
                </a:solidFill>
              </a:rPr>
              <a:t>Stack Frame</a:t>
            </a:r>
            <a:endParaRPr sz="1225">
              <a:solidFill>
                <a:schemeClr val="dk1"/>
              </a:solidFill>
            </a:endParaRPr>
          </a:p>
        </p:txBody>
      </p:sp>
      <p:sp>
        <p:nvSpPr>
          <p:cNvPr id="753" name="Google Shape;753;p93"/>
          <p:cNvSpPr/>
          <p:nvPr/>
        </p:nvSpPr>
        <p:spPr>
          <a:xfrm>
            <a:off x="6586800" y="3286000"/>
            <a:ext cx="697800" cy="197400"/>
          </a:xfrm>
          <a:prstGeom prst="chevron">
            <a:avLst>
              <a:gd fmla="val 50000" name="adj"/>
            </a:avLst>
          </a:prstGeom>
          <a:solidFill>
            <a:srgbClr val="EAD1DC"/>
          </a:solidFill>
          <a:ln cap="flat" cmpd="sng" w="28575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$sp</a:t>
            </a:r>
            <a:endParaRPr/>
          </a:p>
        </p:txBody>
      </p:sp>
      <p:sp>
        <p:nvSpPr>
          <p:cNvPr id="754" name="Google Shape;754;p93"/>
          <p:cNvSpPr/>
          <p:nvPr/>
        </p:nvSpPr>
        <p:spPr>
          <a:xfrm>
            <a:off x="6586800" y="3580050"/>
            <a:ext cx="697800" cy="197400"/>
          </a:xfrm>
          <a:prstGeom prst="chevron">
            <a:avLst>
              <a:gd fmla="val 50000" name="adj"/>
            </a:avLst>
          </a:prstGeom>
          <a:solidFill>
            <a:srgbClr val="C9DAF8"/>
          </a:solidFill>
          <a:ln cap="flat" cmpd="sng" w="2857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$fp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4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4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94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760" name="Google Shape;760;p94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Memory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761" name="Google Shape;761;p94"/>
          <p:cNvSpPr txBox="1"/>
          <p:nvPr/>
        </p:nvSpPr>
        <p:spPr>
          <a:xfrm>
            <a:off x="3143650" y="64750"/>
            <a:ext cx="2877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25">
                <a:solidFill>
                  <a:schemeClr val="dk1"/>
                </a:solidFill>
              </a:rPr>
              <a:t>Memory</a:t>
            </a:r>
            <a:endParaRPr b="1" sz="2025">
              <a:solidFill>
                <a:schemeClr val="dk1"/>
              </a:solidFill>
            </a:endParaRPr>
          </a:p>
        </p:txBody>
      </p:sp>
      <p:grpSp>
        <p:nvGrpSpPr>
          <p:cNvPr id="762" name="Google Shape;762;p94"/>
          <p:cNvGrpSpPr/>
          <p:nvPr/>
        </p:nvGrpSpPr>
        <p:grpSpPr>
          <a:xfrm>
            <a:off x="2891875" y="616250"/>
            <a:ext cx="3373500" cy="4455900"/>
            <a:chOff x="2891875" y="616250"/>
            <a:chExt cx="3373500" cy="4455900"/>
          </a:xfrm>
        </p:grpSpPr>
        <p:sp>
          <p:nvSpPr>
            <p:cNvPr id="763" name="Google Shape;763;p94"/>
            <p:cNvSpPr/>
            <p:nvPr/>
          </p:nvSpPr>
          <p:spPr>
            <a:xfrm>
              <a:off x="2891875" y="616250"/>
              <a:ext cx="3373500" cy="44559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64" name="Google Shape;764;p94"/>
            <p:cNvCxnSpPr/>
            <p:nvPr/>
          </p:nvCxnSpPr>
          <p:spPr>
            <a:xfrm>
              <a:off x="2891875" y="1396400"/>
              <a:ext cx="33735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5" name="Google Shape;765;p94"/>
            <p:cNvCxnSpPr/>
            <p:nvPr/>
          </p:nvCxnSpPr>
          <p:spPr>
            <a:xfrm>
              <a:off x="2891875" y="2387000"/>
              <a:ext cx="33735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66" name="Google Shape;766;p94"/>
          <p:cNvSpPr txBox="1"/>
          <p:nvPr/>
        </p:nvSpPr>
        <p:spPr>
          <a:xfrm>
            <a:off x="6210575" y="-76200"/>
            <a:ext cx="2877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25">
                <a:solidFill>
                  <a:schemeClr val="dk1"/>
                </a:solidFill>
              </a:rPr>
              <a:t>Contents:</a:t>
            </a:r>
            <a:endParaRPr b="1" sz="2025">
              <a:solidFill>
                <a:schemeClr val="dk1"/>
              </a:solidFill>
            </a:endParaRPr>
          </a:p>
        </p:txBody>
      </p:sp>
      <p:cxnSp>
        <p:nvCxnSpPr>
          <p:cNvPr id="767" name="Google Shape;767;p94"/>
          <p:cNvCxnSpPr/>
          <p:nvPr/>
        </p:nvCxnSpPr>
        <p:spPr>
          <a:xfrm rot="10800000">
            <a:off x="6559850" y="-91225"/>
            <a:ext cx="0" cy="526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8" name="Google Shape;768;p94"/>
          <p:cNvSpPr txBox="1"/>
          <p:nvPr/>
        </p:nvSpPr>
        <p:spPr>
          <a:xfrm>
            <a:off x="7311525" y="916000"/>
            <a:ext cx="1234800" cy="419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Text/Code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769" name="Google Shape;769;p94"/>
          <p:cNvSpPr txBox="1"/>
          <p:nvPr/>
        </p:nvSpPr>
        <p:spPr>
          <a:xfrm>
            <a:off x="7029675" y="1964150"/>
            <a:ext cx="1798500" cy="72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Global &amp; Static Variables/Objects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770" name="Google Shape;770;p94"/>
          <p:cNvSpPr txBox="1"/>
          <p:nvPr/>
        </p:nvSpPr>
        <p:spPr>
          <a:xfrm>
            <a:off x="7311525" y="391925"/>
            <a:ext cx="1234800" cy="419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Stack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771" name="Google Shape;771;p94"/>
          <p:cNvSpPr txBox="1"/>
          <p:nvPr/>
        </p:nvSpPr>
        <p:spPr>
          <a:xfrm>
            <a:off x="7311525" y="1440075"/>
            <a:ext cx="1234800" cy="419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Heap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772" name="Google Shape;772;p94"/>
          <p:cNvSpPr/>
          <p:nvPr/>
        </p:nvSpPr>
        <p:spPr>
          <a:xfrm>
            <a:off x="2448250" y="616250"/>
            <a:ext cx="323700" cy="1702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94"/>
          <p:cNvSpPr/>
          <p:nvPr/>
        </p:nvSpPr>
        <p:spPr>
          <a:xfrm>
            <a:off x="2448250" y="2471150"/>
            <a:ext cx="323700" cy="26010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94"/>
          <p:cNvSpPr/>
          <p:nvPr/>
        </p:nvSpPr>
        <p:spPr>
          <a:xfrm>
            <a:off x="6743975" y="2798350"/>
            <a:ext cx="467700" cy="93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94"/>
          <p:cNvSpPr/>
          <p:nvPr/>
        </p:nvSpPr>
        <p:spPr>
          <a:xfrm rot="10800000">
            <a:off x="7263125" y="2791225"/>
            <a:ext cx="467700" cy="93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94"/>
          <p:cNvSpPr/>
          <p:nvPr/>
        </p:nvSpPr>
        <p:spPr>
          <a:xfrm>
            <a:off x="6636050" y="4568450"/>
            <a:ext cx="1318800" cy="503700"/>
          </a:xfrm>
          <a:prstGeom prst="chevron">
            <a:avLst>
              <a:gd fmla="val 50000" name="adj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Stack Pointer</a:t>
            </a:r>
            <a:endParaRPr b="1"/>
          </a:p>
        </p:txBody>
      </p:sp>
      <p:sp>
        <p:nvSpPr>
          <p:cNvPr id="777" name="Google Shape;777;p94"/>
          <p:cNvSpPr/>
          <p:nvPr/>
        </p:nvSpPr>
        <p:spPr>
          <a:xfrm>
            <a:off x="7825200" y="4568450"/>
            <a:ext cx="1318800" cy="503700"/>
          </a:xfrm>
          <a:prstGeom prst="chevron">
            <a:avLst>
              <a:gd fmla="val 50000" name="adj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Heap Pointer</a:t>
            </a:r>
            <a:endParaRPr b="1"/>
          </a:p>
        </p:txBody>
      </p:sp>
      <p:sp>
        <p:nvSpPr>
          <p:cNvPr id="778" name="Google Shape;778;p94"/>
          <p:cNvSpPr txBox="1"/>
          <p:nvPr/>
        </p:nvSpPr>
        <p:spPr>
          <a:xfrm>
            <a:off x="7782275" y="2791225"/>
            <a:ext cx="1318800" cy="58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Static Memory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779" name="Google Shape;779;p94"/>
          <p:cNvSpPr txBox="1"/>
          <p:nvPr/>
        </p:nvSpPr>
        <p:spPr>
          <a:xfrm>
            <a:off x="7782275" y="3679838"/>
            <a:ext cx="1318800" cy="58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Dynamic Memory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780" name="Google Shape;780;p94"/>
          <p:cNvSpPr/>
          <p:nvPr/>
        </p:nvSpPr>
        <p:spPr>
          <a:xfrm>
            <a:off x="944775" y="4599500"/>
            <a:ext cx="1318800" cy="503700"/>
          </a:xfrm>
          <a:prstGeom prst="chevron">
            <a:avLst>
              <a:gd fmla="val 50000" name="adj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Stack Pointer</a:t>
            </a:r>
            <a:endParaRPr b="1"/>
          </a:p>
        </p:txBody>
      </p:sp>
      <p:sp>
        <p:nvSpPr>
          <p:cNvPr id="781" name="Google Shape;781;p94"/>
          <p:cNvSpPr txBox="1"/>
          <p:nvPr/>
        </p:nvSpPr>
        <p:spPr>
          <a:xfrm>
            <a:off x="3965050" y="4546575"/>
            <a:ext cx="1234800" cy="419700"/>
          </a:xfrm>
          <a:prstGeom prst="rect">
            <a:avLst/>
          </a:prstGeom>
          <a:solidFill>
            <a:srgbClr val="F9CB9C"/>
          </a:solidFill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Stack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782" name="Google Shape;782;p94"/>
          <p:cNvSpPr txBox="1"/>
          <p:nvPr/>
        </p:nvSpPr>
        <p:spPr>
          <a:xfrm>
            <a:off x="3954600" y="2471150"/>
            <a:ext cx="1234800" cy="419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Heap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783" name="Google Shape;783;p94"/>
          <p:cNvSpPr txBox="1"/>
          <p:nvPr/>
        </p:nvSpPr>
        <p:spPr>
          <a:xfrm>
            <a:off x="3954600" y="735925"/>
            <a:ext cx="1234800" cy="419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Text/Code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784" name="Google Shape;784;p94"/>
          <p:cNvSpPr txBox="1"/>
          <p:nvPr/>
        </p:nvSpPr>
        <p:spPr>
          <a:xfrm>
            <a:off x="3672750" y="1523963"/>
            <a:ext cx="1798500" cy="72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Global &amp; Static Variables/Objects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785" name="Google Shape;785;p94"/>
          <p:cNvSpPr txBox="1"/>
          <p:nvPr/>
        </p:nvSpPr>
        <p:spPr>
          <a:xfrm>
            <a:off x="944775" y="1174550"/>
            <a:ext cx="1318800" cy="58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Static Memory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786" name="Google Shape;786;p94"/>
          <p:cNvSpPr txBox="1"/>
          <p:nvPr/>
        </p:nvSpPr>
        <p:spPr>
          <a:xfrm>
            <a:off x="944775" y="3478688"/>
            <a:ext cx="1318800" cy="58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Dynamic Memory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787" name="Google Shape;787;p94"/>
          <p:cNvSpPr/>
          <p:nvPr/>
        </p:nvSpPr>
        <p:spPr>
          <a:xfrm>
            <a:off x="1009525" y="2440088"/>
            <a:ext cx="1318800" cy="503700"/>
          </a:xfrm>
          <a:prstGeom prst="chevron">
            <a:avLst>
              <a:gd fmla="val 50000" name="adj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Heap Pointer</a:t>
            </a:r>
            <a:endParaRPr b="1"/>
          </a:p>
        </p:txBody>
      </p:sp>
      <p:sp>
        <p:nvSpPr>
          <p:cNvPr id="788" name="Google Shape;788;p94"/>
          <p:cNvSpPr/>
          <p:nvPr/>
        </p:nvSpPr>
        <p:spPr>
          <a:xfrm>
            <a:off x="3371450" y="4064600"/>
            <a:ext cx="467700" cy="93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94"/>
          <p:cNvSpPr/>
          <p:nvPr/>
        </p:nvSpPr>
        <p:spPr>
          <a:xfrm rot="10800000">
            <a:off x="3371450" y="2440100"/>
            <a:ext cx="467700" cy="93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0" name="Google Shape;790;p94"/>
          <p:cNvSpPr/>
          <p:nvPr/>
        </p:nvSpPr>
        <p:spPr>
          <a:xfrm>
            <a:off x="6416775" y="-43150"/>
            <a:ext cx="2877600" cy="526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94"/>
          <p:cNvSpPr txBox="1"/>
          <p:nvPr/>
        </p:nvSpPr>
        <p:spPr>
          <a:xfrm>
            <a:off x="6520125" y="2008400"/>
            <a:ext cx="2670900" cy="1522800"/>
          </a:xfrm>
          <a:prstGeom prst="rect">
            <a:avLst/>
          </a:prstGeom>
          <a:solidFill>
            <a:srgbClr val="B6D7A8"/>
          </a:solidFill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25">
                <a:solidFill>
                  <a:schemeClr val="dk1"/>
                </a:solidFill>
              </a:rPr>
              <a:t>What about dynamic/run-time memory allocation?</a:t>
            </a:r>
            <a:endParaRPr b="1" sz="1825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77"/>
          <p:cNvSpPr/>
          <p:nvPr/>
        </p:nvSpPr>
        <p:spPr>
          <a:xfrm>
            <a:off x="33075" y="11138"/>
            <a:ext cx="9144000" cy="51213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77"/>
          <p:cNvSpPr txBox="1"/>
          <p:nvPr>
            <p:ph type="title"/>
          </p:nvPr>
        </p:nvSpPr>
        <p:spPr>
          <a:xfrm>
            <a:off x="1450156" y="1865675"/>
            <a:ext cx="2623800" cy="9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</a:rPr>
              <a:t>Agenda</a:t>
            </a:r>
            <a:endParaRPr b="1" sz="4800">
              <a:solidFill>
                <a:srgbClr val="FFFFFF"/>
              </a:solidFill>
            </a:endParaRPr>
          </a:p>
        </p:txBody>
      </p:sp>
      <p:sp>
        <p:nvSpPr>
          <p:cNvPr id="371" name="Google Shape;371;p77"/>
          <p:cNvSpPr txBox="1"/>
          <p:nvPr>
            <p:ph idx="1" type="body"/>
          </p:nvPr>
        </p:nvSpPr>
        <p:spPr>
          <a:xfrm>
            <a:off x="4572000" y="1019825"/>
            <a:ext cx="4200600" cy="21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Pointer Tracing 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	Static and Heap Memory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Structs 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Function Parameters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Macros</a:t>
            </a:r>
            <a:endParaRPr>
              <a:solidFill>
                <a:srgbClr val="FFFFFF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372" name="Google Shape;372;p77"/>
          <p:cNvSpPr txBox="1"/>
          <p:nvPr>
            <p:ph type="title"/>
          </p:nvPr>
        </p:nvSpPr>
        <p:spPr>
          <a:xfrm>
            <a:off x="3260138" y="271838"/>
            <a:ext cx="2623800" cy="37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0">
                <a:solidFill>
                  <a:srgbClr val="FFC627"/>
                </a:solidFill>
              </a:rPr>
              <a:t>{</a:t>
            </a:r>
            <a:endParaRPr sz="22000">
              <a:solidFill>
                <a:srgbClr val="FFC627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95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797" name="Google Shape;797;p95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Memory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798" name="Google Shape;798;p95"/>
          <p:cNvSpPr txBox="1"/>
          <p:nvPr/>
        </p:nvSpPr>
        <p:spPr>
          <a:xfrm>
            <a:off x="3143650" y="64750"/>
            <a:ext cx="2877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25">
                <a:solidFill>
                  <a:schemeClr val="dk1"/>
                </a:solidFill>
              </a:rPr>
              <a:t>Memory</a:t>
            </a:r>
            <a:endParaRPr b="1" sz="2025">
              <a:solidFill>
                <a:schemeClr val="dk1"/>
              </a:solidFill>
            </a:endParaRPr>
          </a:p>
        </p:txBody>
      </p:sp>
      <p:grpSp>
        <p:nvGrpSpPr>
          <p:cNvPr id="799" name="Google Shape;799;p95"/>
          <p:cNvGrpSpPr/>
          <p:nvPr/>
        </p:nvGrpSpPr>
        <p:grpSpPr>
          <a:xfrm>
            <a:off x="2891875" y="616250"/>
            <a:ext cx="3373500" cy="4455900"/>
            <a:chOff x="2891875" y="616250"/>
            <a:chExt cx="3373500" cy="4455900"/>
          </a:xfrm>
        </p:grpSpPr>
        <p:sp>
          <p:nvSpPr>
            <p:cNvPr id="800" name="Google Shape;800;p95"/>
            <p:cNvSpPr/>
            <p:nvPr/>
          </p:nvSpPr>
          <p:spPr>
            <a:xfrm>
              <a:off x="2891875" y="616250"/>
              <a:ext cx="3373500" cy="4455900"/>
            </a:xfrm>
            <a:prstGeom prst="rect">
              <a:avLst/>
            </a:prstGeom>
            <a:solidFill>
              <a:schemeClr val="lt2"/>
            </a:solidFill>
            <a:ln cap="flat" cmpd="sng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801" name="Google Shape;801;p95"/>
            <p:cNvCxnSpPr/>
            <p:nvPr/>
          </p:nvCxnSpPr>
          <p:spPr>
            <a:xfrm>
              <a:off x="2891875" y="1396400"/>
              <a:ext cx="33735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802" name="Google Shape;802;p95"/>
            <p:cNvCxnSpPr/>
            <p:nvPr/>
          </p:nvCxnSpPr>
          <p:spPr>
            <a:xfrm>
              <a:off x="2891875" y="2387000"/>
              <a:ext cx="3373500" cy="0"/>
            </a:xfrm>
            <a:prstGeom prst="straightConnector1">
              <a:avLst/>
            </a:prstGeom>
            <a:noFill/>
            <a:ln cap="flat" cmpd="sng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03" name="Google Shape;803;p95"/>
          <p:cNvSpPr txBox="1"/>
          <p:nvPr/>
        </p:nvSpPr>
        <p:spPr>
          <a:xfrm>
            <a:off x="6210575" y="-76200"/>
            <a:ext cx="2877600" cy="50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25">
                <a:solidFill>
                  <a:schemeClr val="dk1"/>
                </a:solidFill>
              </a:rPr>
              <a:t>Contents:</a:t>
            </a:r>
            <a:endParaRPr b="1" sz="2025">
              <a:solidFill>
                <a:schemeClr val="dk1"/>
              </a:solidFill>
            </a:endParaRPr>
          </a:p>
        </p:txBody>
      </p:sp>
      <p:cxnSp>
        <p:nvCxnSpPr>
          <p:cNvPr id="804" name="Google Shape;804;p95"/>
          <p:cNvCxnSpPr/>
          <p:nvPr/>
        </p:nvCxnSpPr>
        <p:spPr>
          <a:xfrm rot="10800000">
            <a:off x="6559850" y="-91225"/>
            <a:ext cx="0" cy="526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5" name="Google Shape;805;p95"/>
          <p:cNvSpPr txBox="1"/>
          <p:nvPr/>
        </p:nvSpPr>
        <p:spPr>
          <a:xfrm>
            <a:off x="7311525" y="916000"/>
            <a:ext cx="1234800" cy="419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Text/Code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806" name="Google Shape;806;p95"/>
          <p:cNvSpPr txBox="1"/>
          <p:nvPr/>
        </p:nvSpPr>
        <p:spPr>
          <a:xfrm>
            <a:off x="7029675" y="1964150"/>
            <a:ext cx="1798500" cy="72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Global &amp; Static Variables/Objects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807" name="Google Shape;807;p95"/>
          <p:cNvSpPr txBox="1"/>
          <p:nvPr/>
        </p:nvSpPr>
        <p:spPr>
          <a:xfrm>
            <a:off x="7311525" y="391925"/>
            <a:ext cx="1234800" cy="419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Stack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808" name="Google Shape;808;p95"/>
          <p:cNvSpPr txBox="1"/>
          <p:nvPr/>
        </p:nvSpPr>
        <p:spPr>
          <a:xfrm>
            <a:off x="7311525" y="1440075"/>
            <a:ext cx="1234800" cy="419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Heap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809" name="Google Shape;809;p95"/>
          <p:cNvSpPr/>
          <p:nvPr/>
        </p:nvSpPr>
        <p:spPr>
          <a:xfrm>
            <a:off x="2448250" y="616250"/>
            <a:ext cx="323700" cy="1702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95"/>
          <p:cNvSpPr/>
          <p:nvPr/>
        </p:nvSpPr>
        <p:spPr>
          <a:xfrm>
            <a:off x="2448250" y="2471150"/>
            <a:ext cx="323700" cy="26010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1" name="Google Shape;811;p95"/>
          <p:cNvSpPr/>
          <p:nvPr/>
        </p:nvSpPr>
        <p:spPr>
          <a:xfrm>
            <a:off x="6743975" y="2798350"/>
            <a:ext cx="467700" cy="93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95"/>
          <p:cNvSpPr/>
          <p:nvPr/>
        </p:nvSpPr>
        <p:spPr>
          <a:xfrm rot="10800000">
            <a:off x="7263125" y="2791225"/>
            <a:ext cx="467700" cy="93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95"/>
          <p:cNvSpPr/>
          <p:nvPr/>
        </p:nvSpPr>
        <p:spPr>
          <a:xfrm>
            <a:off x="6636050" y="4568450"/>
            <a:ext cx="1318800" cy="503700"/>
          </a:xfrm>
          <a:prstGeom prst="chevron">
            <a:avLst>
              <a:gd fmla="val 50000" name="adj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Stack Pointer</a:t>
            </a:r>
            <a:endParaRPr b="1"/>
          </a:p>
        </p:txBody>
      </p:sp>
      <p:sp>
        <p:nvSpPr>
          <p:cNvPr id="814" name="Google Shape;814;p95"/>
          <p:cNvSpPr/>
          <p:nvPr/>
        </p:nvSpPr>
        <p:spPr>
          <a:xfrm>
            <a:off x="7825200" y="4568450"/>
            <a:ext cx="1318800" cy="503700"/>
          </a:xfrm>
          <a:prstGeom prst="chevron">
            <a:avLst>
              <a:gd fmla="val 50000" name="adj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Heap Pointer</a:t>
            </a:r>
            <a:endParaRPr b="1"/>
          </a:p>
        </p:txBody>
      </p:sp>
      <p:sp>
        <p:nvSpPr>
          <p:cNvPr id="815" name="Google Shape;815;p95"/>
          <p:cNvSpPr txBox="1"/>
          <p:nvPr/>
        </p:nvSpPr>
        <p:spPr>
          <a:xfrm>
            <a:off x="7782275" y="2791225"/>
            <a:ext cx="1318800" cy="58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Static Memory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816" name="Google Shape;816;p95"/>
          <p:cNvSpPr txBox="1"/>
          <p:nvPr/>
        </p:nvSpPr>
        <p:spPr>
          <a:xfrm>
            <a:off x="7782275" y="3679838"/>
            <a:ext cx="1318800" cy="58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Dynamic Memory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817" name="Google Shape;817;p95"/>
          <p:cNvSpPr/>
          <p:nvPr/>
        </p:nvSpPr>
        <p:spPr>
          <a:xfrm>
            <a:off x="944775" y="4599500"/>
            <a:ext cx="1318800" cy="503700"/>
          </a:xfrm>
          <a:prstGeom prst="chevron">
            <a:avLst>
              <a:gd fmla="val 50000" name="adj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Stack Pointer</a:t>
            </a:r>
            <a:endParaRPr b="1"/>
          </a:p>
        </p:txBody>
      </p:sp>
      <p:sp>
        <p:nvSpPr>
          <p:cNvPr id="818" name="Google Shape;818;p95"/>
          <p:cNvSpPr txBox="1"/>
          <p:nvPr/>
        </p:nvSpPr>
        <p:spPr>
          <a:xfrm>
            <a:off x="3965050" y="4546575"/>
            <a:ext cx="1234800" cy="419700"/>
          </a:xfrm>
          <a:prstGeom prst="rect">
            <a:avLst/>
          </a:prstGeom>
          <a:solidFill>
            <a:srgbClr val="F9CB9C"/>
          </a:solidFill>
          <a:ln cap="flat" cmpd="sng" w="38100">
            <a:solidFill>
              <a:srgbClr val="E6913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Stack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819" name="Google Shape;819;p95"/>
          <p:cNvSpPr txBox="1"/>
          <p:nvPr/>
        </p:nvSpPr>
        <p:spPr>
          <a:xfrm>
            <a:off x="3954600" y="2471150"/>
            <a:ext cx="1234800" cy="419700"/>
          </a:xfrm>
          <a:prstGeom prst="rect">
            <a:avLst/>
          </a:prstGeom>
          <a:solidFill>
            <a:srgbClr val="B6D7A8"/>
          </a:solidFill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Heap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820" name="Google Shape;820;p95"/>
          <p:cNvSpPr txBox="1"/>
          <p:nvPr/>
        </p:nvSpPr>
        <p:spPr>
          <a:xfrm>
            <a:off x="3954600" y="735925"/>
            <a:ext cx="1234800" cy="419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Text/Code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821" name="Google Shape;821;p95"/>
          <p:cNvSpPr txBox="1"/>
          <p:nvPr/>
        </p:nvSpPr>
        <p:spPr>
          <a:xfrm>
            <a:off x="3672750" y="1523963"/>
            <a:ext cx="1798500" cy="72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Global &amp; Static Variables/Objects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822" name="Google Shape;822;p95"/>
          <p:cNvSpPr txBox="1"/>
          <p:nvPr/>
        </p:nvSpPr>
        <p:spPr>
          <a:xfrm>
            <a:off x="944775" y="1174550"/>
            <a:ext cx="1318800" cy="58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Static Memory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823" name="Google Shape;823;p95"/>
          <p:cNvSpPr txBox="1"/>
          <p:nvPr/>
        </p:nvSpPr>
        <p:spPr>
          <a:xfrm>
            <a:off x="944775" y="3478688"/>
            <a:ext cx="1318800" cy="585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25">
                <a:solidFill>
                  <a:schemeClr val="dk1"/>
                </a:solidFill>
              </a:rPr>
              <a:t>Dynamic Memory</a:t>
            </a:r>
            <a:endParaRPr sz="1625">
              <a:solidFill>
                <a:schemeClr val="dk1"/>
              </a:solidFill>
            </a:endParaRPr>
          </a:p>
        </p:txBody>
      </p:sp>
      <p:sp>
        <p:nvSpPr>
          <p:cNvPr id="824" name="Google Shape;824;p95"/>
          <p:cNvSpPr/>
          <p:nvPr/>
        </p:nvSpPr>
        <p:spPr>
          <a:xfrm>
            <a:off x="1009525" y="2440088"/>
            <a:ext cx="1318800" cy="503700"/>
          </a:xfrm>
          <a:prstGeom prst="chevron">
            <a:avLst>
              <a:gd fmla="val 50000" name="adj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Heap Pointer</a:t>
            </a:r>
            <a:endParaRPr b="1"/>
          </a:p>
        </p:txBody>
      </p:sp>
      <p:sp>
        <p:nvSpPr>
          <p:cNvPr id="825" name="Google Shape;825;p95"/>
          <p:cNvSpPr/>
          <p:nvPr/>
        </p:nvSpPr>
        <p:spPr>
          <a:xfrm>
            <a:off x="3371450" y="4064600"/>
            <a:ext cx="467700" cy="93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95"/>
          <p:cNvSpPr/>
          <p:nvPr/>
        </p:nvSpPr>
        <p:spPr>
          <a:xfrm rot="10800000">
            <a:off x="3371450" y="2440100"/>
            <a:ext cx="467700" cy="9351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A4C2F4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95"/>
          <p:cNvSpPr/>
          <p:nvPr/>
        </p:nvSpPr>
        <p:spPr>
          <a:xfrm>
            <a:off x="6416775" y="-43150"/>
            <a:ext cx="2877600" cy="526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95"/>
          <p:cNvSpPr txBox="1"/>
          <p:nvPr/>
        </p:nvSpPr>
        <p:spPr>
          <a:xfrm>
            <a:off x="6520125" y="2008400"/>
            <a:ext cx="2670900" cy="1522800"/>
          </a:xfrm>
          <a:prstGeom prst="rect">
            <a:avLst/>
          </a:prstGeom>
          <a:solidFill>
            <a:srgbClr val="B6D7A8"/>
          </a:solidFill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25">
                <a:solidFill>
                  <a:schemeClr val="dk1"/>
                </a:solidFill>
              </a:rPr>
              <a:t>What about dynamic/run-time memory allocation?</a:t>
            </a:r>
            <a:endParaRPr b="1" sz="1825">
              <a:solidFill>
                <a:schemeClr val="dk1"/>
              </a:solidFill>
            </a:endParaRPr>
          </a:p>
        </p:txBody>
      </p:sp>
      <p:sp>
        <p:nvSpPr>
          <p:cNvPr id="829" name="Google Shape;829;p95"/>
          <p:cNvSpPr txBox="1"/>
          <p:nvPr/>
        </p:nvSpPr>
        <p:spPr>
          <a:xfrm>
            <a:off x="6520125" y="2008413"/>
            <a:ext cx="2670900" cy="1522800"/>
          </a:xfrm>
          <a:prstGeom prst="rect">
            <a:avLst/>
          </a:prstGeom>
          <a:solidFill>
            <a:srgbClr val="B6D7A8"/>
          </a:solidFill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25">
                <a:solidFill>
                  <a:schemeClr val="dk1"/>
                </a:solidFill>
              </a:rPr>
              <a:t>What’s different with heap memory?</a:t>
            </a:r>
            <a:endParaRPr b="1" sz="1825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p96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835" name="Google Shape;835;p96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Structs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pic>
        <p:nvPicPr>
          <p:cNvPr id="836" name="Google Shape;836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9274" y="804250"/>
            <a:ext cx="2988925" cy="4328074"/>
          </a:xfrm>
          <a:prstGeom prst="rect">
            <a:avLst/>
          </a:prstGeom>
          <a:noFill/>
          <a:ln>
            <a:noFill/>
          </a:ln>
        </p:spPr>
      </p:pic>
      <p:sp>
        <p:nvSpPr>
          <p:cNvPr id="837" name="Google Shape;837;p96"/>
          <p:cNvSpPr txBox="1"/>
          <p:nvPr/>
        </p:nvSpPr>
        <p:spPr>
          <a:xfrm>
            <a:off x="1907875" y="140825"/>
            <a:ext cx="5700600" cy="455700"/>
          </a:xfrm>
          <a:prstGeom prst="rect">
            <a:avLst/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dk1"/>
                </a:solidFill>
              </a:rPr>
              <a:t>Which structure uses more memory?</a:t>
            </a:r>
            <a:endParaRPr sz="1825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97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843" name="Google Shape;843;p97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Structs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pic>
        <p:nvPicPr>
          <p:cNvPr id="844" name="Google Shape;844;p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9274" y="804250"/>
            <a:ext cx="2988925" cy="4328074"/>
          </a:xfrm>
          <a:prstGeom prst="rect">
            <a:avLst/>
          </a:prstGeom>
          <a:noFill/>
          <a:ln>
            <a:noFill/>
          </a:ln>
        </p:spPr>
      </p:pic>
      <p:sp>
        <p:nvSpPr>
          <p:cNvPr id="845" name="Google Shape;845;p97"/>
          <p:cNvSpPr txBox="1"/>
          <p:nvPr/>
        </p:nvSpPr>
        <p:spPr>
          <a:xfrm>
            <a:off x="1907875" y="140825"/>
            <a:ext cx="5700600" cy="455700"/>
          </a:xfrm>
          <a:prstGeom prst="rect">
            <a:avLst/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dk1"/>
                </a:solidFill>
              </a:rPr>
              <a:t>Which structure uses more memory?</a:t>
            </a:r>
            <a:endParaRPr sz="1825">
              <a:solidFill>
                <a:schemeClr val="dk1"/>
              </a:solidFill>
            </a:endParaRPr>
          </a:p>
        </p:txBody>
      </p:sp>
      <p:sp>
        <p:nvSpPr>
          <p:cNvPr id="846" name="Google Shape;846;p97"/>
          <p:cNvSpPr/>
          <p:nvPr/>
        </p:nvSpPr>
        <p:spPr>
          <a:xfrm>
            <a:off x="4712875" y="1645200"/>
            <a:ext cx="4152300" cy="4557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47" name="Google Shape;847;p97"/>
          <p:cNvCxnSpPr/>
          <p:nvPr/>
        </p:nvCxnSpPr>
        <p:spPr>
          <a:xfrm>
            <a:off x="5036425" y="1645200"/>
            <a:ext cx="0" cy="455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8" name="Google Shape;848;p97"/>
          <p:cNvCxnSpPr/>
          <p:nvPr/>
        </p:nvCxnSpPr>
        <p:spPr>
          <a:xfrm>
            <a:off x="6408025" y="1645200"/>
            <a:ext cx="0" cy="455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9" name="Google Shape;849;p97"/>
          <p:cNvCxnSpPr/>
          <p:nvPr/>
        </p:nvCxnSpPr>
        <p:spPr>
          <a:xfrm>
            <a:off x="8313025" y="1645200"/>
            <a:ext cx="0" cy="455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50" name="Google Shape;850;p97"/>
          <p:cNvCxnSpPr/>
          <p:nvPr/>
        </p:nvCxnSpPr>
        <p:spPr>
          <a:xfrm>
            <a:off x="8160625" y="1645200"/>
            <a:ext cx="0" cy="455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1" name="Google Shape;851;p97"/>
          <p:cNvSpPr txBox="1"/>
          <p:nvPr/>
        </p:nvSpPr>
        <p:spPr>
          <a:xfrm>
            <a:off x="4698300" y="1628950"/>
            <a:ext cx="33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dk1"/>
                </a:solidFill>
              </a:rPr>
              <a:t>4</a:t>
            </a:r>
            <a:endParaRPr sz="1825">
              <a:solidFill>
                <a:schemeClr val="dk1"/>
              </a:solidFill>
            </a:endParaRPr>
          </a:p>
        </p:txBody>
      </p:sp>
      <p:sp>
        <p:nvSpPr>
          <p:cNvPr id="852" name="Google Shape;852;p97"/>
          <p:cNvSpPr txBox="1"/>
          <p:nvPr/>
        </p:nvSpPr>
        <p:spPr>
          <a:xfrm>
            <a:off x="5036400" y="1637100"/>
            <a:ext cx="13716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dk1"/>
                </a:solidFill>
              </a:rPr>
              <a:t>128</a:t>
            </a:r>
            <a:endParaRPr sz="1825">
              <a:solidFill>
                <a:schemeClr val="dk1"/>
              </a:solidFill>
            </a:endParaRPr>
          </a:p>
        </p:txBody>
      </p:sp>
      <p:sp>
        <p:nvSpPr>
          <p:cNvPr id="853" name="Google Shape;853;p97"/>
          <p:cNvSpPr txBox="1"/>
          <p:nvPr/>
        </p:nvSpPr>
        <p:spPr>
          <a:xfrm>
            <a:off x="6408000" y="1637100"/>
            <a:ext cx="17526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dk1"/>
                </a:solidFill>
              </a:rPr>
              <a:t>150</a:t>
            </a:r>
            <a:endParaRPr sz="1825">
              <a:solidFill>
                <a:schemeClr val="dk1"/>
              </a:solidFill>
            </a:endParaRPr>
          </a:p>
        </p:txBody>
      </p:sp>
      <p:sp>
        <p:nvSpPr>
          <p:cNvPr id="854" name="Google Shape;854;p97"/>
          <p:cNvSpPr txBox="1"/>
          <p:nvPr/>
        </p:nvSpPr>
        <p:spPr>
          <a:xfrm>
            <a:off x="8078400" y="2322775"/>
            <a:ext cx="33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dk1"/>
                </a:solidFill>
              </a:rPr>
              <a:t>2</a:t>
            </a:r>
            <a:endParaRPr sz="1825">
              <a:solidFill>
                <a:schemeClr val="dk1"/>
              </a:solidFill>
            </a:endParaRPr>
          </a:p>
        </p:txBody>
      </p:sp>
      <p:sp>
        <p:nvSpPr>
          <p:cNvPr id="855" name="Google Shape;855;p97"/>
          <p:cNvSpPr txBox="1"/>
          <p:nvPr/>
        </p:nvSpPr>
        <p:spPr>
          <a:xfrm>
            <a:off x="8313025" y="1637100"/>
            <a:ext cx="552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dk1"/>
                </a:solidFill>
              </a:rPr>
              <a:t>8</a:t>
            </a:r>
            <a:endParaRPr sz="1825">
              <a:solidFill>
                <a:schemeClr val="dk1"/>
              </a:solidFill>
            </a:endParaRPr>
          </a:p>
        </p:txBody>
      </p:sp>
      <p:sp>
        <p:nvSpPr>
          <p:cNvPr id="856" name="Google Shape;856;p97"/>
          <p:cNvSpPr/>
          <p:nvPr/>
        </p:nvSpPr>
        <p:spPr>
          <a:xfrm>
            <a:off x="8117250" y="2146375"/>
            <a:ext cx="260400" cy="260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7" name="Google Shape;857;p97"/>
          <p:cNvSpPr/>
          <p:nvPr/>
        </p:nvSpPr>
        <p:spPr>
          <a:xfrm rot="5400000">
            <a:off x="6626875" y="-722600"/>
            <a:ext cx="340500" cy="4168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97"/>
          <p:cNvSpPr txBox="1"/>
          <p:nvPr/>
        </p:nvSpPr>
        <p:spPr>
          <a:xfrm>
            <a:off x="6483675" y="658025"/>
            <a:ext cx="639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dk1"/>
                </a:solidFill>
              </a:rPr>
              <a:t>296</a:t>
            </a:r>
            <a:endParaRPr sz="1825">
              <a:solidFill>
                <a:schemeClr val="dk1"/>
              </a:solidFill>
            </a:endParaRPr>
          </a:p>
        </p:txBody>
      </p:sp>
      <p:sp>
        <p:nvSpPr>
          <p:cNvPr id="859" name="Google Shape;859;p97"/>
          <p:cNvSpPr/>
          <p:nvPr/>
        </p:nvSpPr>
        <p:spPr>
          <a:xfrm>
            <a:off x="4726376" y="3917850"/>
            <a:ext cx="4360800" cy="4557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60" name="Google Shape;860;p97"/>
          <p:cNvCxnSpPr/>
          <p:nvPr/>
        </p:nvCxnSpPr>
        <p:spPr>
          <a:xfrm>
            <a:off x="5049913" y="3917850"/>
            <a:ext cx="0" cy="455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1" name="Google Shape;861;p97"/>
          <p:cNvCxnSpPr/>
          <p:nvPr/>
        </p:nvCxnSpPr>
        <p:spPr>
          <a:xfrm>
            <a:off x="6421513" y="3917850"/>
            <a:ext cx="0" cy="455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2" name="Google Shape;862;p97"/>
          <p:cNvCxnSpPr/>
          <p:nvPr/>
        </p:nvCxnSpPr>
        <p:spPr>
          <a:xfrm>
            <a:off x="8326513" y="3917850"/>
            <a:ext cx="0" cy="455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3" name="Google Shape;863;p97"/>
          <p:cNvCxnSpPr/>
          <p:nvPr/>
        </p:nvCxnSpPr>
        <p:spPr>
          <a:xfrm>
            <a:off x="8174113" y="3917850"/>
            <a:ext cx="0" cy="455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64" name="Google Shape;864;p97"/>
          <p:cNvSpPr txBox="1"/>
          <p:nvPr/>
        </p:nvSpPr>
        <p:spPr>
          <a:xfrm>
            <a:off x="4711788" y="3901600"/>
            <a:ext cx="33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dk1"/>
                </a:solidFill>
              </a:rPr>
              <a:t>4</a:t>
            </a:r>
            <a:endParaRPr sz="1825">
              <a:solidFill>
                <a:schemeClr val="dk1"/>
              </a:solidFill>
            </a:endParaRPr>
          </a:p>
        </p:txBody>
      </p:sp>
      <p:sp>
        <p:nvSpPr>
          <p:cNvPr id="865" name="Google Shape;865;p97"/>
          <p:cNvSpPr txBox="1"/>
          <p:nvPr/>
        </p:nvSpPr>
        <p:spPr>
          <a:xfrm>
            <a:off x="5049888" y="3909750"/>
            <a:ext cx="13716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dk1"/>
                </a:solidFill>
              </a:rPr>
              <a:t>128</a:t>
            </a:r>
            <a:endParaRPr sz="1825">
              <a:solidFill>
                <a:schemeClr val="dk1"/>
              </a:solidFill>
            </a:endParaRPr>
          </a:p>
        </p:txBody>
      </p:sp>
      <p:sp>
        <p:nvSpPr>
          <p:cNvPr id="866" name="Google Shape;866;p97"/>
          <p:cNvSpPr txBox="1"/>
          <p:nvPr/>
        </p:nvSpPr>
        <p:spPr>
          <a:xfrm>
            <a:off x="6421488" y="3909750"/>
            <a:ext cx="17526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dk1"/>
                </a:solidFill>
              </a:rPr>
              <a:t>150</a:t>
            </a:r>
            <a:endParaRPr sz="1825">
              <a:solidFill>
                <a:schemeClr val="dk1"/>
              </a:solidFill>
            </a:endParaRPr>
          </a:p>
        </p:txBody>
      </p:sp>
      <p:sp>
        <p:nvSpPr>
          <p:cNvPr id="867" name="Google Shape;867;p97"/>
          <p:cNvSpPr txBox="1"/>
          <p:nvPr/>
        </p:nvSpPr>
        <p:spPr>
          <a:xfrm>
            <a:off x="8091888" y="4595425"/>
            <a:ext cx="3381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dk1"/>
                </a:solidFill>
              </a:rPr>
              <a:t>2</a:t>
            </a:r>
            <a:endParaRPr sz="1825">
              <a:solidFill>
                <a:schemeClr val="dk1"/>
              </a:solidFill>
            </a:endParaRPr>
          </a:p>
        </p:txBody>
      </p:sp>
      <p:sp>
        <p:nvSpPr>
          <p:cNvPr id="868" name="Google Shape;868;p97"/>
          <p:cNvSpPr txBox="1"/>
          <p:nvPr/>
        </p:nvSpPr>
        <p:spPr>
          <a:xfrm>
            <a:off x="8326529" y="3909750"/>
            <a:ext cx="7608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dk1"/>
                </a:solidFill>
              </a:rPr>
              <a:t>128</a:t>
            </a:r>
            <a:endParaRPr sz="1825">
              <a:solidFill>
                <a:schemeClr val="dk1"/>
              </a:solidFill>
            </a:endParaRPr>
          </a:p>
        </p:txBody>
      </p:sp>
      <p:sp>
        <p:nvSpPr>
          <p:cNvPr id="869" name="Google Shape;869;p97"/>
          <p:cNvSpPr/>
          <p:nvPr/>
        </p:nvSpPr>
        <p:spPr>
          <a:xfrm>
            <a:off x="8130738" y="4419025"/>
            <a:ext cx="260400" cy="260700"/>
          </a:xfrm>
          <a:prstGeom prst="upArrow">
            <a:avLst>
              <a:gd fmla="val 50000" name="adj1"/>
              <a:gd fmla="val 50000" name="adj2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97"/>
          <p:cNvSpPr/>
          <p:nvPr/>
        </p:nvSpPr>
        <p:spPr>
          <a:xfrm rot="5400000">
            <a:off x="6640363" y="1550050"/>
            <a:ext cx="340500" cy="41685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1" name="Google Shape;871;p97"/>
          <p:cNvSpPr txBox="1"/>
          <p:nvPr/>
        </p:nvSpPr>
        <p:spPr>
          <a:xfrm>
            <a:off x="6497163" y="2930675"/>
            <a:ext cx="639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dk1"/>
                </a:solidFill>
              </a:rPr>
              <a:t>412</a:t>
            </a:r>
            <a:endParaRPr sz="1825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98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877" name="Google Shape;877;p98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Structs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pic>
        <p:nvPicPr>
          <p:cNvPr id="878" name="Google Shape;878;p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075" y="1076125"/>
            <a:ext cx="2801171" cy="4056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9" name="Google Shape;879;p9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2800" y="53425"/>
            <a:ext cx="5736524" cy="4971924"/>
          </a:xfrm>
          <a:prstGeom prst="rect">
            <a:avLst/>
          </a:prstGeom>
          <a:noFill/>
          <a:ln>
            <a:noFill/>
          </a:ln>
        </p:spPr>
      </p:pic>
      <p:sp>
        <p:nvSpPr>
          <p:cNvPr id="880" name="Google Shape;880;p98"/>
          <p:cNvSpPr/>
          <p:nvPr/>
        </p:nvSpPr>
        <p:spPr>
          <a:xfrm>
            <a:off x="2088175" y="1083900"/>
            <a:ext cx="792000" cy="3582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296</a:t>
            </a:r>
            <a:endParaRPr sz="1800"/>
          </a:p>
        </p:txBody>
      </p:sp>
      <p:sp>
        <p:nvSpPr>
          <p:cNvPr id="881" name="Google Shape;881;p98"/>
          <p:cNvSpPr/>
          <p:nvPr/>
        </p:nvSpPr>
        <p:spPr>
          <a:xfrm>
            <a:off x="2088175" y="3361100"/>
            <a:ext cx="792000" cy="358200"/>
          </a:xfrm>
          <a:prstGeom prst="roundRect">
            <a:avLst>
              <a:gd fmla="val 16667" name="adj"/>
            </a:avLst>
          </a:prstGeom>
          <a:solidFill>
            <a:srgbClr val="C9DAF8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412</a:t>
            </a:r>
            <a:endParaRPr sz="1800"/>
          </a:p>
        </p:txBody>
      </p:sp>
      <p:sp>
        <p:nvSpPr>
          <p:cNvPr id="882" name="Google Shape;882;p98"/>
          <p:cNvSpPr/>
          <p:nvPr/>
        </p:nvSpPr>
        <p:spPr>
          <a:xfrm>
            <a:off x="3138350" y="3785600"/>
            <a:ext cx="427500" cy="45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AD1DC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98"/>
          <p:cNvSpPr txBox="1"/>
          <p:nvPr/>
        </p:nvSpPr>
        <p:spPr>
          <a:xfrm>
            <a:off x="6410300" y="252625"/>
            <a:ext cx="2381400" cy="767400"/>
          </a:xfrm>
          <a:prstGeom prst="rect">
            <a:avLst/>
          </a:prstGeom>
          <a:solidFill>
            <a:srgbClr val="EAD1DC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dk1"/>
                </a:solidFill>
              </a:rPr>
              <a:t>Is this okay?</a:t>
            </a:r>
            <a:endParaRPr sz="1825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dk1"/>
                </a:solidFill>
              </a:rPr>
              <a:t>What size will print?</a:t>
            </a:r>
            <a:endParaRPr sz="1825">
              <a:solidFill>
                <a:schemeClr val="dk1"/>
              </a:solidFill>
            </a:endParaRPr>
          </a:p>
        </p:txBody>
      </p:sp>
      <p:sp>
        <p:nvSpPr>
          <p:cNvPr id="884" name="Google Shape;884;p98"/>
          <p:cNvSpPr txBox="1"/>
          <p:nvPr/>
        </p:nvSpPr>
        <p:spPr>
          <a:xfrm>
            <a:off x="6410300" y="252625"/>
            <a:ext cx="2381400" cy="767400"/>
          </a:xfrm>
          <a:prstGeom prst="rect">
            <a:avLst/>
          </a:prstGeom>
          <a:solidFill>
            <a:srgbClr val="EAD1DC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dk1"/>
                </a:solidFill>
              </a:rPr>
              <a:t>What about this one?</a:t>
            </a:r>
            <a:endParaRPr sz="1825">
              <a:solidFill>
                <a:schemeClr val="dk1"/>
              </a:solidFill>
            </a:endParaRPr>
          </a:p>
        </p:txBody>
      </p:sp>
      <p:sp>
        <p:nvSpPr>
          <p:cNvPr id="885" name="Google Shape;885;p98"/>
          <p:cNvSpPr/>
          <p:nvPr/>
        </p:nvSpPr>
        <p:spPr>
          <a:xfrm>
            <a:off x="3138350" y="4170025"/>
            <a:ext cx="427500" cy="45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EAD1DC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6" name="Google Shape;886;p9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5999" y="1572977"/>
            <a:ext cx="2950150" cy="1788125"/>
          </a:xfrm>
          <a:prstGeom prst="rect">
            <a:avLst/>
          </a:prstGeom>
          <a:noFill/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99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892" name="Google Shape;892;p99"/>
          <p:cNvSpPr txBox="1"/>
          <p:nvPr/>
        </p:nvSpPr>
        <p:spPr>
          <a:xfrm>
            <a:off x="457700" y="1295025"/>
            <a:ext cx="7980300" cy="3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99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Parameters 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894" name="Google Shape;894;p99"/>
          <p:cNvSpPr txBox="1"/>
          <p:nvPr/>
        </p:nvSpPr>
        <p:spPr>
          <a:xfrm>
            <a:off x="215550" y="2208325"/>
            <a:ext cx="5700600" cy="455700"/>
          </a:xfrm>
          <a:prstGeom prst="rect">
            <a:avLst/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dk1"/>
                </a:solidFill>
              </a:rPr>
              <a:t>Standard Pass-By-Value, same as we have before.</a:t>
            </a:r>
            <a:endParaRPr sz="1825">
              <a:solidFill>
                <a:schemeClr val="dk1"/>
              </a:solidFill>
            </a:endParaRPr>
          </a:p>
        </p:txBody>
      </p:sp>
      <p:pic>
        <p:nvPicPr>
          <p:cNvPr id="895" name="Google Shape;895;p9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175" y="2717650"/>
            <a:ext cx="7739624" cy="2251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96" name="Google Shape;896;p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9846" y="-21116"/>
            <a:ext cx="3949224" cy="217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7" name="Google Shape;897;p9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5995" y="6350"/>
            <a:ext cx="2987600" cy="2635100"/>
          </a:xfrm>
          <a:prstGeom prst="rect">
            <a:avLst/>
          </a:prstGeom>
          <a:noFill/>
          <a:ln>
            <a:noFill/>
          </a:ln>
        </p:spPr>
      </p:pic>
      <p:sp>
        <p:nvSpPr>
          <p:cNvPr id="898" name="Google Shape;898;p99"/>
          <p:cNvSpPr/>
          <p:nvPr/>
        </p:nvSpPr>
        <p:spPr>
          <a:xfrm>
            <a:off x="8021475" y="993925"/>
            <a:ext cx="1005600" cy="260700"/>
          </a:xfrm>
          <a:prstGeom prst="roundRect">
            <a:avLst>
              <a:gd fmla="val 16667" name="adj"/>
            </a:avLst>
          </a:prstGeom>
          <a:solidFill>
            <a:srgbClr val="1E1F22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99"/>
          <p:cNvSpPr/>
          <p:nvPr/>
        </p:nvSpPr>
        <p:spPr>
          <a:xfrm>
            <a:off x="6390875" y="2023325"/>
            <a:ext cx="373800" cy="260700"/>
          </a:xfrm>
          <a:prstGeom prst="roundRect">
            <a:avLst>
              <a:gd fmla="val 16667" name="adj"/>
            </a:avLst>
          </a:prstGeom>
          <a:solidFill>
            <a:srgbClr val="1E1F22"/>
          </a:solidFill>
          <a:ln cap="flat" cmpd="sng" w="1905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4" name="Google Shape;904;p1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750" y="2524623"/>
            <a:ext cx="6709649" cy="2550925"/>
          </a:xfrm>
          <a:prstGeom prst="rect">
            <a:avLst/>
          </a:prstGeom>
          <a:noFill/>
          <a:ln>
            <a:noFill/>
          </a:ln>
        </p:spPr>
      </p:pic>
      <p:sp>
        <p:nvSpPr>
          <p:cNvPr id="905" name="Google Shape;905;p100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906" name="Google Shape;906;p100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Parameters 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907" name="Google Shape;907;p100"/>
          <p:cNvSpPr txBox="1"/>
          <p:nvPr/>
        </p:nvSpPr>
        <p:spPr>
          <a:xfrm>
            <a:off x="2121275" y="3981775"/>
            <a:ext cx="5700600" cy="455700"/>
          </a:xfrm>
          <a:prstGeom prst="rect">
            <a:avLst/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dk1"/>
                </a:solidFill>
              </a:rPr>
              <a:t>Pass-By-Value, </a:t>
            </a:r>
            <a:r>
              <a:rPr b="1" lang="en" sz="1825">
                <a:solidFill>
                  <a:schemeClr val="dk1"/>
                </a:solidFill>
              </a:rPr>
              <a:t>using a pointer</a:t>
            </a:r>
            <a:r>
              <a:rPr lang="en" sz="1825">
                <a:solidFill>
                  <a:schemeClr val="dk1"/>
                </a:solidFill>
              </a:rPr>
              <a:t>.</a:t>
            </a:r>
            <a:endParaRPr sz="1825">
              <a:solidFill>
                <a:schemeClr val="dk1"/>
              </a:solidFill>
            </a:endParaRPr>
          </a:p>
        </p:txBody>
      </p:sp>
      <p:pic>
        <p:nvPicPr>
          <p:cNvPr id="908" name="Google Shape;908;p1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1700" y="0"/>
            <a:ext cx="3453187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909" name="Google Shape;909;p100"/>
          <p:cNvSpPr/>
          <p:nvPr/>
        </p:nvSpPr>
        <p:spPr>
          <a:xfrm>
            <a:off x="1961700" y="2311050"/>
            <a:ext cx="1476000" cy="260700"/>
          </a:xfrm>
          <a:prstGeom prst="roundRect">
            <a:avLst>
              <a:gd fmla="val 16667" name="adj"/>
            </a:avLst>
          </a:prstGeom>
          <a:solidFill>
            <a:srgbClr val="1E1F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0" name="Google Shape;910;p100"/>
          <p:cNvGrpSpPr/>
          <p:nvPr/>
        </p:nvGrpSpPr>
        <p:grpSpPr>
          <a:xfrm>
            <a:off x="6457475" y="167563"/>
            <a:ext cx="1524738" cy="563400"/>
            <a:chOff x="6449875" y="680475"/>
            <a:chExt cx="1524738" cy="563400"/>
          </a:xfrm>
        </p:grpSpPr>
        <p:sp>
          <p:nvSpPr>
            <p:cNvPr id="911" name="Google Shape;911;p100"/>
            <p:cNvSpPr/>
            <p:nvPr/>
          </p:nvSpPr>
          <p:spPr>
            <a:xfrm>
              <a:off x="7171213" y="680475"/>
              <a:ext cx="803400" cy="5634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8C1D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55</a:t>
              </a:r>
              <a:endParaRPr sz="2000"/>
            </a:p>
          </p:txBody>
        </p:sp>
        <p:sp>
          <p:nvSpPr>
            <p:cNvPr id="912" name="Google Shape;912;p100"/>
            <p:cNvSpPr txBox="1"/>
            <p:nvPr/>
          </p:nvSpPr>
          <p:spPr>
            <a:xfrm>
              <a:off x="6449875" y="680475"/>
              <a:ext cx="611400" cy="56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25">
                  <a:solidFill>
                    <a:schemeClr val="dk1"/>
                  </a:solidFill>
                </a:rPr>
                <a:t>0x#</a:t>
              </a:r>
              <a:endParaRPr sz="2025">
                <a:solidFill>
                  <a:schemeClr val="dk1"/>
                </a:solidFill>
              </a:endParaRPr>
            </a:p>
          </p:txBody>
        </p:sp>
      </p:grpSp>
      <p:grpSp>
        <p:nvGrpSpPr>
          <p:cNvPr id="913" name="Google Shape;913;p100"/>
          <p:cNvGrpSpPr/>
          <p:nvPr/>
        </p:nvGrpSpPr>
        <p:grpSpPr>
          <a:xfrm>
            <a:off x="6457463" y="936103"/>
            <a:ext cx="1524750" cy="563410"/>
            <a:chOff x="6449863" y="1449015"/>
            <a:chExt cx="1524750" cy="563410"/>
          </a:xfrm>
        </p:grpSpPr>
        <p:sp>
          <p:nvSpPr>
            <p:cNvPr id="914" name="Google Shape;914;p100"/>
            <p:cNvSpPr/>
            <p:nvPr/>
          </p:nvSpPr>
          <p:spPr>
            <a:xfrm>
              <a:off x="7171213" y="1449015"/>
              <a:ext cx="803400" cy="5634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8C1D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0x#</a:t>
              </a:r>
              <a:endParaRPr sz="2000"/>
            </a:p>
          </p:txBody>
        </p:sp>
        <p:sp>
          <p:nvSpPr>
            <p:cNvPr id="915" name="Google Shape;915;p100"/>
            <p:cNvSpPr txBox="1"/>
            <p:nvPr/>
          </p:nvSpPr>
          <p:spPr>
            <a:xfrm>
              <a:off x="6449863" y="1449025"/>
              <a:ext cx="611400" cy="56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25">
                  <a:solidFill>
                    <a:schemeClr val="dk1"/>
                  </a:solidFill>
                </a:rPr>
                <a:t>s</a:t>
              </a:r>
              <a:endParaRPr sz="2025">
                <a:solidFill>
                  <a:schemeClr val="dk1"/>
                </a:solidFill>
              </a:endParaRPr>
            </a:p>
          </p:txBody>
        </p:sp>
      </p:grpSp>
      <p:sp>
        <p:nvSpPr>
          <p:cNvPr id="916" name="Google Shape;916;p100"/>
          <p:cNvSpPr txBox="1"/>
          <p:nvPr/>
        </p:nvSpPr>
        <p:spPr>
          <a:xfrm>
            <a:off x="5647779" y="937500"/>
            <a:ext cx="809700" cy="5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5">
                <a:solidFill>
                  <a:schemeClr val="dk1"/>
                </a:solidFill>
              </a:rPr>
              <a:t>0x##</a:t>
            </a:r>
            <a:endParaRPr sz="2025">
              <a:solidFill>
                <a:schemeClr val="dk1"/>
              </a:solidFill>
            </a:endParaRPr>
          </a:p>
        </p:txBody>
      </p:sp>
      <p:sp>
        <p:nvSpPr>
          <p:cNvPr id="917" name="Google Shape;917;p100"/>
          <p:cNvSpPr/>
          <p:nvPr/>
        </p:nvSpPr>
        <p:spPr>
          <a:xfrm flipH="1" rot="10800000">
            <a:off x="8115000" y="304025"/>
            <a:ext cx="654900" cy="9705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8" name="Google Shape;918;p100"/>
          <p:cNvSpPr/>
          <p:nvPr/>
        </p:nvSpPr>
        <p:spPr>
          <a:xfrm>
            <a:off x="7308175" y="280625"/>
            <a:ext cx="608100" cy="38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9" name="Google Shape;919;p100"/>
          <p:cNvSpPr/>
          <p:nvPr/>
        </p:nvSpPr>
        <p:spPr>
          <a:xfrm>
            <a:off x="7308175" y="1024913"/>
            <a:ext cx="608100" cy="38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0" name="Google Shape;920;p100"/>
          <p:cNvSpPr/>
          <p:nvPr/>
        </p:nvSpPr>
        <p:spPr>
          <a:xfrm>
            <a:off x="8045625" y="167575"/>
            <a:ext cx="876300" cy="124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5" name="Google Shape;925;p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750" y="2524623"/>
            <a:ext cx="6709649" cy="2550925"/>
          </a:xfrm>
          <a:prstGeom prst="rect">
            <a:avLst/>
          </a:prstGeom>
          <a:noFill/>
          <a:ln>
            <a:noFill/>
          </a:ln>
        </p:spPr>
      </p:pic>
      <p:sp>
        <p:nvSpPr>
          <p:cNvPr id="926" name="Google Shape;926;p101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927" name="Google Shape;927;p101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Parameters 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928" name="Google Shape;928;p101"/>
          <p:cNvSpPr txBox="1"/>
          <p:nvPr/>
        </p:nvSpPr>
        <p:spPr>
          <a:xfrm>
            <a:off x="2121275" y="3981775"/>
            <a:ext cx="5700600" cy="455700"/>
          </a:xfrm>
          <a:prstGeom prst="rect">
            <a:avLst/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dk1"/>
                </a:solidFill>
              </a:rPr>
              <a:t>Pass-By-Value, </a:t>
            </a:r>
            <a:r>
              <a:rPr b="1" lang="en" sz="1825">
                <a:solidFill>
                  <a:schemeClr val="dk1"/>
                </a:solidFill>
              </a:rPr>
              <a:t>using a pointer</a:t>
            </a:r>
            <a:r>
              <a:rPr lang="en" sz="1825">
                <a:solidFill>
                  <a:schemeClr val="dk1"/>
                </a:solidFill>
              </a:rPr>
              <a:t>.</a:t>
            </a:r>
            <a:endParaRPr sz="1825">
              <a:solidFill>
                <a:schemeClr val="dk1"/>
              </a:solidFill>
            </a:endParaRPr>
          </a:p>
        </p:txBody>
      </p:sp>
      <p:pic>
        <p:nvPicPr>
          <p:cNvPr id="929" name="Google Shape;929;p10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1700" y="0"/>
            <a:ext cx="3453187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0" name="Google Shape;930;p10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91325" y="0"/>
            <a:ext cx="3353074" cy="3643875"/>
          </a:xfrm>
          <a:prstGeom prst="rect">
            <a:avLst/>
          </a:prstGeom>
          <a:noFill/>
          <a:ln cap="flat" cmpd="sng" w="1905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31" name="Google Shape;931;p101"/>
          <p:cNvSpPr/>
          <p:nvPr/>
        </p:nvSpPr>
        <p:spPr>
          <a:xfrm>
            <a:off x="5791325" y="1301050"/>
            <a:ext cx="3353100" cy="2342700"/>
          </a:xfrm>
          <a:prstGeom prst="rect">
            <a:avLst/>
          </a:prstGeom>
          <a:solidFill>
            <a:srgbClr val="1E1F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6" name="Google Shape;936;p1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750" y="2524623"/>
            <a:ext cx="6709649" cy="2550925"/>
          </a:xfrm>
          <a:prstGeom prst="rect">
            <a:avLst/>
          </a:prstGeom>
          <a:noFill/>
          <a:ln>
            <a:noFill/>
          </a:ln>
        </p:spPr>
      </p:pic>
      <p:sp>
        <p:nvSpPr>
          <p:cNvPr id="937" name="Google Shape;937;p102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938" name="Google Shape;938;p102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Parameters 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939" name="Google Shape;939;p102"/>
          <p:cNvSpPr txBox="1"/>
          <p:nvPr/>
        </p:nvSpPr>
        <p:spPr>
          <a:xfrm>
            <a:off x="2121275" y="3981775"/>
            <a:ext cx="5700600" cy="455700"/>
          </a:xfrm>
          <a:prstGeom prst="rect">
            <a:avLst/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dk1"/>
                </a:solidFill>
              </a:rPr>
              <a:t>Pass-By-Value, </a:t>
            </a:r>
            <a:r>
              <a:rPr b="1" lang="en" sz="1825">
                <a:solidFill>
                  <a:schemeClr val="dk1"/>
                </a:solidFill>
              </a:rPr>
              <a:t>using a pointer</a:t>
            </a:r>
            <a:r>
              <a:rPr lang="en" sz="1825">
                <a:solidFill>
                  <a:schemeClr val="dk1"/>
                </a:solidFill>
              </a:rPr>
              <a:t>.</a:t>
            </a:r>
            <a:endParaRPr sz="1825">
              <a:solidFill>
                <a:schemeClr val="dk1"/>
              </a:solidFill>
            </a:endParaRPr>
          </a:p>
        </p:txBody>
      </p:sp>
      <p:pic>
        <p:nvPicPr>
          <p:cNvPr id="940" name="Google Shape;940;p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1325" y="0"/>
            <a:ext cx="3353074" cy="3643875"/>
          </a:xfrm>
          <a:prstGeom prst="rect">
            <a:avLst/>
          </a:prstGeom>
          <a:noFill/>
          <a:ln cap="flat" cmpd="sng" w="1905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941" name="Google Shape;941;p102"/>
          <p:cNvGrpSpPr/>
          <p:nvPr/>
        </p:nvGrpSpPr>
        <p:grpSpPr>
          <a:xfrm>
            <a:off x="2593100" y="152388"/>
            <a:ext cx="1524738" cy="563400"/>
            <a:chOff x="6449875" y="680475"/>
            <a:chExt cx="1524738" cy="563400"/>
          </a:xfrm>
        </p:grpSpPr>
        <p:sp>
          <p:nvSpPr>
            <p:cNvPr id="942" name="Google Shape;942;p102"/>
            <p:cNvSpPr/>
            <p:nvPr/>
          </p:nvSpPr>
          <p:spPr>
            <a:xfrm>
              <a:off x="7171213" y="680475"/>
              <a:ext cx="803400" cy="5634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8C1D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55</a:t>
              </a:r>
              <a:endParaRPr sz="2000"/>
            </a:p>
          </p:txBody>
        </p:sp>
        <p:sp>
          <p:nvSpPr>
            <p:cNvPr id="943" name="Google Shape;943;p102"/>
            <p:cNvSpPr txBox="1"/>
            <p:nvPr/>
          </p:nvSpPr>
          <p:spPr>
            <a:xfrm>
              <a:off x="6449875" y="680475"/>
              <a:ext cx="611400" cy="56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25">
                  <a:solidFill>
                    <a:schemeClr val="dk1"/>
                  </a:solidFill>
                </a:rPr>
                <a:t>0x#</a:t>
              </a:r>
              <a:endParaRPr sz="2025">
                <a:solidFill>
                  <a:schemeClr val="dk1"/>
                </a:solidFill>
              </a:endParaRPr>
            </a:p>
          </p:txBody>
        </p:sp>
      </p:grpSp>
      <p:grpSp>
        <p:nvGrpSpPr>
          <p:cNvPr id="944" name="Google Shape;944;p102"/>
          <p:cNvGrpSpPr/>
          <p:nvPr/>
        </p:nvGrpSpPr>
        <p:grpSpPr>
          <a:xfrm>
            <a:off x="2593088" y="920928"/>
            <a:ext cx="1524750" cy="563410"/>
            <a:chOff x="6449863" y="1449015"/>
            <a:chExt cx="1524750" cy="563410"/>
          </a:xfrm>
        </p:grpSpPr>
        <p:sp>
          <p:nvSpPr>
            <p:cNvPr id="945" name="Google Shape;945;p102"/>
            <p:cNvSpPr/>
            <p:nvPr/>
          </p:nvSpPr>
          <p:spPr>
            <a:xfrm>
              <a:off x="7171213" y="1449015"/>
              <a:ext cx="803400" cy="5634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8C1D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0x#</a:t>
              </a:r>
              <a:endParaRPr sz="2000"/>
            </a:p>
          </p:txBody>
        </p:sp>
        <p:sp>
          <p:nvSpPr>
            <p:cNvPr id="946" name="Google Shape;946;p102"/>
            <p:cNvSpPr txBox="1"/>
            <p:nvPr/>
          </p:nvSpPr>
          <p:spPr>
            <a:xfrm>
              <a:off x="6449863" y="1449025"/>
              <a:ext cx="611400" cy="56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25">
                  <a:solidFill>
                    <a:schemeClr val="dk1"/>
                  </a:solidFill>
                </a:rPr>
                <a:t>s</a:t>
              </a:r>
              <a:endParaRPr sz="2025">
                <a:solidFill>
                  <a:schemeClr val="dk1"/>
                </a:solidFill>
              </a:endParaRPr>
            </a:p>
          </p:txBody>
        </p:sp>
      </p:grpSp>
      <p:sp>
        <p:nvSpPr>
          <p:cNvPr id="947" name="Google Shape;947;p102"/>
          <p:cNvSpPr txBox="1"/>
          <p:nvPr/>
        </p:nvSpPr>
        <p:spPr>
          <a:xfrm>
            <a:off x="1783404" y="922325"/>
            <a:ext cx="809700" cy="5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5">
                <a:solidFill>
                  <a:schemeClr val="dk1"/>
                </a:solidFill>
              </a:rPr>
              <a:t>0x##</a:t>
            </a:r>
            <a:endParaRPr sz="2025">
              <a:solidFill>
                <a:schemeClr val="dk1"/>
              </a:solidFill>
            </a:endParaRPr>
          </a:p>
        </p:txBody>
      </p:sp>
      <p:sp>
        <p:nvSpPr>
          <p:cNvPr id="948" name="Google Shape;948;p102"/>
          <p:cNvSpPr/>
          <p:nvPr/>
        </p:nvSpPr>
        <p:spPr>
          <a:xfrm flipH="1" rot="10800000">
            <a:off x="4250625" y="288850"/>
            <a:ext cx="654900" cy="9705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9" name="Google Shape;949;p102"/>
          <p:cNvSpPr/>
          <p:nvPr/>
        </p:nvSpPr>
        <p:spPr>
          <a:xfrm>
            <a:off x="5791325" y="1301050"/>
            <a:ext cx="3353100" cy="2342700"/>
          </a:xfrm>
          <a:prstGeom prst="rect">
            <a:avLst/>
          </a:prstGeom>
          <a:solidFill>
            <a:srgbClr val="1E1F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3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4" name="Google Shape;954;p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750" y="2524623"/>
            <a:ext cx="6709649" cy="2550925"/>
          </a:xfrm>
          <a:prstGeom prst="rect">
            <a:avLst/>
          </a:prstGeom>
          <a:noFill/>
          <a:ln>
            <a:noFill/>
          </a:ln>
        </p:spPr>
      </p:pic>
      <p:sp>
        <p:nvSpPr>
          <p:cNvPr id="955" name="Google Shape;955;p103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956" name="Google Shape;956;p103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Parameters 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957" name="Google Shape;957;p103"/>
          <p:cNvSpPr txBox="1"/>
          <p:nvPr/>
        </p:nvSpPr>
        <p:spPr>
          <a:xfrm>
            <a:off x="2121275" y="3981775"/>
            <a:ext cx="5700600" cy="455700"/>
          </a:xfrm>
          <a:prstGeom prst="rect">
            <a:avLst/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dk1"/>
                </a:solidFill>
              </a:rPr>
              <a:t>Pass-By-Value, </a:t>
            </a:r>
            <a:r>
              <a:rPr b="1" lang="en" sz="1825">
                <a:solidFill>
                  <a:schemeClr val="dk1"/>
                </a:solidFill>
              </a:rPr>
              <a:t>using a pointer</a:t>
            </a:r>
            <a:r>
              <a:rPr lang="en" sz="1825">
                <a:solidFill>
                  <a:schemeClr val="dk1"/>
                </a:solidFill>
              </a:rPr>
              <a:t>.</a:t>
            </a:r>
            <a:endParaRPr sz="1825">
              <a:solidFill>
                <a:schemeClr val="dk1"/>
              </a:solidFill>
            </a:endParaRPr>
          </a:p>
        </p:txBody>
      </p:sp>
      <p:pic>
        <p:nvPicPr>
          <p:cNvPr id="958" name="Google Shape;958;p10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1325" y="0"/>
            <a:ext cx="3353074" cy="3643875"/>
          </a:xfrm>
          <a:prstGeom prst="rect">
            <a:avLst/>
          </a:prstGeom>
          <a:noFill/>
          <a:ln cap="flat" cmpd="sng" w="1905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959" name="Google Shape;959;p103"/>
          <p:cNvGrpSpPr/>
          <p:nvPr/>
        </p:nvGrpSpPr>
        <p:grpSpPr>
          <a:xfrm>
            <a:off x="1941050" y="85713"/>
            <a:ext cx="2190313" cy="563413"/>
            <a:chOff x="5784300" y="680475"/>
            <a:chExt cx="2190313" cy="563413"/>
          </a:xfrm>
        </p:grpSpPr>
        <p:sp>
          <p:nvSpPr>
            <p:cNvPr id="960" name="Google Shape;960;p103"/>
            <p:cNvSpPr/>
            <p:nvPr/>
          </p:nvSpPr>
          <p:spPr>
            <a:xfrm>
              <a:off x="7171213" y="680475"/>
              <a:ext cx="803400" cy="5634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8C1D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55</a:t>
              </a:r>
              <a:endParaRPr sz="2000"/>
            </a:p>
          </p:txBody>
        </p:sp>
        <p:sp>
          <p:nvSpPr>
            <p:cNvPr id="961" name="Google Shape;961;p103"/>
            <p:cNvSpPr txBox="1"/>
            <p:nvPr/>
          </p:nvSpPr>
          <p:spPr>
            <a:xfrm>
              <a:off x="5784300" y="680488"/>
              <a:ext cx="1277100" cy="56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25">
                  <a:solidFill>
                    <a:schemeClr val="dk1"/>
                  </a:solidFill>
                </a:rPr>
                <a:t>0x3632</a:t>
              </a:r>
              <a:endParaRPr sz="2025">
                <a:solidFill>
                  <a:schemeClr val="dk1"/>
                </a:solidFill>
              </a:endParaRPr>
            </a:p>
          </p:txBody>
        </p:sp>
      </p:grpSp>
      <p:grpSp>
        <p:nvGrpSpPr>
          <p:cNvPr id="962" name="Google Shape;962;p103"/>
          <p:cNvGrpSpPr/>
          <p:nvPr/>
        </p:nvGrpSpPr>
        <p:grpSpPr>
          <a:xfrm>
            <a:off x="2606613" y="854253"/>
            <a:ext cx="1524750" cy="563410"/>
            <a:chOff x="6449863" y="1449015"/>
            <a:chExt cx="1524750" cy="563410"/>
          </a:xfrm>
        </p:grpSpPr>
        <p:sp>
          <p:nvSpPr>
            <p:cNvPr id="963" name="Google Shape;963;p103"/>
            <p:cNvSpPr/>
            <p:nvPr/>
          </p:nvSpPr>
          <p:spPr>
            <a:xfrm>
              <a:off x="7171213" y="1449015"/>
              <a:ext cx="803400" cy="5634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8C1D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0x3632</a:t>
              </a:r>
              <a:endParaRPr sz="1300"/>
            </a:p>
          </p:txBody>
        </p:sp>
        <p:sp>
          <p:nvSpPr>
            <p:cNvPr id="964" name="Google Shape;964;p103"/>
            <p:cNvSpPr txBox="1"/>
            <p:nvPr/>
          </p:nvSpPr>
          <p:spPr>
            <a:xfrm>
              <a:off x="6449863" y="1449025"/>
              <a:ext cx="611400" cy="56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25">
                  <a:solidFill>
                    <a:schemeClr val="dk1"/>
                  </a:solidFill>
                </a:rPr>
                <a:t>s</a:t>
              </a:r>
              <a:endParaRPr sz="2025">
                <a:solidFill>
                  <a:schemeClr val="dk1"/>
                </a:solidFill>
              </a:endParaRPr>
            </a:p>
          </p:txBody>
        </p:sp>
      </p:grpSp>
      <p:sp>
        <p:nvSpPr>
          <p:cNvPr id="965" name="Google Shape;965;p103"/>
          <p:cNvSpPr txBox="1"/>
          <p:nvPr/>
        </p:nvSpPr>
        <p:spPr>
          <a:xfrm>
            <a:off x="1566874" y="855650"/>
            <a:ext cx="1039800" cy="5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5">
                <a:solidFill>
                  <a:schemeClr val="dk1"/>
                </a:solidFill>
              </a:rPr>
              <a:t>0x7424</a:t>
            </a:r>
            <a:endParaRPr sz="2025">
              <a:solidFill>
                <a:schemeClr val="dk1"/>
              </a:solidFill>
            </a:endParaRPr>
          </a:p>
        </p:txBody>
      </p:sp>
      <p:sp>
        <p:nvSpPr>
          <p:cNvPr id="966" name="Google Shape;966;p103"/>
          <p:cNvSpPr/>
          <p:nvPr/>
        </p:nvSpPr>
        <p:spPr>
          <a:xfrm flipH="1" rot="10800000">
            <a:off x="4264150" y="222175"/>
            <a:ext cx="654900" cy="9705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7" name="Google Shape;967;p103"/>
          <p:cNvSpPr/>
          <p:nvPr/>
        </p:nvSpPr>
        <p:spPr>
          <a:xfrm>
            <a:off x="5791325" y="1301050"/>
            <a:ext cx="3353100" cy="2342700"/>
          </a:xfrm>
          <a:prstGeom prst="rect">
            <a:avLst/>
          </a:prstGeom>
          <a:solidFill>
            <a:srgbClr val="1E1F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2" name="Google Shape;972;p1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750" y="2524623"/>
            <a:ext cx="6709649" cy="2550925"/>
          </a:xfrm>
          <a:prstGeom prst="rect">
            <a:avLst/>
          </a:prstGeom>
          <a:noFill/>
          <a:ln>
            <a:noFill/>
          </a:ln>
        </p:spPr>
      </p:pic>
      <p:sp>
        <p:nvSpPr>
          <p:cNvPr id="973" name="Google Shape;973;p104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974" name="Google Shape;974;p104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Parameters 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975" name="Google Shape;975;p104"/>
          <p:cNvSpPr txBox="1"/>
          <p:nvPr/>
        </p:nvSpPr>
        <p:spPr>
          <a:xfrm>
            <a:off x="2121275" y="3981775"/>
            <a:ext cx="5700600" cy="455700"/>
          </a:xfrm>
          <a:prstGeom prst="rect">
            <a:avLst/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dk1"/>
                </a:solidFill>
              </a:rPr>
              <a:t>Pass-By-Value, </a:t>
            </a:r>
            <a:r>
              <a:rPr b="1" lang="en" sz="1825">
                <a:solidFill>
                  <a:schemeClr val="dk1"/>
                </a:solidFill>
              </a:rPr>
              <a:t>using a pointer</a:t>
            </a:r>
            <a:r>
              <a:rPr lang="en" sz="1825">
                <a:solidFill>
                  <a:schemeClr val="dk1"/>
                </a:solidFill>
              </a:rPr>
              <a:t>.</a:t>
            </a:r>
            <a:endParaRPr sz="1825">
              <a:solidFill>
                <a:schemeClr val="dk1"/>
              </a:solidFill>
            </a:endParaRPr>
          </a:p>
        </p:txBody>
      </p:sp>
      <p:pic>
        <p:nvPicPr>
          <p:cNvPr id="976" name="Google Shape;976;p1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1325" y="0"/>
            <a:ext cx="3353074" cy="3643875"/>
          </a:xfrm>
          <a:prstGeom prst="rect">
            <a:avLst/>
          </a:prstGeom>
          <a:noFill/>
          <a:ln cap="flat" cmpd="sng" w="1905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</p:pic>
      <p:grpSp>
        <p:nvGrpSpPr>
          <p:cNvPr id="977" name="Google Shape;977;p104"/>
          <p:cNvGrpSpPr/>
          <p:nvPr/>
        </p:nvGrpSpPr>
        <p:grpSpPr>
          <a:xfrm>
            <a:off x="1941050" y="85713"/>
            <a:ext cx="2190313" cy="563413"/>
            <a:chOff x="5784300" y="680475"/>
            <a:chExt cx="2190313" cy="563413"/>
          </a:xfrm>
        </p:grpSpPr>
        <p:sp>
          <p:nvSpPr>
            <p:cNvPr id="978" name="Google Shape;978;p104"/>
            <p:cNvSpPr/>
            <p:nvPr/>
          </p:nvSpPr>
          <p:spPr>
            <a:xfrm>
              <a:off x="7171213" y="680475"/>
              <a:ext cx="803400" cy="5634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8C1D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55</a:t>
              </a:r>
              <a:endParaRPr sz="2000"/>
            </a:p>
          </p:txBody>
        </p:sp>
        <p:sp>
          <p:nvSpPr>
            <p:cNvPr id="979" name="Google Shape;979;p104"/>
            <p:cNvSpPr txBox="1"/>
            <p:nvPr/>
          </p:nvSpPr>
          <p:spPr>
            <a:xfrm>
              <a:off x="5784300" y="680488"/>
              <a:ext cx="1277100" cy="56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25">
                  <a:solidFill>
                    <a:schemeClr val="dk1"/>
                  </a:solidFill>
                </a:rPr>
                <a:t>0x3632</a:t>
              </a:r>
              <a:endParaRPr sz="2025">
                <a:solidFill>
                  <a:schemeClr val="dk1"/>
                </a:solidFill>
              </a:endParaRPr>
            </a:p>
          </p:txBody>
        </p:sp>
      </p:grpSp>
      <p:grpSp>
        <p:nvGrpSpPr>
          <p:cNvPr id="980" name="Google Shape;980;p104"/>
          <p:cNvGrpSpPr/>
          <p:nvPr/>
        </p:nvGrpSpPr>
        <p:grpSpPr>
          <a:xfrm>
            <a:off x="2606613" y="854253"/>
            <a:ext cx="1524750" cy="563410"/>
            <a:chOff x="6449863" y="1449015"/>
            <a:chExt cx="1524750" cy="563410"/>
          </a:xfrm>
        </p:grpSpPr>
        <p:sp>
          <p:nvSpPr>
            <p:cNvPr id="981" name="Google Shape;981;p104"/>
            <p:cNvSpPr/>
            <p:nvPr/>
          </p:nvSpPr>
          <p:spPr>
            <a:xfrm>
              <a:off x="7171213" y="1449015"/>
              <a:ext cx="803400" cy="5634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8C1D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0x3632</a:t>
              </a:r>
              <a:endParaRPr sz="1300"/>
            </a:p>
          </p:txBody>
        </p:sp>
        <p:sp>
          <p:nvSpPr>
            <p:cNvPr id="982" name="Google Shape;982;p104"/>
            <p:cNvSpPr txBox="1"/>
            <p:nvPr/>
          </p:nvSpPr>
          <p:spPr>
            <a:xfrm>
              <a:off x="6449863" y="1449025"/>
              <a:ext cx="611400" cy="56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25">
                  <a:solidFill>
                    <a:schemeClr val="dk1"/>
                  </a:solidFill>
                </a:rPr>
                <a:t>s</a:t>
              </a:r>
              <a:endParaRPr sz="2025">
                <a:solidFill>
                  <a:schemeClr val="dk1"/>
                </a:solidFill>
              </a:endParaRPr>
            </a:p>
          </p:txBody>
        </p:sp>
      </p:grpSp>
      <p:sp>
        <p:nvSpPr>
          <p:cNvPr id="983" name="Google Shape;983;p104"/>
          <p:cNvSpPr txBox="1"/>
          <p:nvPr/>
        </p:nvSpPr>
        <p:spPr>
          <a:xfrm>
            <a:off x="1566874" y="855650"/>
            <a:ext cx="1039800" cy="5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5">
                <a:solidFill>
                  <a:schemeClr val="dk1"/>
                </a:solidFill>
              </a:rPr>
              <a:t>0x7424</a:t>
            </a:r>
            <a:endParaRPr sz="2025">
              <a:solidFill>
                <a:schemeClr val="dk1"/>
              </a:solidFill>
            </a:endParaRPr>
          </a:p>
        </p:txBody>
      </p:sp>
      <p:sp>
        <p:nvSpPr>
          <p:cNvPr id="984" name="Google Shape;984;p104"/>
          <p:cNvSpPr/>
          <p:nvPr/>
        </p:nvSpPr>
        <p:spPr>
          <a:xfrm flipH="1" rot="10800000">
            <a:off x="4264150" y="222175"/>
            <a:ext cx="654900" cy="9705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5" name="Google Shape;985;p104"/>
          <p:cNvGrpSpPr/>
          <p:nvPr/>
        </p:nvGrpSpPr>
        <p:grpSpPr>
          <a:xfrm>
            <a:off x="2606613" y="1616253"/>
            <a:ext cx="1524750" cy="563410"/>
            <a:chOff x="6449863" y="1449015"/>
            <a:chExt cx="1524750" cy="563410"/>
          </a:xfrm>
        </p:grpSpPr>
        <p:sp>
          <p:nvSpPr>
            <p:cNvPr id="986" name="Google Shape;986;p104"/>
            <p:cNvSpPr/>
            <p:nvPr/>
          </p:nvSpPr>
          <p:spPr>
            <a:xfrm>
              <a:off x="7171213" y="1449015"/>
              <a:ext cx="803400" cy="563400"/>
            </a:xfrm>
            <a:prstGeom prst="roundRect">
              <a:avLst>
                <a:gd fmla="val 16667" name="adj"/>
              </a:avLst>
            </a:prstGeom>
            <a:noFill/>
            <a:ln cap="flat" cmpd="sng" w="38100">
              <a:solidFill>
                <a:srgbClr val="8C1D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/>
                <a:t>0x3632</a:t>
              </a:r>
              <a:endParaRPr sz="1300"/>
            </a:p>
          </p:txBody>
        </p:sp>
        <p:sp>
          <p:nvSpPr>
            <p:cNvPr id="987" name="Google Shape;987;p104"/>
            <p:cNvSpPr txBox="1"/>
            <p:nvPr/>
          </p:nvSpPr>
          <p:spPr>
            <a:xfrm>
              <a:off x="6449863" y="1449025"/>
              <a:ext cx="611400" cy="56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25">
                  <a:solidFill>
                    <a:schemeClr val="dk1"/>
                  </a:solidFill>
                </a:rPr>
                <a:t>n</a:t>
              </a:r>
              <a:endParaRPr sz="2025">
                <a:solidFill>
                  <a:schemeClr val="dk1"/>
                </a:solidFill>
              </a:endParaRPr>
            </a:p>
          </p:txBody>
        </p:sp>
      </p:grpSp>
      <p:sp>
        <p:nvSpPr>
          <p:cNvPr id="988" name="Google Shape;988;p104"/>
          <p:cNvSpPr txBox="1"/>
          <p:nvPr/>
        </p:nvSpPr>
        <p:spPr>
          <a:xfrm>
            <a:off x="1566874" y="1617650"/>
            <a:ext cx="1039800" cy="56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5">
                <a:solidFill>
                  <a:schemeClr val="dk1"/>
                </a:solidFill>
              </a:rPr>
              <a:t>0x7424</a:t>
            </a:r>
            <a:endParaRPr sz="2025">
              <a:solidFill>
                <a:schemeClr val="dk1"/>
              </a:solidFill>
            </a:endParaRPr>
          </a:p>
        </p:txBody>
      </p:sp>
      <p:sp>
        <p:nvSpPr>
          <p:cNvPr id="989" name="Google Shape;989;p104"/>
          <p:cNvSpPr/>
          <p:nvPr/>
        </p:nvSpPr>
        <p:spPr>
          <a:xfrm>
            <a:off x="3426050" y="1705063"/>
            <a:ext cx="608100" cy="38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0" name="Google Shape;990;p104"/>
          <p:cNvSpPr/>
          <p:nvPr/>
        </p:nvSpPr>
        <p:spPr>
          <a:xfrm>
            <a:off x="1566875" y="1706450"/>
            <a:ext cx="982200" cy="38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104"/>
          <p:cNvSpPr/>
          <p:nvPr/>
        </p:nvSpPr>
        <p:spPr>
          <a:xfrm flipH="1" rot="10800000">
            <a:off x="4221200" y="152100"/>
            <a:ext cx="1247700" cy="1882500"/>
          </a:xfrm>
          <a:prstGeom prst="curvedLeftArrow">
            <a:avLst>
              <a:gd fmla="val 25000" name="adj1"/>
              <a:gd fmla="val 48377" name="adj2"/>
              <a:gd fmla="val 25000" name="adj3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78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highlight>
                  <a:schemeClr val="accent2"/>
                </a:highlight>
              </a:rPr>
              <a:t>SI Session Expectations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378" name="Google Shape;378;p78"/>
          <p:cNvSpPr txBox="1"/>
          <p:nvPr/>
        </p:nvSpPr>
        <p:spPr>
          <a:xfrm>
            <a:off x="457700" y="1295025"/>
            <a:ext cx="7980300" cy="3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coming to the </a:t>
            </a:r>
            <a:r>
              <a:rPr b="1" lang="en">
                <a:solidFill>
                  <a:schemeClr val="accent1"/>
                </a:solidFill>
              </a:rPr>
              <a:t>Enter course</a:t>
            </a:r>
            <a:r>
              <a:rPr lang="en"/>
              <a:t> </a:t>
            </a:r>
            <a:r>
              <a:rPr lang="en"/>
              <a:t>SI session. We have a packed agenda and we are going to try to get through as many of our planned example problems as possible. This session will be recorded and shared with others.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If after this you want to see additional examples, please visit the drop-in tutoring center.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We will post the link in the chat now and at the end of the session.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t</a:t>
            </a:r>
            <a:r>
              <a:rPr lang="en" u="sng">
                <a:solidFill>
                  <a:schemeClr val="hlink"/>
                </a:solidFill>
                <a:hlinkClick r:id="rId4"/>
              </a:rPr>
              <a:t>utoring.asu.edu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Please keep in mind we are recording this session and it will be made available for you to review 24-48 hours after this session concludes.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Finally, please be respectful to each other during the session.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105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997" name="Google Shape;997;p105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Parameters 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998" name="Google Shape;998;p105"/>
          <p:cNvSpPr/>
          <p:nvPr/>
        </p:nvSpPr>
        <p:spPr>
          <a:xfrm>
            <a:off x="86325" y="1251700"/>
            <a:ext cx="1546800" cy="9831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 the </a:t>
            </a:r>
            <a:r>
              <a:rPr b="1" i="1" lang="en"/>
              <a:t>location</a:t>
            </a:r>
            <a:r>
              <a:rPr b="1" lang="en"/>
              <a:t> </a:t>
            </a:r>
            <a:r>
              <a:rPr lang="en"/>
              <a:t>of the variable!</a:t>
            </a:r>
            <a:endParaRPr/>
          </a:p>
        </p:txBody>
      </p:sp>
      <p:pic>
        <p:nvPicPr>
          <p:cNvPr id="999" name="Google Shape;999;p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750" y="2524623"/>
            <a:ext cx="6709649" cy="25509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0" name="Google Shape;1000;p105"/>
          <p:cNvSpPr txBox="1"/>
          <p:nvPr/>
        </p:nvSpPr>
        <p:spPr>
          <a:xfrm>
            <a:off x="2097900" y="4004000"/>
            <a:ext cx="5700600" cy="455700"/>
          </a:xfrm>
          <a:prstGeom prst="rect">
            <a:avLst/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25">
                <a:solidFill>
                  <a:schemeClr val="dk1"/>
                </a:solidFill>
              </a:rPr>
              <a:t>Pass-By-Reference</a:t>
            </a:r>
            <a:endParaRPr b="1" sz="1825">
              <a:solidFill>
                <a:schemeClr val="dk1"/>
              </a:solidFill>
            </a:endParaRPr>
          </a:p>
        </p:txBody>
      </p:sp>
      <p:pic>
        <p:nvPicPr>
          <p:cNvPr id="1001" name="Google Shape;1001;p10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3950" y="-3"/>
            <a:ext cx="5671189" cy="240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105"/>
          <p:cNvSpPr/>
          <p:nvPr/>
        </p:nvSpPr>
        <p:spPr>
          <a:xfrm>
            <a:off x="1773950" y="1337125"/>
            <a:ext cx="1979400" cy="407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3" name="Google Shape;1003;p10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0725" y="457225"/>
            <a:ext cx="3283276" cy="3039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4" name="Google Shape;1004;p105"/>
          <p:cNvSpPr/>
          <p:nvPr/>
        </p:nvSpPr>
        <p:spPr>
          <a:xfrm>
            <a:off x="5861150" y="1224850"/>
            <a:ext cx="3283200" cy="2241900"/>
          </a:xfrm>
          <a:prstGeom prst="rect">
            <a:avLst/>
          </a:prstGeom>
          <a:solidFill>
            <a:srgbClr val="1E1F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106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1010" name="Google Shape;1010;p106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Parameters 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1011" name="Google Shape;1011;p106"/>
          <p:cNvSpPr/>
          <p:nvPr/>
        </p:nvSpPr>
        <p:spPr>
          <a:xfrm>
            <a:off x="86325" y="1251700"/>
            <a:ext cx="1546800" cy="9831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 the </a:t>
            </a:r>
            <a:r>
              <a:rPr b="1" i="1" lang="en"/>
              <a:t>location</a:t>
            </a:r>
            <a:r>
              <a:rPr b="1" lang="en"/>
              <a:t> </a:t>
            </a:r>
            <a:r>
              <a:rPr lang="en"/>
              <a:t>of the variable!</a:t>
            </a:r>
            <a:endParaRPr/>
          </a:p>
        </p:txBody>
      </p:sp>
      <p:pic>
        <p:nvPicPr>
          <p:cNvPr id="1012" name="Google Shape;1012;p1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750" y="2524623"/>
            <a:ext cx="6709649" cy="255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3" name="Google Shape;1013;p10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3950" y="-3"/>
            <a:ext cx="5671189" cy="240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4" name="Google Shape;1014;p106"/>
          <p:cNvSpPr/>
          <p:nvPr/>
        </p:nvSpPr>
        <p:spPr>
          <a:xfrm>
            <a:off x="1773950" y="1337125"/>
            <a:ext cx="1979400" cy="407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5" name="Google Shape;1015;p10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0725" y="457225"/>
            <a:ext cx="3283276" cy="3039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6" name="Google Shape;1016;p106"/>
          <p:cNvSpPr/>
          <p:nvPr/>
        </p:nvSpPr>
        <p:spPr>
          <a:xfrm>
            <a:off x="5861150" y="1224850"/>
            <a:ext cx="3283200" cy="2241900"/>
          </a:xfrm>
          <a:prstGeom prst="rect">
            <a:avLst/>
          </a:prstGeom>
          <a:solidFill>
            <a:srgbClr val="1E1F2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7" name="Google Shape;1017;p106"/>
          <p:cNvGrpSpPr/>
          <p:nvPr/>
        </p:nvGrpSpPr>
        <p:grpSpPr>
          <a:xfrm>
            <a:off x="7162038" y="3531202"/>
            <a:ext cx="1524750" cy="563410"/>
            <a:chOff x="6449863" y="1449015"/>
            <a:chExt cx="1524750" cy="563410"/>
          </a:xfrm>
        </p:grpSpPr>
        <p:sp>
          <p:nvSpPr>
            <p:cNvPr id="1018" name="Google Shape;1018;p106"/>
            <p:cNvSpPr/>
            <p:nvPr/>
          </p:nvSpPr>
          <p:spPr>
            <a:xfrm>
              <a:off x="7171213" y="1449015"/>
              <a:ext cx="803400" cy="563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rgbClr val="8C1D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55</a:t>
              </a:r>
              <a:endParaRPr sz="2000"/>
            </a:p>
          </p:txBody>
        </p:sp>
        <p:sp>
          <p:nvSpPr>
            <p:cNvPr id="1019" name="Google Shape;1019;p106"/>
            <p:cNvSpPr txBox="1"/>
            <p:nvPr/>
          </p:nvSpPr>
          <p:spPr>
            <a:xfrm>
              <a:off x="6449863" y="1449025"/>
              <a:ext cx="611400" cy="563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25">
                  <a:solidFill>
                    <a:schemeClr val="dk1"/>
                  </a:solidFill>
                </a:rPr>
                <a:t>t</a:t>
              </a:r>
              <a:endParaRPr sz="2025">
                <a:solidFill>
                  <a:schemeClr val="dk1"/>
                </a:solidFill>
              </a:endParaRPr>
            </a:p>
          </p:txBody>
        </p:sp>
      </p:grpSp>
      <p:sp>
        <p:nvSpPr>
          <p:cNvPr id="1020" name="Google Shape;1020;p106"/>
          <p:cNvSpPr txBox="1"/>
          <p:nvPr/>
        </p:nvSpPr>
        <p:spPr>
          <a:xfrm>
            <a:off x="6122299" y="3532600"/>
            <a:ext cx="1039800" cy="5634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8C1D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5">
                <a:solidFill>
                  <a:schemeClr val="dk1"/>
                </a:solidFill>
              </a:rPr>
              <a:t>0x7420</a:t>
            </a:r>
            <a:endParaRPr sz="2025">
              <a:solidFill>
                <a:schemeClr val="dk1"/>
              </a:solidFill>
            </a:endParaRPr>
          </a:p>
        </p:txBody>
      </p:sp>
      <p:sp>
        <p:nvSpPr>
          <p:cNvPr id="1021" name="Google Shape;1021;p106"/>
          <p:cNvSpPr/>
          <p:nvPr/>
        </p:nvSpPr>
        <p:spPr>
          <a:xfrm>
            <a:off x="7938425" y="3620000"/>
            <a:ext cx="608100" cy="38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106"/>
          <p:cNvSpPr/>
          <p:nvPr/>
        </p:nvSpPr>
        <p:spPr>
          <a:xfrm>
            <a:off x="6208225" y="3621400"/>
            <a:ext cx="876600" cy="38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6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107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1028" name="Google Shape;1028;p107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Parameters 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1029" name="Google Shape;1029;p107"/>
          <p:cNvSpPr/>
          <p:nvPr/>
        </p:nvSpPr>
        <p:spPr>
          <a:xfrm>
            <a:off x="86325" y="1251700"/>
            <a:ext cx="1546800" cy="9831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 the </a:t>
            </a:r>
            <a:r>
              <a:rPr b="1" i="1" lang="en"/>
              <a:t>location</a:t>
            </a:r>
            <a:r>
              <a:rPr b="1" lang="en"/>
              <a:t> </a:t>
            </a:r>
            <a:r>
              <a:rPr lang="en"/>
              <a:t>of the variable!</a:t>
            </a:r>
            <a:endParaRPr/>
          </a:p>
        </p:txBody>
      </p:sp>
      <p:pic>
        <p:nvPicPr>
          <p:cNvPr id="1030" name="Google Shape;1030;p1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750" y="2524623"/>
            <a:ext cx="6709649" cy="255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1" name="Google Shape;1031;p1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3950" y="-3"/>
            <a:ext cx="5671189" cy="240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2" name="Google Shape;1032;p107"/>
          <p:cNvSpPr/>
          <p:nvPr/>
        </p:nvSpPr>
        <p:spPr>
          <a:xfrm>
            <a:off x="1773950" y="1337125"/>
            <a:ext cx="1979400" cy="407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3" name="Google Shape;1033;p1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0725" y="457225"/>
            <a:ext cx="3283276" cy="3039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4" name="Google Shape;1034;p107"/>
          <p:cNvGrpSpPr/>
          <p:nvPr/>
        </p:nvGrpSpPr>
        <p:grpSpPr>
          <a:xfrm>
            <a:off x="7162038" y="3531202"/>
            <a:ext cx="1524750" cy="563410"/>
            <a:chOff x="6449863" y="1449015"/>
            <a:chExt cx="1524750" cy="563410"/>
          </a:xfrm>
        </p:grpSpPr>
        <p:sp>
          <p:nvSpPr>
            <p:cNvPr id="1035" name="Google Shape;1035;p107"/>
            <p:cNvSpPr/>
            <p:nvPr/>
          </p:nvSpPr>
          <p:spPr>
            <a:xfrm>
              <a:off x="7171213" y="1449015"/>
              <a:ext cx="803400" cy="563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rgbClr val="8C1D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55</a:t>
              </a:r>
              <a:endParaRPr sz="2000"/>
            </a:p>
          </p:txBody>
        </p:sp>
        <p:sp>
          <p:nvSpPr>
            <p:cNvPr id="1036" name="Google Shape;1036;p107"/>
            <p:cNvSpPr txBox="1"/>
            <p:nvPr/>
          </p:nvSpPr>
          <p:spPr>
            <a:xfrm>
              <a:off x="6449863" y="1449025"/>
              <a:ext cx="611400" cy="563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25">
                  <a:solidFill>
                    <a:schemeClr val="dk1"/>
                  </a:solidFill>
                </a:rPr>
                <a:t>t</a:t>
              </a:r>
              <a:endParaRPr sz="2025">
                <a:solidFill>
                  <a:schemeClr val="dk1"/>
                </a:solidFill>
              </a:endParaRPr>
            </a:p>
          </p:txBody>
        </p:sp>
      </p:grpSp>
      <p:sp>
        <p:nvSpPr>
          <p:cNvPr id="1037" name="Google Shape;1037;p107"/>
          <p:cNvSpPr txBox="1"/>
          <p:nvPr/>
        </p:nvSpPr>
        <p:spPr>
          <a:xfrm>
            <a:off x="6122299" y="3532600"/>
            <a:ext cx="1039800" cy="5634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8C1D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5">
                <a:solidFill>
                  <a:schemeClr val="dk1"/>
                </a:solidFill>
              </a:rPr>
              <a:t>0x7420</a:t>
            </a:r>
            <a:endParaRPr sz="2025">
              <a:solidFill>
                <a:schemeClr val="dk1"/>
              </a:solidFill>
            </a:endParaRPr>
          </a:p>
        </p:txBody>
      </p:sp>
      <p:grpSp>
        <p:nvGrpSpPr>
          <p:cNvPr id="1038" name="Google Shape;1038;p107"/>
          <p:cNvGrpSpPr/>
          <p:nvPr/>
        </p:nvGrpSpPr>
        <p:grpSpPr>
          <a:xfrm>
            <a:off x="7162038" y="4293202"/>
            <a:ext cx="1524750" cy="563410"/>
            <a:chOff x="6449863" y="1449015"/>
            <a:chExt cx="1524750" cy="563410"/>
          </a:xfrm>
        </p:grpSpPr>
        <p:sp>
          <p:nvSpPr>
            <p:cNvPr id="1039" name="Google Shape;1039;p107"/>
            <p:cNvSpPr/>
            <p:nvPr/>
          </p:nvSpPr>
          <p:spPr>
            <a:xfrm>
              <a:off x="7171213" y="1449015"/>
              <a:ext cx="803400" cy="563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rgbClr val="8C1D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55</a:t>
              </a:r>
              <a:endParaRPr sz="2000"/>
            </a:p>
          </p:txBody>
        </p:sp>
        <p:sp>
          <p:nvSpPr>
            <p:cNvPr id="1040" name="Google Shape;1040;p107"/>
            <p:cNvSpPr txBox="1"/>
            <p:nvPr/>
          </p:nvSpPr>
          <p:spPr>
            <a:xfrm>
              <a:off x="6449863" y="1449025"/>
              <a:ext cx="611400" cy="563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25">
                  <a:solidFill>
                    <a:schemeClr val="dk1"/>
                  </a:solidFill>
                </a:rPr>
                <a:t>n</a:t>
              </a:r>
              <a:endParaRPr sz="2025">
                <a:solidFill>
                  <a:schemeClr val="dk1"/>
                </a:solidFill>
              </a:endParaRPr>
            </a:p>
          </p:txBody>
        </p:sp>
      </p:grpSp>
      <p:sp>
        <p:nvSpPr>
          <p:cNvPr id="1041" name="Google Shape;1041;p107"/>
          <p:cNvSpPr txBox="1"/>
          <p:nvPr/>
        </p:nvSpPr>
        <p:spPr>
          <a:xfrm>
            <a:off x="6122299" y="4294600"/>
            <a:ext cx="1039800" cy="5634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8C1D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5">
                <a:solidFill>
                  <a:schemeClr val="dk1"/>
                </a:solidFill>
              </a:rPr>
              <a:t>0x7420</a:t>
            </a:r>
            <a:endParaRPr sz="2025">
              <a:solidFill>
                <a:schemeClr val="dk1"/>
              </a:solidFill>
            </a:endParaRPr>
          </a:p>
        </p:txBody>
      </p:sp>
      <p:sp>
        <p:nvSpPr>
          <p:cNvPr id="1042" name="Google Shape;1042;p107"/>
          <p:cNvSpPr/>
          <p:nvPr/>
        </p:nvSpPr>
        <p:spPr>
          <a:xfrm>
            <a:off x="7938425" y="4382000"/>
            <a:ext cx="608100" cy="38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3" name="Google Shape;1043;p107"/>
          <p:cNvSpPr/>
          <p:nvPr/>
        </p:nvSpPr>
        <p:spPr>
          <a:xfrm>
            <a:off x="6208225" y="4383400"/>
            <a:ext cx="876600" cy="385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108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1049" name="Google Shape;1049;p108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Parameters 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1050" name="Google Shape;1050;p108"/>
          <p:cNvSpPr/>
          <p:nvPr/>
        </p:nvSpPr>
        <p:spPr>
          <a:xfrm>
            <a:off x="86325" y="1251700"/>
            <a:ext cx="1546800" cy="9831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Sent the </a:t>
            </a:r>
            <a:r>
              <a:rPr b="1" i="1" lang="en"/>
              <a:t>location</a:t>
            </a:r>
            <a:r>
              <a:rPr b="1" lang="en"/>
              <a:t> </a:t>
            </a:r>
            <a:r>
              <a:rPr lang="en"/>
              <a:t>of the variable!</a:t>
            </a:r>
            <a:endParaRPr/>
          </a:p>
        </p:txBody>
      </p:sp>
      <p:pic>
        <p:nvPicPr>
          <p:cNvPr id="1051" name="Google Shape;1051;p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750" y="2524623"/>
            <a:ext cx="6709649" cy="255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2" name="Google Shape;1052;p10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73950" y="-3"/>
            <a:ext cx="5671189" cy="240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053" name="Google Shape;1053;p108"/>
          <p:cNvSpPr/>
          <p:nvPr/>
        </p:nvSpPr>
        <p:spPr>
          <a:xfrm>
            <a:off x="1773950" y="1337125"/>
            <a:ext cx="1979400" cy="4077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4" name="Google Shape;1054;p10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60725" y="457225"/>
            <a:ext cx="3283276" cy="30390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55" name="Google Shape;1055;p108"/>
          <p:cNvGrpSpPr/>
          <p:nvPr/>
        </p:nvGrpSpPr>
        <p:grpSpPr>
          <a:xfrm>
            <a:off x="7162038" y="3531202"/>
            <a:ext cx="1524750" cy="563410"/>
            <a:chOff x="6449863" y="1449015"/>
            <a:chExt cx="1524750" cy="563410"/>
          </a:xfrm>
        </p:grpSpPr>
        <p:sp>
          <p:nvSpPr>
            <p:cNvPr id="1056" name="Google Shape;1056;p108"/>
            <p:cNvSpPr/>
            <p:nvPr/>
          </p:nvSpPr>
          <p:spPr>
            <a:xfrm>
              <a:off x="7171213" y="1449015"/>
              <a:ext cx="803400" cy="563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rgbClr val="8C1D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55</a:t>
              </a:r>
              <a:endParaRPr sz="2000"/>
            </a:p>
          </p:txBody>
        </p:sp>
        <p:sp>
          <p:nvSpPr>
            <p:cNvPr id="1057" name="Google Shape;1057;p108"/>
            <p:cNvSpPr txBox="1"/>
            <p:nvPr/>
          </p:nvSpPr>
          <p:spPr>
            <a:xfrm>
              <a:off x="6449863" y="1449025"/>
              <a:ext cx="611400" cy="563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25">
                  <a:solidFill>
                    <a:schemeClr val="dk1"/>
                  </a:solidFill>
                </a:rPr>
                <a:t>t</a:t>
              </a:r>
              <a:endParaRPr sz="2025">
                <a:solidFill>
                  <a:schemeClr val="dk1"/>
                </a:solidFill>
              </a:endParaRPr>
            </a:p>
          </p:txBody>
        </p:sp>
      </p:grpSp>
      <p:sp>
        <p:nvSpPr>
          <p:cNvPr id="1058" name="Google Shape;1058;p108"/>
          <p:cNvSpPr txBox="1"/>
          <p:nvPr/>
        </p:nvSpPr>
        <p:spPr>
          <a:xfrm>
            <a:off x="6122299" y="3532600"/>
            <a:ext cx="1039800" cy="5634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8C1D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5">
                <a:solidFill>
                  <a:schemeClr val="dk1"/>
                </a:solidFill>
              </a:rPr>
              <a:t>0x7420</a:t>
            </a:r>
            <a:endParaRPr sz="2025">
              <a:solidFill>
                <a:schemeClr val="dk1"/>
              </a:solidFill>
            </a:endParaRPr>
          </a:p>
        </p:txBody>
      </p:sp>
      <p:grpSp>
        <p:nvGrpSpPr>
          <p:cNvPr id="1059" name="Google Shape;1059;p108"/>
          <p:cNvGrpSpPr/>
          <p:nvPr/>
        </p:nvGrpSpPr>
        <p:grpSpPr>
          <a:xfrm>
            <a:off x="7162038" y="4293202"/>
            <a:ext cx="1524750" cy="563410"/>
            <a:chOff x="6449863" y="1449015"/>
            <a:chExt cx="1524750" cy="563410"/>
          </a:xfrm>
        </p:grpSpPr>
        <p:sp>
          <p:nvSpPr>
            <p:cNvPr id="1060" name="Google Shape;1060;p108"/>
            <p:cNvSpPr/>
            <p:nvPr/>
          </p:nvSpPr>
          <p:spPr>
            <a:xfrm>
              <a:off x="7171213" y="1449015"/>
              <a:ext cx="803400" cy="5634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38100">
              <a:solidFill>
                <a:srgbClr val="8C1D4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/>
                <a:t>55</a:t>
              </a:r>
              <a:endParaRPr sz="2000"/>
            </a:p>
          </p:txBody>
        </p:sp>
        <p:sp>
          <p:nvSpPr>
            <p:cNvPr id="1061" name="Google Shape;1061;p108"/>
            <p:cNvSpPr txBox="1"/>
            <p:nvPr/>
          </p:nvSpPr>
          <p:spPr>
            <a:xfrm>
              <a:off x="6449863" y="1449025"/>
              <a:ext cx="611400" cy="563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25">
                  <a:solidFill>
                    <a:schemeClr val="dk1"/>
                  </a:solidFill>
                </a:rPr>
                <a:t>n</a:t>
              </a:r>
              <a:endParaRPr sz="2025">
                <a:solidFill>
                  <a:schemeClr val="dk1"/>
                </a:solidFill>
              </a:endParaRPr>
            </a:p>
          </p:txBody>
        </p:sp>
      </p:grpSp>
      <p:sp>
        <p:nvSpPr>
          <p:cNvPr id="1062" name="Google Shape;1062;p108"/>
          <p:cNvSpPr txBox="1"/>
          <p:nvPr/>
        </p:nvSpPr>
        <p:spPr>
          <a:xfrm>
            <a:off x="6122299" y="4294600"/>
            <a:ext cx="1039800" cy="5634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rgbClr val="8C1D4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5">
                <a:solidFill>
                  <a:schemeClr val="dk1"/>
                </a:solidFill>
              </a:rPr>
              <a:t>0x7420</a:t>
            </a:r>
            <a:endParaRPr sz="2025">
              <a:solidFill>
                <a:schemeClr val="dk1"/>
              </a:solidFill>
            </a:endParaRPr>
          </a:p>
        </p:txBody>
      </p:sp>
      <p:sp>
        <p:nvSpPr>
          <p:cNvPr id="1063" name="Google Shape;1063;p108"/>
          <p:cNvSpPr/>
          <p:nvPr/>
        </p:nvSpPr>
        <p:spPr>
          <a:xfrm flipH="1" rot="10800000">
            <a:off x="8722275" y="3683300"/>
            <a:ext cx="398400" cy="10407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109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1069" name="Google Shape;1069;p109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Macros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pic>
        <p:nvPicPr>
          <p:cNvPr id="1070" name="Google Shape;1070;p10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700" y="971300"/>
            <a:ext cx="4124611" cy="3762576"/>
          </a:xfrm>
          <a:prstGeom prst="rect">
            <a:avLst/>
          </a:prstGeom>
          <a:noFill/>
          <a:ln>
            <a:noFill/>
          </a:ln>
        </p:spPr>
      </p:pic>
      <p:sp>
        <p:nvSpPr>
          <p:cNvPr id="1071" name="Google Shape;1071;p109"/>
          <p:cNvSpPr txBox="1"/>
          <p:nvPr/>
        </p:nvSpPr>
        <p:spPr>
          <a:xfrm>
            <a:off x="2747875" y="175400"/>
            <a:ext cx="5074800" cy="639900"/>
          </a:xfrm>
          <a:prstGeom prst="rect">
            <a:avLst/>
          </a:prstGeom>
          <a:solidFill>
            <a:srgbClr val="A4C2F4"/>
          </a:solidFill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25">
                <a:solidFill>
                  <a:schemeClr val="dk1"/>
                </a:solidFill>
              </a:rPr>
              <a:t>Very helpful </a:t>
            </a:r>
            <a:r>
              <a:rPr b="1" lang="en" sz="2025">
                <a:solidFill>
                  <a:schemeClr val="dk1"/>
                </a:solidFill>
              </a:rPr>
              <a:t>BUT</a:t>
            </a:r>
            <a:r>
              <a:rPr lang="en" sz="2025">
                <a:solidFill>
                  <a:schemeClr val="dk1"/>
                </a:solidFill>
              </a:rPr>
              <a:t> we need to be </a:t>
            </a:r>
            <a:r>
              <a:rPr i="1" lang="en" sz="2025">
                <a:solidFill>
                  <a:schemeClr val="dk1"/>
                </a:solidFill>
              </a:rPr>
              <a:t>careful</a:t>
            </a:r>
            <a:r>
              <a:rPr lang="en" sz="2025">
                <a:solidFill>
                  <a:schemeClr val="dk1"/>
                </a:solidFill>
              </a:rPr>
              <a:t> </a:t>
            </a:r>
            <a:endParaRPr sz="2025">
              <a:solidFill>
                <a:schemeClr val="dk1"/>
              </a:solidFill>
            </a:endParaRPr>
          </a:p>
        </p:txBody>
      </p:sp>
      <p:pic>
        <p:nvPicPr>
          <p:cNvPr id="1072" name="Google Shape;1072;p10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4336" y="1933425"/>
            <a:ext cx="1495425" cy="183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3" name="Google Shape;1073;p109"/>
          <p:cNvSpPr/>
          <p:nvPr/>
        </p:nvSpPr>
        <p:spPr>
          <a:xfrm>
            <a:off x="6675150" y="3255875"/>
            <a:ext cx="444300" cy="358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FC62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4" name="Google Shape;1074;p109"/>
          <p:cNvSpPr txBox="1"/>
          <p:nvPr/>
        </p:nvSpPr>
        <p:spPr>
          <a:xfrm>
            <a:off x="7354575" y="3109775"/>
            <a:ext cx="3591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25">
                <a:solidFill>
                  <a:srgbClr val="FFC627"/>
                </a:solidFill>
              </a:rPr>
              <a:t>?</a:t>
            </a:r>
            <a:endParaRPr b="1" sz="3025">
              <a:solidFill>
                <a:srgbClr val="FFC627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110"/>
          <p:cNvSpPr txBox="1"/>
          <p:nvPr>
            <p:ph type="title"/>
          </p:nvPr>
        </p:nvSpPr>
        <p:spPr>
          <a:xfrm>
            <a:off x="628650" y="410025"/>
            <a:ext cx="5277000" cy="34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Upcoming Events</a:t>
            </a:r>
            <a:endParaRPr b="1" sz="2400"/>
          </a:p>
        </p:txBody>
      </p:sp>
      <p:sp>
        <p:nvSpPr>
          <p:cNvPr id="1080" name="Google Shape;1080;p110"/>
          <p:cNvSpPr txBox="1"/>
          <p:nvPr>
            <p:ph idx="1" type="body"/>
          </p:nvPr>
        </p:nvSpPr>
        <p:spPr>
          <a:xfrm>
            <a:off x="628650" y="914400"/>
            <a:ext cx="7946400" cy="370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525"/>
              <a:t>SI Sessions:</a:t>
            </a:r>
            <a:endParaRPr sz="16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/>
              <a:t>Sunday, January 21st at 7:00 pm MST</a:t>
            </a:r>
            <a:endParaRPr sz="1600"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/>
              <a:t>Monday, January 22nd at 7:00 pm MST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/>
              <a:t>Sunday, January 28th at 7:00 pm MST  </a:t>
            </a:r>
            <a:r>
              <a:rPr b="1" lang="en" sz="1600">
                <a:solidFill>
                  <a:schemeClr val="accent1"/>
                </a:solidFill>
              </a:rPr>
              <a:t>Cancelled - good luck on Exam 1!</a:t>
            </a:r>
            <a:endParaRPr b="1" sz="1600"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/>
              <a:t>Monday, January 29th at 7:00 pm MST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525"/>
              <a:t>Review Sessions: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Char char="●"/>
            </a:pPr>
            <a:r>
              <a:rPr lang="en" sz="1600"/>
              <a:t>Exam 1 Review: Thursday, January 25th 7:00 pm - 9:00 pm MST </a:t>
            </a:r>
            <a:endParaRPr sz="1600"/>
          </a:p>
          <a:p>
            <a:pPr indent="0" lvl="0" marL="0" rtl="0" algn="l"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 u="sng"/>
          </a:p>
        </p:txBody>
      </p:sp>
      <p:sp>
        <p:nvSpPr>
          <p:cNvPr id="1081" name="Google Shape;1081;p110"/>
          <p:cNvSpPr txBox="1"/>
          <p:nvPr>
            <p:ph idx="11" type="ftr"/>
          </p:nvPr>
        </p:nvSpPr>
        <p:spPr>
          <a:xfrm>
            <a:off x="205425" y="4751939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5" name="Shape 1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6" name="Google Shape;1086;p111"/>
          <p:cNvSpPr txBox="1"/>
          <p:nvPr>
            <p:ph idx="12" type="sldNum"/>
          </p:nvPr>
        </p:nvSpPr>
        <p:spPr>
          <a:xfrm>
            <a:off x="6913450" y="4767264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87" name="Google Shape;1087;p111"/>
          <p:cNvSpPr txBox="1"/>
          <p:nvPr>
            <p:ph idx="11" type="ftr"/>
          </p:nvPr>
        </p:nvSpPr>
        <p:spPr>
          <a:xfrm>
            <a:off x="205425" y="4751939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</a:rPr>
              <a:t>‹#›</a:t>
            </a:fld>
            <a:endParaRPr/>
          </a:p>
        </p:txBody>
      </p:sp>
      <p:pic>
        <p:nvPicPr>
          <p:cNvPr id="1088" name="Google Shape;1088;p1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650" y="914400"/>
            <a:ext cx="2933551" cy="3735080"/>
          </a:xfrm>
          <a:prstGeom prst="rect">
            <a:avLst/>
          </a:prstGeom>
          <a:noFill/>
          <a:ln>
            <a:noFill/>
          </a:ln>
        </p:spPr>
      </p:pic>
      <p:sp>
        <p:nvSpPr>
          <p:cNvPr id="1089" name="Google Shape;1089;p111"/>
          <p:cNvSpPr txBox="1"/>
          <p:nvPr/>
        </p:nvSpPr>
        <p:spPr>
          <a:xfrm>
            <a:off x="476250" y="457200"/>
            <a:ext cx="4723500" cy="37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b="1" sz="3325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3525">
                <a:solidFill>
                  <a:srgbClr val="000000"/>
                </a:solidFill>
              </a:rPr>
              <a:t>Questions?</a:t>
            </a:r>
            <a:endParaRPr b="1" sz="3525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725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725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725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725"/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3525">
                <a:solidFill>
                  <a:srgbClr val="000000"/>
                </a:solidFill>
              </a:rPr>
              <a:t>Survey: </a:t>
            </a:r>
            <a:endParaRPr sz="1725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2500" u="sng">
                <a:solidFill>
                  <a:srgbClr val="8C1D40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http://bit.ly/ASN2324</a:t>
            </a:r>
            <a:r>
              <a:rPr lang="en" sz="2500">
                <a:solidFill>
                  <a:srgbClr val="000000"/>
                </a:solidFill>
              </a:rPr>
              <a:t> </a:t>
            </a:r>
            <a:endParaRPr sz="19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300"/>
              </a:spcBef>
              <a:spcAft>
                <a:spcPts val="300"/>
              </a:spcAft>
              <a:buNone/>
            </a:pPr>
            <a:r>
              <a:t/>
            </a:r>
            <a:endParaRPr sz="1525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p112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highlight>
                  <a:schemeClr val="accent2"/>
                </a:highlight>
              </a:rPr>
              <a:t>More Questions?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1095" name="Google Shape;1095;p112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Check out our other resources!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1096" name="Google Shape;1096;p112"/>
          <p:cNvSpPr txBox="1"/>
          <p:nvPr/>
        </p:nvSpPr>
        <p:spPr>
          <a:xfrm>
            <a:off x="457700" y="1009725"/>
            <a:ext cx="167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tutoring.asu.edu</a:t>
            </a:r>
            <a:endParaRPr b="1"/>
          </a:p>
        </p:txBody>
      </p:sp>
      <p:pic>
        <p:nvPicPr>
          <p:cNvPr id="1097" name="Google Shape;1097;p112"/>
          <p:cNvPicPr preferRelativeResize="0"/>
          <p:nvPr/>
        </p:nvPicPr>
        <p:blipFill rotWithShape="1">
          <a:blip r:embed="rId3">
            <a:alphaModFix/>
          </a:blip>
          <a:srcRect b="17142" l="3405" r="80584" t="72277"/>
          <a:stretch/>
        </p:blipFill>
        <p:spPr>
          <a:xfrm>
            <a:off x="6969300" y="1592475"/>
            <a:ext cx="1554176" cy="676724"/>
          </a:xfrm>
          <a:prstGeom prst="rect">
            <a:avLst/>
          </a:prstGeom>
          <a:noFill/>
          <a:ln>
            <a:noFill/>
          </a:ln>
        </p:spPr>
      </p:pic>
      <p:sp>
        <p:nvSpPr>
          <p:cNvPr id="1098" name="Google Shape;1098;p112"/>
          <p:cNvSpPr txBox="1"/>
          <p:nvPr/>
        </p:nvSpPr>
        <p:spPr>
          <a:xfrm>
            <a:off x="6869175" y="3079125"/>
            <a:ext cx="1602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77800" lvl="0" marL="142875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b="1" lang="en" sz="1000">
                <a:solidFill>
                  <a:schemeClr val="dk1"/>
                </a:solidFill>
              </a:rPr>
              <a:t>Click on ‘Go to Zoom’ to log onto our Online Tutoring Center.</a:t>
            </a:r>
            <a:endParaRPr b="1" sz="1000">
              <a:solidFill>
                <a:schemeClr val="dk1"/>
              </a:solidFill>
            </a:endParaRPr>
          </a:p>
          <a:p>
            <a:pPr indent="-177800" lvl="0" marL="142875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b="1" lang="en" sz="1000"/>
              <a:t>Click on ‘View the tutoring schedule’ to see when tutors are available for specific courses. </a:t>
            </a:r>
            <a:endParaRPr b="1" sz="1000"/>
          </a:p>
        </p:txBody>
      </p:sp>
      <p:sp>
        <p:nvSpPr>
          <p:cNvPr id="1099" name="Google Shape;1099;p112"/>
          <p:cNvSpPr/>
          <p:nvPr/>
        </p:nvSpPr>
        <p:spPr>
          <a:xfrm>
            <a:off x="4758231" y="3468025"/>
            <a:ext cx="1838100" cy="299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0" name="Google Shape;1100;p112"/>
          <p:cNvSpPr/>
          <p:nvPr/>
        </p:nvSpPr>
        <p:spPr>
          <a:xfrm>
            <a:off x="6685200" y="1900675"/>
            <a:ext cx="260163" cy="1472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Arial"/>
              </a:rPr>
              <a:t>1-</a:t>
            </a:r>
          </a:p>
        </p:txBody>
      </p:sp>
      <p:sp>
        <p:nvSpPr>
          <p:cNvPr id="1101" name="Google Shape;1101;p112"/>
          <p:cNvSpPr/>
          <p:nvPr/>
        </p:nvSpPr>
        <p:spPr>
          <a:xfrm>
            <a:off x="6735480" y="2449338"/>
            <a:ext cx="233815" cy="1472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chemeClr val="accent2"/>
                </a:solidFill>
                <a:latin typeface="Arial"/>
              </a:rPr>
              <a:t>2-</a:t>
            </a:r>
          </a:p>
        </p:txBody>
      </p:sp>
      <p:pic>
        <p:nvPicPr>
          <p:cNvPr id="1102" name="Google Shape;1102;p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675" y="1342950"/>
            <a:ext cx="4027695" cy="380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3" name="Google Shape;1103;p112"/>
          <p:cNvPicPr preferRelativeResize="0"/>
          <p:nvPr/>
        </p:nvPicPr>
        <p:blipFill rotWithShape="1">
          <a:blip r:embed="rId4">
            <a:alphaModFix/>
          </a:blip>
          <a:srcRect b="6796" l="0" r="75168" t="81262"/>
          <a:stretch/>
        </p:blipFill>
        <p:spPr>
          <a:xfrm>
            <a:off x="6970425" y="2197791"/>
            <a:ext cx="1678500" cy="7615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p113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highlight>
                  <a:schemeClr val="accent2"/>
                </a:highlight>
              </a:rPr>
              <a:t>More Questions?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1109" name="Google Shape;1109;p113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Check out our other resources!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sp>
        <p:nvSpPr>
          <p:cNvPr id="1110" name="Google Shape;1110;p113"/>
          <p:cNvSpPr txBox="1"/>
          <p:nvPr/>
        </p:nvSpPr>
        <p:spPr>
          <a:xfrm>
            <a:off x="457700" y="1111475"/>
            <a:ext cx="399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tutoring.asu.edu/online-study-hub</a:t>
            </a:r>
            <a:endParaRPr b="1"/>
          </a:p>
        </p:txBody>
      </p:sp>
      <p:sp>
        <p:nvSpPr>
          <p:cNvPr id="1111" name="Google Shape;1111;p113"/>
          <p:cNvSpPr txBox="1"/>
          <p:nvPr/>
        </p:nvSpPr>
        <p:spPr>
          <a:xfrm>
            <a:off x="5809975" y="2881825"/>
            <a:ext cx="2109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forget to check out the Online Study Hub for additional resources!</a:t>
            </a:r>
            <a:endParaRPr/>
          </a:p>
        </p:txBody>
      </p:sp>
      <p:pic>
        <p:nvPicPr>
          <p:cNvPr id="1112" name="Google Shape;1112;p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700" y="1475163"/>
            <a:ext cx="4179024" cy="364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3" name="Google Shape;1113;p1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96800" y="300600"/>
            <a:ext cx="4179024" cy="2350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7" name="Shape 1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8" name="Google Shape;1118;p114"/>
          <p:cNvSpPr txBox="1"/>
          <p:nvPr>
            <p:ph type="title"/>
          </p:nvPr>
        </p:nvSpPr>
        <p:spPr>
          <a:xfrm>
            <a:off x="628651" y="410034"/>
            <a:ext cx="6705900" cy="34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Additional Resources</a:t>
            </a:r>
            <a:endParaRPr b="1"/>
          </a:p>
        </p:txBody>
      </p:sp>
      <p:sp>
        <p:nvSpPr>
          <p:cNvPr id="1119" name="Google Shape;1119;p114"/>
          <p:cNvSpPr txBox="1"/>
          <p:nvPr>
            <p:ph idx="1" type="body"/>
          </p:nvPr>
        </p:nvSpPr>
        <p:spPr>
          <a:xfrm>
            <a:off x="628650" y="1024200"/>
            <a:ext cx="7886700" cy="3095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457200" rtl="0" algn="l">
              <a:spcBef>
                <a:spcPts val="300"/>
              </a:spcBef>
              <a:spcAft>
                <a:spcPts val="0"/>
              </a:spcAft>
              <a:buSzPts val="1600"/>
              <a:buChar char="•"/>
            </a:pPr>
            <a:r>
              <a:rPr b="1" lang="en" sz="1600" u="sng">
                <a:solidFill>
                  <a:schemeClr val="hlink"/>
                </a:solidFill>
                <a:hlinkClick r:id="rId3"/>
              </a:rPr>
              <a:t>Course Repo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b="1" lang="en" sz="1600" u="sng">
                <a:solidFill>
                  <a:schemeClr val="hlink"/>
                </a:solidFill>
                <a:hlinkClick r:id="rId4"/>
              </a:rPr>
              <a:t>BMP File Format (Wiki)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b="1" lang="en" sz="1600" u="sng">
                <a:solidFill>
                  <a:schemeClr val="hlink"/>
                </a:solidFill>
                <a:hlinkClick r:id="rId5"/>
              </a:rPr>
              <a:t>Linux Kernel API</a:t>
            </a:r>
            <a:endParaRPr b="1"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79"/>
          <p:cNvSpPr txBox="1"/>
          <p:nvPr/>
        </p:nvSpPr>
        <p:spPr>
          <a:xfrm>
            <a:off x="457700" y="815425"/>
            <a:ext cx="83355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chemeClr val="lt1"/>
                </a:solidFill>
                <a:highlight>
                  <a:schemeClr val="dk1"/>
                </a:highlight>
              </a:rPr>
              <a:t>Zoom Features</a:t>
            </a:r>
            <a:endParaRPr b="1" sz="1600">
              <a:solidFill>
                <a:srgbClr val="FFFFFF"/>
              </a:solidFill>
              <a:highlight>
                <a:srgbClr val="000000"/>
              </a:highlight>
            </a:endParaRPr>
          </a:p>
        </p:txBody>
      </p:sp>
      <p:sp>
        <p:nvSpPr>
          <p:cNvPr id="384" name="Google Shape;384;p79"/>
          <p:cNvSpPr txBox="1"/>
          <p:nvPr>
            <p:ph idx="1" type="body"/>
          </p:nvPr>
        </p:nvSpPr>
        <p:spPr>
          <a:xfrm>
            <a:off x="762500" y="3491575"/>
            <a:ext cx="2613000" cy="77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" sz="1300"/>
              <a:t>Use the chat feature to interact with the presenter and respond to presenter’s questions.</a:t>
            </a:r>
            <a:endParaRPr sz="1300"/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•"/>
            </a:pPr>
            <a:r>
              <a:rPr lang="en" sz="1300"/>
              <a:t>Annotations are encouraged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600"/>
          </a:p>
        </p:txBody>
      </p:sp>
      <p:sp>
        <p:nvSpPr>
          <p:cNvPr id="385" name="Google Shape;385;p79"/>
          <p:cNvSpPr txBox="1"/>
          <p:nvPr/>
        </p:nvSpPr>
        <p:spPr>
          <a:xfrm>
            <a:off x="457700" y="457225"/>
            <a:ext cx="3934800" cy="358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</a:rPr>
              <a:t>Interact with us: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386" name="Google Shape;386;p79"/>
          <p:cNvSpPr txBox="1"/>
          <p:nvPr>
            <p:ph idx="12" type="sldNum"/>
          </p:nvPr>
        </p:nvSpPr>
        <p:spPr>
          <a:xfrm>
            <a:off x="510225" y="4370939"/>
            <a:ext cx="20574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7" name="Google Shape;387;p79"/>
          <p:cNvSpPr txBox="1"/>
          <p:nvPr/>
        </p:nvSpPr>
        <p:spPr>
          <a:xfrm>
            <a:off x="762500" y="3267304"/>
            <a:ext cx="1973700" cy="18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highlight>
                  <a:schemeClr val="accent2"/>
                </a:highlight>
              </a:rPr>
              <a:t>Zoom Chat</a:t>
            </a:r>
            <a:endParaRPr b="1" sz="1100">
              <a:solidFill>
                <a:schemeClr val="dk1"/>
              </a:solidFill>
              <a:highlight>
                <a:schemeClr val="accent2"/>
              </a:highlight>
            </a:endParaRPr>
          </a:p>
        </p:txBody>
      </p:sp>
      <p:pic>
        <p:nvPicPr>
          <p:cNvPr id="388" name="Google Shape;388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775" y="1591150"/>
            <a:ext cx="2312541" cy="1487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80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394" name="Google Shape;394;p80"/>
          <p:cNvSpPr txBox="1"/>
          <p:nvPr/>
        </p:nvSpPr>
        <p:spPr>
          <a:xfrm>
            <a:off x="457700" y="1295025"/>
            <a:ext cx="7980300" cy="3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80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Pointer Tracing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pic>
        <p:nvPicPr>
          <p:cNvPr id="396" name="Google Shape;396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7862" y="0"/>
            <a:ext cx="457867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80"/>
          <p:cNvSpPr txBox="1"/>
          <p:nvPr/>
        </p:nvSpPr>
        <p:spPr>
          <a:xfrm>
            <a:off x="74350" y="1468400"/>
            <a:ext cx="1869900" cy="1353900"/>
          </a:xfrm>
          <a:prstGeom prst="rect">
            <a:avLst/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dk1"/>
                </a:solidFill>
              </a:rPr>
              <a:t>Pointer Tracing Practice</a:t>
            </a:r>
            <a:endParaRPr sz="1825">
              <a:solidFill>
                <a:schemeClr val="dk1"/>
              </a:solidFill>
            </a:endParaRPr>
          </a:p>
        </p:txBody>
      </p:sp>
      <p:pic>
        <p:nvPicPr>
          <p:cNvPr id="398" name="Google Shape;398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6800" y="259838"/>
            <a:ext cx="2819400" cy="210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81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404" name="Google Shape;404;p81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Pointer Tracing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pic>
        <p:nvPicPr>
          <p:cNvPr id="405" name="Google Shape;405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7862" y="0"/>
            <a:ext cx="457867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81"/>
          <p:cNvSpPr/>
          <p:nvPr/>
        </p:nvSpPr>
        <p:spPr>
          <a:xfrm>
            <a:off x="2015725" y="1597050"/>
            <a:ext cx="3599700" cy="863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81"/>
          <p:cNvSpPr txBox="1"/>
          <p:nvPr/>
        </p:nvSpPr>
        <p:spPr>
          <a:xfrm>
            <a:off x="74350" y="1468400"/>
            <a:ext cx="1869900" cy="1353900"/>
          </a:xfrm>
          <a:prstGeom prst="rect">
            <a:avLst/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dk1"/>
                </a:solidFill>
              </a:rPr>
              <a:t>Pointer Tracing Practice</a:t>
            </a:r>
            <a:endParaRPr sz="1825">
              <a:solidFill>
                <a:schemeClr val="dk1"/>
              </a:solidFill>
            </a:endParaRPr>
          </a:p>
        </p:txBody>
      </p:sp>
      <p:graphicFrame>
        <p:nvGraphicFramePr>
          <p:cNvPr id="408" name="Google Shape;408;p81"/>
          <p:cNvGraphicFramePr/>
          <p:nvPr/>
        </p:nvGraphicFramePr>
        <p:xfrm>
          <a:off x="7095925" y="13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{88B90A95-1923-4160-B8CB-12C32B7F2B6D}</a:tableStyleId>
              </a:tblPr>
              <a:tblGrid>
                <a:gridCol w="745050"/>
                <a:gridCol w="745050"/>
              </a:tblGrid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0x1110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57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</a:rPr>
                        <a:t>0x1111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NULL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</a:rPr>
                        <a:t>0x1112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</a:rPr>
                        <a:t>0x1113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</a:rPr>
                        <a:t>0x1114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</a:rPr>
                        <a:t>0x1115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</a:rPr>
                        <a:t>0x1116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</a:rPr>
                        <a:t>0x1117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\0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</a:rPr>
                        <a:t>0x1118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99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</a:rPr>
                        <a:t>0x1119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0x1118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</a:rPr>
                        <a:t>0x1120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97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</a:rPr>
                        <a:t>0x1121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0x1112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</a:rPr>
                        <a:t>0x1122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409" name="Google Shape;409;p81"/>
          <p:cNvSpPr txBox="1"/>
          <p:nvPr/>
        </p:nvSpPr>
        <p:spPr>
          <a:xfrm>
            <a:off x="74350" y="3378550"/>
            <a:ext cx="1869900" cy="1353900"/>
          </a:xfrm>
          <a:prstGeom prst="rect">
            <a:avLst/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dk1"/>
                </a:solidFill>
              </a:rPr>
              <a:t>Prints:</a:t>
            </a:r>
            <a:endParaRPr sz="1825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25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dk1"/>
                </a:solidFill>
              </a:rPr>
              <a:t>Address</a:t>
            </a:r>
            <a:endParaRPr sz="1825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dk1"/>
                </a:solidFill>
              </a:rPr>
              <a:t>57</a:t>
            </a:r>
            <a:endParaRPr sz="1825">
              <a:solidFill>
                <a:schemeClr val="dk1"/>
              </a:solidFill>
            </a:endParaRPr>
          </a:p>
        </p:txBody>
      </p:sp>
      <p:sp>
        <p:nvSpPr>
          <p:cNvPr id="410" name="Google Shape;410;p81"/>
          <p:cNvSpPr/>
          <p:nvPr/>
        </p:nvSpPr>
        <p:spPr>
          <a:xfrm>
            <a:off x="344475" y="4015700"/>
            <a:ext cx="1262400" cy="6432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81"/>
          <p:cNvSpPr/>
          <p:nvPr/>
        </p:nvSpPr>
        <p:spPr>
          <a:xfrm>
            <a:off x="7840975" y="137875"/>
            <a:ext cx="745200" cy="358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81"/>
          <p:cNvSpPr/>
          <p:nvPr/>
        </p:nvSpPr>
        <p:spPr>
          <a:xfrm>
            <a:off x="2043250" y="514625"/>
            <a:ext cx="1167900" cy="358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81"/>
          <p:cNvSpPr/>
          <p:nvPr/>
        </p:nvSpPr>
        <p:spPr>
          <a:xfrm>
            <a:off x="7095775" y="137875"/>
            <a:ext cx="745200" cy="358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81"/>
          <p:cNvSpPr/>
          <p:nvPr/>
        </p:nvSpPr>
        <p:spPr>
          <a:xfrm>
            <a:off x="2043250" y="-700"/>
            <a:ext cx="589800" cy="358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82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420" name="Google Shape;420;p82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Pointer Tracing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pic>
        <p:nvPicPr>
          <p:cNvPr id="421" name="Google Shape;421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7862" y="0"/>
            <a:ext cx="457867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82"/>
          <p:cNvSpPr/>
          <p:nvPr/>
        </p:nvSpPr>
        <p:spPr>
          <a:xfrm>
            <a:off x="2024650" y="3205125"/>
            <a:ext cx="3599700" cy="8634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82"/>
          <p:cNvSpPr txBox="1"/>
          <p:nvPr/>
        </p:nvSpPr>
        <p:spPr>
          <a:xfrm>
            <a:off x="74350" y="1468400"/>
            <a:ext cx="1869900" cy="1353900"/>
          </a:xfrm>
          <a:prstGeom prst="rect">
            <a:avLst/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dk1"/>
                </a:solidFill>
              </a:rPr>
              <a:t>Pointer Tracing Practice</a:t>
            </a:r>
            <a:endParaRPr sz="1825">
              <a:solidFill>
                <a:schemeClr val="dk1"/>
              </a:solidFill>
            </a:endParaRPr>
          </a:p>
        </p:txBody>
      </p:sp>
      <p:graphicFrame>
        <p:nvGraphicFramePr>
          <p:cNvPr id="424" name="Google Shape;424;p82"/>
          <p:cNvGraphicFramePr/>
          <p:nvPr/>
        </p:nvGraphicFramePr>
        <p:xfrm>
          <a:off x="7095925" y="13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{88B90A95-1923-4160-B8CB-12C32B7F2B6D}</a:tableStyleId>
              </a:tblPr>
              <a:tblGrid>
                <a:gridCol w="745050"/>
                <a:gridCol w="745050"/>
              </a:tblGrid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0x1110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57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</a:rPr>
                        <a:t>0x1111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NULL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</a:rPr>
                        <a:t>0x1112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</a:rPr>
                        <a:t>0x1113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</a:rPr>
                        <a:t>0x1114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</a:rPr>
                        <a:t>0x1115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</a:rPr>
                        <a:t>0x1116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</a:rPr>
                        <a:t>0x1117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\0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</a:rPr>
                        <a:t>0x1118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99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</a:rPr>
                        <a:t>0x1119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0x1118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</a:rPr>
                        <a:t>0x1120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97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</a:rPr>
                        <a:t>0x1121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0x1112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</a:rPr>
                        <a:t>0x1122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425" name="Google Shape;425;p82"/>
          <p:cNvSpPr txBox="1"/>
          <p:nvPr/>
        </p:nvSpPr>
        <p:spPr>
          <a:xfrm>
            <a:off x="74350" y="3378550"/>
            <a:ext cx="1869900" cy="1353900"/>
          </a:xfrm>
          <a:prstGeom prst="rect">
            <a:avLst/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dk1"/>
                </a:solidFill>
              </a:rPr>
              <a:t>Prints:</a:t>
            </a:r>
            <a:endParaRPr sz="1825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25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dk1"/>
                </a:solidFill>
              </a:rPr>
              <a:t>Address</a:t>
            </a:r>
            <a:endParaRPr sz="1825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dk1"/>
                </a:solidFill>
              </a:rPr>
              <a:t>t</a:t>
            </a:r>
            <a:endParaRPr sz="1825">
              <a:solidFill>
                <a:schemeClr val="dk1"/>
              </a:solidFill>
            </a:endParaRPr>
          </a:p>
        </p:txBody>
      </p:sp>
      <p:sp>
        <p:nvSpPr>
          <p:cNvPr id="426" name="Google Shape;426;p82"/>
          <p:cNvSpPr/>
          <p:nvPr/>
        </p:nvSpPr>
        <p:spPr>
          <a:xfrm>
            <a:off x="378100" y="4015675"/>
            <a:ext cx="1262400" cy="6432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82"/>
          <p:cNvSpPr/>
          <p:nvPr/>
        </p:nvSpPr>
        <p:spPr>
          <a:xfrm>
            <a:off x="2043250" y="-700"/>
            <a:ext cx="589800" cy="358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82"/>
          <p:cNvSpPr/>
          <p:nvPr/>
        </p:nvSpPr>
        <p:spPr>
          <a:xfrm>
            <a:off x="7840975" y="137875"/>
            <a:ext cx="745200" cy="358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82"/>
          <p:cNvSpPr/>
          <p:nvPr/>
        </p:nvSpPr>
        <p:spPr>
          <a:xfrm>
            <a:off x="2043250" y="514625"/>
            <a:ext cx="1167900" cy="358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82"/>
          <p:cNvSpPr/>
          <p:nvPr/>
        </p:nvSpPr>
        <p:spPr>
          <a:xfrm>
            <a:off x="7095775" y="137875"/>
            <a:ext cx="745200" cy="358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82"/>
          <p:cNvSpPr/>
          <p:nvPr/>
        </p:nvSpPr>
        <p:spPr>
          <a:xfrm>
            <a:off x="7095775" y="1644875"/>
            <a:ext cx="745200" cy="358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83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437" name="Google Shape;437;p83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Pointer Tracing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pic>
        <p:nvPicPr>
          <p:cNvPr id="438" name="Google Shape;438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7862" y="0"/>
            <a:ext cx="457867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39" name="Google Shape;439;p83"/>
          <p:cNvSpPr/>
          <p:nvPr/>
        </p:nvSpPr>
        <p:spPr>
          <a:xfrm>
            <a:off x="1977850" y="4736675"/>
            <a:ext cx="4512900" cy="358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F1C23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83"/>
          <p:cNvSpPr txBox="1"/>
          <p:nvPr/>
        </p:nvSpPr>
        <p:spPr>
          <a:xfrm>
            <a:off x="74350" y="1468400"/>
            <a:ext cx="1869900" cy="1353900"/>
          </a:xfrm>
          <a:prstGeom prst="rect">
            <a:avLst/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dk1"/>
                </a:solidFill>
              </a:rPr>
              <a:t>Pointer Tracing Practice</a:t>
            </a:r>
            <a:endParaRPr sz="1825">
              <a:solidFill>
                <a:schemeClr val="dk1"/>
              </a:solidFill>
            </a:endParaRPr>
          </a:p>
        </p:txBody>
      </p:sp>
      <p:graphicFrame>
        <p:nvGraphicFramePr>
          <p:cNvPr id="441" name="Google Shape;441;p83"/>
          <p:cNvGraphicFramePr/>
          <p:nvPr/>
        </p:nvGraphicFramePr>
        <p:xfrm>
          <a:off x="7095925" y="13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{88B90A95-1923-4160-B8CB-12C32B7F2B6D}</a:tableStyleId>
              </a:tblPr>
              <a:tblGrid>
                <a:gridCol w="745050"/>
                <a:gridCol w="745050"/>
              </a:tblGrid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0x1110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57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</a:rPr>
                        <a:t>0x1111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NULL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</a:rPr>
                        <a:t>0x1112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K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</a:rPr>
                        <a:t>0x1113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a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</a:rPr>
                        <a:t>0x1114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t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</a:rPr>
                        <a:t>0x1115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</a:rPr>
                        <a:t>0x1116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</a:rPr>
                        <a:t>0x1117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\0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</a:rPr>
                        <a:t>0x1118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99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</a:rPr>
                        <a:t>0x1119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0x1118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</a:rPr>
                        <a:t>0x1120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97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</a:rPr>
                        <a:t>0x1121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0x1112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  <a:tr h="376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000000"/>
                          </a:solidFill>
                        </a:rPr>
                        <a:t>0x1122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j</a:t>
                      </a:r>
                      <a:endParaRPr sz="12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442" name="Google Shape;442;p83"/>
          <p:cNvSpPr txBox="1"/>
          <p:nvPr/>
        </p:nvSpPr>
        <p:spPr>
          <a:xfrm>
            <a:off x="74350" y="3378550"/>
            <a:ext cx="1869900" cy="1353900"/>
          </a:xfrm>
          <a:prstGeom prst="rect">
            <a:avLst/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dk1"/>
                </a:solidFill>
              </a:rPr>
              <a:t>Prints:</a:t>
            </a:r>
            <a:endParaRPr sz="182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25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dk1"/>
                </a:solidFill>
              </a:rPr>
              <a:t>t</a:t>
            </a:r>
            <a:endParaRPr sz="1825">
              <a:solidFill>
                <a:schemeClr val="dk1"/>
              </a:solidFill>
            </a:endParaRPr>
          </a:p>
        </p:txBody>
      </p:sp>
      <p:sp>
        <p:nvSpPr>
          <p:cNvPr id="443" name="Google Shape;443;p83"/>
          <p:cNvSpPr/>
          <p:nvPr/>
        </p:nvSpPr>
        <p:spPr>
          <a:xfrm>
            <a:off x="378100" y="4015675"/>
            <a:ext cx="1262400" cy="643200"/>
          </a:xfrm>
          <a:prstGeom prst="roundRect">
            <a:avLst>
              <a:gd fmla="val 16667" name="adj"/>
            </a:avLst>
          </a:prstGeom>
          <a:solidFill>
            <a:srgbClr val="D5A6B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83"/>
          <p:cNvSpPr/>
          <p:nvPr/>
        </p:nvSpPr>
        <p:spPr>
          <a:xfrm>
            <a:off x="2043250" y="-700"/>
            <a:ext cx="589800" cy="358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83"/>
          <p:cNvSpPr/>
          <p:nvPr/>
        </p:nvSpPr>
        <p:spPr>
          <a:xfrm>
            <a:off x="7840975" y="137875"/>
            <a:ext cx="745200" cy="358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83"/>
          <p:cNvSpPr/>
          <p:nvPr/>
        </p:nvSpPr>
        <p:spPr>
          <a:xfrm>
            <a:off x="2043250" y="514625"/>
            <a:ext cx="1167900" cy="358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83"/>
          <p:cNvSpPr/>
          <p:nvPr/>
        </p:nvSpPr>
        <p:spPr>
          <a:xfrm>
            <a:off x="7095775" y="1644875"/>
            <a:ext cx="745200" cy="358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83"/>
          <p:cNvSpPr/>
          <p:nvPr/>
        </p:nvSpPr>
        <p:spPr>
          <a:xfrm>
            <a:off x="7929950" y="1727075"/>
            <a:ext cx="589800" cy="260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84"/>
          <p:cNvSpPr txBox="1"/>
          <p:nvPr/>
        </p:nvSpPr>
        <p:spPr>
          <a:xfrm>
            <a:off x="457700" y="457225"/>
            <a:ext cx="4439100" cy="3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400">
                <a:highlight>
                  <a:schemeClr val="accent2"/>
                </a:highlight>
              </a:rPr>
              <a:t>SER 334</a:t>
            </a:r>
            <a:endParaRPr b="1" sz="2400">
              <a:highlight>
                <a:schemeClr val="accent2"/>
              </a:highlight>
            </a:endParaRPr>
          </a:p>
        </p:txBody>
      </p:sp>
      <p:sp>
        <p:nvSpPr>
          <p:cNvPr id="454" name="Google Shape;454;p84"/>
          <p:cNvSpPr txBox="1"/>
          <p:nvPr/>
        </p:nvSpPr>
        <p:spPr>
          <a:xfrm>
            <a:off x="457700" y="815425"/>
            <a:ext cx="59526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highlight>
                  <a:schemeClr val="dk2"/>
                </a:highlight>
              </a:rPr>
              <a:t>Pointer Tracing</a:t>
            </a:r>
            <a:endParaRPr b="1" sz="1600">
              <a:solidFill>
                <a:srgbClr val="FFFFFF"/>
              </a:solidFill>
              <a:highlight>
                <a:schemeClr val="dk2"/>
              </a:highlight>
            </a:endParaRPr>
          </a:p>
        </p:txBody>
      </p:sp>
      <p:pic>
        <p:nvPicPr>
          <p:cNvPr id="455" name="Google Shape;455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510" y="0"/>
            <a:ext cx="346697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84"/>
          <p:cNvSpPr txBox="1"/>
          <p:nvPr/>
        </p:nvSpPr>
        <p:spPr>
          <a:xfrm>
            <a:off x="3443400" y="152400"/>
            <a:ext cx="5700600" cy="455700"/>
          </a:xfrm>
          <a:prstGeom prst="rect">
            <a:avLst/>
          </a:prstGeom>
          <a:solidFill>
            <a:srgbClr val="D5A6BD"/>
          </a:solidFill>
          <a:ln cap="flat" cmpd="sng" w="38100">
            <a:solidFill>
              <a:srgbClr val="A64D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25">
                <a:solidFill>
                  <a:schemeClr val="dk1"/>
                </a:solidFill>
              </a:rPr>
              <a:t>Trace the following code with box and arrow notation</a:t>
            </a:r>
            <a:endParaRPr sz="1825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019-July-Provost-Office">
  <a:themeElements>
    <a:clrScheme name="ASU Brand colors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C1D40"/>
      </a:accent1>
      <a:accent2>
        <a:srgbClr val="FFC627"/>
      </a:accent2>
      <a:accent3>
        <a:srgbClr val="78BE20"/>
      </a:accent3>
      <a:accent4>
        <a:srgbClr val="00A3E0"/>
      </a:accent4>
      <a:accent5>
        <a:srgbClr val="FF7F32"/>
      </a:accent5>
      <a:accent6>
        <a:srgbClr val="5C6670"/>
      </a:accent6>
      <a:hlink>
        <a:srgbClr val="8C1D40"/>
      </a:hlink>
      <a:folHlink>
        <a:srgbClr val="FFC62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